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76" r:id="rId2"/>
    <p:sldId id="298" r:id="rId3"/>
    <p:sldId id="256" r:id="rId4"/>
    <p:sldId id="267" r:id="rId5"/>
    <p:sldId id="291" r:id="rId6"/>
    <p:sldId id="299" r:id="rId7"/>
    <p:sldId id="306" r:id="rId8"/>
    <p:sldId id="301" r:id="rId9"/>
    <p:sldId id="302" r:id="rId10"/>
    <p:sldId id="307" r:id="rId11"/>
    <p:sldId id="308" r:id="rId12"/>
    <p:sldId id="475" r:id="rId13"/>
    <p:sldId id="309" r:id="rId14"/>
    <p:sldId id="476" r:id="rId15"/>
    <p:sldId id="304" r:id="rId16"/>
    <p:sldId id="468" r:id="rId17"/>
    <p:sldId id="474" r:id="rId18"/>
    <p:sldId id="378" r:id="rId19"/>
    <p:sldId id="379" r:id="rId20"/>
    <p:sldId id="380" r:id="rId21"/>
    <p:sldId id="473" r:id="rId22"/>
    <p:sldId id="281" r:id="rId23"/>
    <p:sldId id="284" r:id="rId24"/>
    <p:sldId id="472" r:id="rId25"/>
    <p:sldId id="470" r:id="rId26"/>
    <p:sldId id="477" r:id="rId27"/>
    <p:sldId id="47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9C251-2BE6-387C-EE2C-34E89D6690C9}" v="2" dt="2022-10-13T21:01:24.564"/>
    <p1510:client id="{7E61EA0E-A85C-CFC8-EE70-25731E4F95BB}" v="5" dt="2022-10-11T03:55:24.979"/>
    <p1510:client id="{8B7A31ED-F26F-4DB3-C6C4-FCF0073A314F}" v="1" dt="2022-10-20T10:28:55.490"/>
    <p1510:client id="{99870D1B-74DA-A905-330B-CBEC8EE21D65}" v="1" dt="2022-10-06T18:40:50.547"/>
    <p1510:client id="{B5FFDC6B-CCD4-4917-C0CE-0D7A73526ADA}" v="14" dt="2022-10-20T10:20:49.967"/>
    <p1510:client id="{C6EC8943-D18B-519E-8694-59EF71345FA1}" v="3" dt="2022-10-12T16:51:37.199"/>
    <p1510:client id="{F85E610D-D8B1-79D6-1BAB-E618CB06D95C}" v="3" dt="2022-10-11T12:43:35.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4205d662bba248b7a3015b3d0847f99fa09143988f238f9e8abf33186b0cfab::" providerId="AD" clId="Web-{7E61EA0E-A85C-CFC8-EE70-25731E4F95BB}"/>
    <pc:docChg chg="modSld">
      <pc:chgData name="Guest User" userId="S::urn:spo:anon#b4205d662bba248b7a3015b3d0847f99fa09143988f238f9e8abf33186b0cfab::" providerId="AD" clId="Web-{7E61EA0E-A85C-CFC8-EE70-25731E4F95BB}" dt="2022-10-11T03:55:24.979" v="4" actId="1076"/>
      <pc:docMkLst>
        <pc:docMk/>
      </pc:docMkLst>
      <pc:sldChg chg="modSp">
        <pc:chgData name="Guest User" userId="S::urn:spo:anon#b4205d662bba248b7a3015b3d0847f99fa09143988f238f9e8abf33186b0cfab::" providerId="AD" clId="Web-{7E61EA0E-A85C-CFC8-EE70-25731E4F95BB}" dt="2022-10-11T03:55:24.979" v="4" actId="1076"/>
        <pc:sldMkLst>
          <pc:docMk/>
          <pc:sldMk cId="4235766263" sldId="276"/>
        </pc:sldMkLst>
        <pc:spChg chg="mod">
          <ac:chgData name="Guest User" userId="S::urn:spo:anon#b4205d662bba248b7a3015b3d0847f99fa09143988f238f9e8abf33186b0cfab::" providerId="AD" clId="Web-{7E61EA0E-A85C-CFC8-EE70-25731E4F95BB}" dt="2022-10-11T03:55:24.057" v="3" actId="1076"/>
          <ac:spMkLst>
            <pc:docMk/>
            <pc:sldMk cId="4235766263" sldId="276"/>
            <ac:spMk id="4" creationId="{08008CDE-2CE5-D483-352F-3ACE7D53B77B}"/>
          </ac:spMkLst>
        </pc:spChg>
        <pc:picChg chg="mod">
          <ac:chgData name="Guest User" userId="S::urn:spo:anon#b4205d662bba248b7a3015b3d0847f99fa09143988f238f9e8abf33186b0cfab::" providerId="AD" clId="Web-{7E61EA0E-A85C-CFC8-EE70-25731E4F95BB}" dt="2022-10-11T03:55:22.557" v="2" actId="1076"/>
          <ac:picMkLst>
            <pc:docMk/>
            <pc:sldMk cId="4235766263" sldId="276"/>
            <ac:picMk id="5" creationId="{F6EB0BEB-E9E7-23F5-4E3E-634A2B8BC2CF}"/>
          </ac:picMkLst>
        </pc:picChg>
        <pc:picChg chg="mod">
          <ac:chgData name="Guest User" userId="S::urn:spo:anon#b4205d662bba248b7a3015b3d0847f99fa09143988f238f9e8abf33186b0cfab::" providerId="AD" clId="Web-{7E61EA0E-A85C-CFC8-EE70-25731E4F95BB}" dt="2022-10-11T03:55:24.979" v="4" actId="1076"/>
          <ac:picMkLst>
            <pc:docMk/>
            <pc:sldMk cId="4235766263" sldId="276"/>
            <ac:picMk id="8" creationId="{568C468E-3812-0AE2-F3B9-A5113DA5A6C7}"/>
          </ac:picMkLst>
        </pc:picChg>
      </pc:sldChg>
    </pc:docChg>
  </pc:docChgLst>
  <pc:docChgLst>
    <pc:chgData name="Guest User" userId="S::urn:spo:anon#16f9445bd15c8a2d27380870db0b6a7cf071c8ab826922b5025e4b6f2d934ebc::" providerId="AD" clId="Web-{8B7A31ED-F26F-4DB3-C6C4-FCF0073A314F}"/>
    <pc:docChg chg="delSld">
      <pc:chgData name="Guest User" userId="S::urn:spo:anon#16f9445bd15c8a2d27380870db0b6a7cf071c8ab826922b5025e4b6f2d934ebc::" providerId="AD" clId="Web-{8B7A31ED-F26F-4DB3-C6C4-FCF0073A314F}" dt="2022-10-20T10:28:55.490" v="0"/>
      <pc:docMkLst>
        <pc:docMk/>
      </pc:docMkLst>
      <pc:sldChg chg="del">
        <pc:chgData name="Guest User" userId="S::urn:spo:anon#16f9445bd15c8a2d27380870db0b6a7cf071c8ab826922b5025e4b6f2d934ebc::" providerId="AD" clId="Web-{8B7A31ED-F26F-4DB3-C6C4-FCF0073A314F}" dt="2022-10-20T10:28:55.490" v="0"/>
        <pc:sldMkLst>
          <pc:docMk/>
          <pc:sldMk cId="0" sldId="263"/>
        </pc:sldMkLst>
      </pc:sldChg>
    </pc:docChg>
  </pc:docChgLst>
  <pc:docChgLst>
    <pc:chgData name="Guest User" userId="S::urn:spo:anon#077e5f1f9a4d86cccfabad06c44800bc7a3e6282108869f102eb4f677f8d6b54::" providerId="AD" clId="Web-{C6EC8943-D18B-519E-8694-59EF71345FA1}"/>
    <pc:docChg chg="modSld">
      <pc:chgData name="Guest User" userId="S::urn:spo:anon#077e5f1f9a4d86cccfabad06c44800bc7a3e6282108869f102eb4f677f8d6b54::" providerId="AD" clId="Web-{C6EC8943-D18B-519E-8694-59EF71345FA1}" dt="2022-10-12T16:51:37.199" v="2" actId="1076"/>
      <pc:docMkLst>
        <pc:docMk/>
      </pc:docMkLst>
      <pc:sldChg chg="modSp">
        <pc:chgData name="Guest User" userId="S::urn:spo:anon#077e5f1f9a4d86cccfabad06c44800bc7a3e6282108869f102eb4f677f8d6b54::" providerId="AD" clId="Web-{C6EC8943-D18B-519E-8694-59EF71345FA1}" dt="2022-10-12T16:51:37.199" v="2" actId="1076"/>
        <pc:sldMkLst>
          <pc:docMk/>
          <pc:sldMk cId="0" sldId="263"/>
        </pc:sldMkLst>
        <pc:picChg chg="mod">
          <ac:chgData name="Guest User" userId="S::urn:spo:anon#077e5f1f9a4d86cccfabad06c44800bc7a3e6282108869f102eb4f677f8d6b54::" providerId="AD" clId="Web-{C6EC8943-D18B-519E-8694-59EF71345FA1}" dt="2022-10-12T16:51:37.199" v="2" actId="1076"/>
          <ac:picMkLst>
            <pc:docMk/>
            <pc:sldMk cId="0" sldId="263"/>
            <ac:picMk id="4" creationId="{00000000-0000-0000-0000-000000000000}"/>
          </ac:picMkLst>
        </pc:picChg>
      </pc:sldChg>
    </pc:docChg>
  </pc:docChgLst>
  <pc:docChgLst>
    <pc:chgData name="Guest User" userId="S::urn:spo:anon#b4205d662bba248b7a3015b3d0847f99fa09143988f238f9e8abf33186b0cfab::" providerId="AD" clId="Web-{5099C251-2BE6-387C-EE2C-34E89D6690C9}"/>
    <pc:docChg chg="modSld">
      <pc:chgData name="Guest User" userId="S::urn:spo:anon#b4205d662bba248b7a3015b3d0847f99fa09143988f238f9e8abf33186b0cfab::" providerId="AD" clId="Web-{5099C251-2BE6-387C-EE2C-34E89D6690C9}" dt="2022-10-13T21:01:24.564" v="1" actId="1076"/>
      <pc:docMkLst>
        <pc:docMk/>
      </pc:docMkLst>
      <pc:sldChg chg="modSp">
        <pc:chgData name="Guest User" userId="S::urn:spo:anon#b4205d662bba248b7a3015b3d0847f99fa09143988f238f9e8abf33186b0cfab::" providerId="AD" clId="Web-{5099C251-2BE6-387C-EE2C-34E89D6690C9}" dt="2022-10-13T21:01:24.564" v="1" actId="1076"/>
        <pc:sldMkLst>
          <pc:docMk/>
          <pc:sldMk cId="0" sldId="263"/>
        </pc:sldMkLst>
        <pc:picChg chg="mod">
          <ac:chgData name="Guest User" userId="S::urn:spo:anon#b4205d662bba248b7a3015b3d0847f99fa09143988f238f9e8abf33186b0cfab::" providerId="AD" clId="Web-{5099C251-2BE6-387C-EE2C-34E89D6690C9}" dt="2022-10-13T21:00:37.328" v="0" actId="1076"/>
          <ac:picMkLst>
            <pc:docMk/>
            <pc:sldMk cId="0" sldId="263"/>
            <ac:picMk id="4" creationId="{00000000-0000-0000-0000-000000000000}"/>
          </ac:picMkLst>
        </pc:picChg>
        <pc:picChg chg="mod">
          <ac:chgData name="Guest User" userId="S::urn:spo:anon#b4205d662bba248b7a3015b3d0847f99fa09143988f238f9e8abf33186b0cfab::" providerId="AD" clId="Web-{5099C251-2BE6-387C-EE2C-34E89D6690C9}" dt="2022-10-13T21:01:24.564" v="1" actId="1076"/>
          <ac:picMkLst>
            <pc:docMk/>
            <pc:sldMk cId="0" sldId="263"/>
            <ac:picMk id="6" creationId="{5EA96752-F675-2980-9741-08CDB095CEA8}"/>
          </ac:picMkLst>
        </pc:picChg>
      </pc:sldChg>
    </pc:docChg>
  </pc:docChgLst>
  <pc:docChgLst>
    <pc:chgData name="Guest User" userId="S::urn:spo:anon#b4205d662bba248b7a3015b3d0847f99fa09143988f238f9e8abf33186b0cfab::" providerId="AD" clId="Web-{99870D1B-74DA-A905-330B-CBEC8EE21D65}"/>
    <pc:docChg chg="modSld">
      <pc:chgData name="Guest User" userId="S::urn:spo:anon#b4205d662bba248b7a3015b3d0847f99fa09143988f238f9e8abf33186b0cfab::" providerId="AD" clId="Web-{99870D1B-74DA-A905-330B-CBEC8EE21D65}" dt="2022-10-06T18:40:50.547" v="0" actId="1076"/>
      <pc:docMkLst>
        <pc:docMk/>
      </pc:docMkLst>
      <pc:sldChg chg="modSp">
        <pc:chgData name="Guest User" userId="S::urn:spo:anon#b4205d662bba248b7a3015b3d0847f99fa09143988f238f9e8abf33186b0cfab::" providerId="AD" clId="Web-{99870D1B-74DA-A905-330B-CBEC8EE21D65}" dt="2022-10-06T18:40:50.547" v="0" actId="1076"/>
        <pc:sldMkLst>
          <pc:docMk/>
          <pc:sldMk cId="0" sldId="263"/>
        </pc:sldMkLst>
        <pc:picChg chg="mod">
          <ac:chgData name="Guest User" userId="S::urn:spo:anon#b4205d662bba248b7a3015b3d0847f99fa09143988f238f9e8abf33186b0cfab::" providerId="AD" clId="Web-{99870D1B-74DA-A905-330B-CBEC8EE21D65}" dt="2022-10-06T18:40:50.547" v="0" actId="1076"/>
          <ac:picMkLst>
            <pc:docMk/>
            <pc:sldMk cId="0" sldId="263"/>
            <ac:picMk id="4" creationId="{00000000-0000-0000-0000-000000000000}"/>
          </ac:picMkLst>
        </pc:picChg>
      </pc:sldChg>
    </pc:docChg>
  </pc:docChgLst>
  <pc:docChgLst>
    <pc:chgData name="Guest User" userId="S::urn:spo:anon#b4205d662bba248b7a3015b3d0847f99fa09143988f238f9e8abf33186b0cfab::" providerId="AD" clId="Web-{F85E610D-D8B1-79D6-1BAB-E618CB06D95C}"/>
    <pc:docChg chg="modSld">
      <pc:chgData name="Guest User" userId="S::urn:spo:anon#b4205d662bba248b7a3015b3d0847f99fa09143988f238f9e8abf33186b0cfab::" providerId="AD" clId="Web-{F85E610D-D8B1-79D6-1BAB-E618CB06D95C}" dt="2022-10-11T12:43:35.223" v="2" actId="14100"/>
      <pc:docMkLst>
        <pc:docMk/>
      </pc:docMkLst>
      <pc:sldChg chg="modSp">
        <pc:chgData name="Guest User" userId="S::urn:spo:anon#b4205d662bba248b7a3015b3d0847f99fa09143988f238f9e8abf33186b0cfab::" providerId="AD" clId="Web-{F85E610D-D8B1-79D6-1BAB-E618CB06D95C}" dt="2022-10-11T12:43:35.223" v="2" actId="14100"/>
        <pc:sldMkLst>
          <pc:docMk/>
          <pc:sldMk cId="0" sldId="263"/>
        </pc:sldMkLst>
        <pc:picChg chg="mod">
          <ac:chgData name="Guest User" userId="S::urn:spo:anon#b4205d662bba248b7a3015b3d0847f99fa09143988f238f9e8abf33186b0cfab::" providerId="AD" clId="Web-{F85E610D-D8B1-79D6-1BAB-E618CB06D95C}" dt="2022-10-11T12:43:35.223" v="2" actId="14100"/>
          <ac:picMkLst>
            <pc:docMk/>
            <pc:sldMk cId="0" sldId="263"/>
            <ac:picMk id="4" creationId="{00000000-0000-0000-0000-000000000000}"/>
          </ac:picMkLst>
        </pc:picChg>
      </pc:sldChg>
    </pc:docChg>
  </pc:docChgLst>
  <pc:docChgLst>
    <pc:chgData name="Preston Jacob" userId="3939a122-f25e-4a43-81fa-2b5e772f452c" providerId="ADAL" clId="{9C6977A2-92DC-445F-B03E-DE64C40A1442}"/>
    <pc:docChg chg="modSld">
      <pc:chgData name="Preston Jacob" userId="3939a122-f25e-4a43-81fa-2b5e772f452c" providerId="ADAL" clId="{9C6977A2-92DC-445F-B03E-DE64C40A1442}" dt="2022-10-05T15:29:40.614" v="0" actId="1076"/>
      <pc:docMkLst>
        <pc:docMk/>
      </pc:docMkLst>
      <pc:sldChg chg="modSp mod">
        <pc:chgData name="Preston Jacob" userId="3939a122-f25e-4a43-81fa-2b5e772f452c" providerId="ADAL" clId="{9C6977A2-92DC-445F-B03E-DE64C40A1442}" dt="2022-10-05T15:29:40.614" v="0" actId="1076"/>
        <pc:sldMkLst>
          <pc:docMk/>
          <pc:sldMk cId="0" sldId="263"/>
        </pc:sldMkLst>
        <pc:picChg chg="mod">
          <ac:chgData name="Preston Jacob" userId="3939a122-f25e-4a43-81fa-2b5e772f452c" providerId="ADAL" clId="{9C6977A2-92DC-445F-B03E-DE64C40A1442}" dt="2022-10-05T15:29:40.614" v="0" actId="1076"/>
          <ac:picMkLst>
            <pc:docMk/>
            <pc:sldMk cId="0" sldId="263"/>
            <ac:picMk id="4" creationId="{00000000-0000-0000-0000-000000000000}"/>
          </ac:picMkLst>
        </pc:picChg>
      </pc:sldChg>
    </pc:docChg>
  </pc:docChgLst>
  <pc:docChgLst>
    <pc:chgData name="Guest User" userId="S::urn:spo:anon#16f9445bd15c8a2d27380870db0b6a7cf071c8ab826922b5025e4b6f2d934ebc::" providerId="AD" clId="Web-{B5FFDC6B-CCD4-4917-C0CE-0D7A73526ADA}"/>
    <pc:docChg chg="modSld">
      <pc:chgData name="Guest User" userId="S::urn:spo:anon#16f9445bd15c8a2d27380870db0b6a7cf071c8ab826922b5025e4b6f2d934ebc::" providerId="AD" clId="Web-{B5FFDC6B-CCD4-4917-C0CE-0D7A73526ADA}" dt="2022-10-20T10:20:49.967" v="13" actId="1076"/>
      <pc:docMkLst>
        <pc:docMk/>
      </pc:docMkLst>
      <pc:sldChg chg="modSp">
        <pc:chgData name="Guest User" userId="S::urn:spo:anon#16f9445bd15c8a2d27380870db0b6a7cf071c8ab826922b5025e4b6f2d934ebc::" providerId="AD" clId="Web-{B5FFDC6B-CCD4-4917-C0CE-0D7A73526ADA}" dt="2022-10-20T10:20:49.967" v="13" actId="1076"/>
        <pc:sldMkLst>
          <pc:docMk/>
          <pc:sldMk cId="0" sldId="263"/>
        </pc:sldMkLst>
        <pc:spChg chg="mod">
          <ac:chgData name="Guest User" userId="S::urn:spo:anon#16f9445bd15c8a2d27380870db0b6a7cf071c8ab826922b5025e4b6f2d934ebc::" providerId="AD" clId="Web-{B5FFDC6B-CCD4-4917-C0CE-0D7A73526ADA}" dt="2022-10-20T10:19:53.700" v="3" actId="1076"/>
          <ac:spMkLst>
            <pc:docMk/>
            <pc:sldMk cId="0" sldId="263"/>
            <ac:spMk id="5" creationId="{00000000-0000-0000-0000-000000000000}"/>
          </ac:spMkLst>
        </pc:spChg>
        <pc:spChg chg="mod">
          <ac:chgData name="Guest User" userId="S::urn:spo:anon#16f9445bd15c8a2d27380870db0b6a7cf071c8ab826922b5025e4b6f2d934ebc::" providerId="AD" clId="Web-{B5FFDC6B-CCD4-4917-C0CE-0D7A73526ADA}" dt="2022-10-20T10:19:53.715" v="5" actId="1076"/>
          <ac:spMkLst>
            <pc:docMk/>
            <pc:sldMk cId="0" sldId="263"/>
            <ac:spMk id="7" creationId="{91E08FD9-2A89-7263-E04C-C015B2173FAF}"/>
          </ac:spMkLst>
        </pc:spChg>
        <pc:spChg chg="mod">
          <ac:chgData name="Guest User" userId="S::urn:spo:anon#16f9445bd15c8a2d27380870db0b6a7cf071c8ab826922b5025e4b6f2d934ebc::" providerId="AD" clId="Web-{B5FFDC6B-CCD4-4917-C0CE-0D7A73526ADA}" dt="2022-10-20T10:19:53.715" v="4" actId="1076"/>
          <ac:spMkLst>
            <pc:docMk/>
            <pc:sldMk cId="0" sldId="263"/>
            <ac:spMk id="8" creationId="{1C28ABCC-22D0-3CA7-4A45-C1535F9E40DD}"/>
          </ac:spMkLst>
        </pc:spChg>
        <pc:picChg chg="mod">
          <ac:chgData name="Guest User" userId="S::urn:spo:anon#16f9445bd15c8a2d27380870db0b6a7cf071c8ab826922b5025e4b6f2d934ebc::" providerId="AD" clId="Web-{B5FFDC6B-CCD4-4917-C0CE-0D7A73526ADA}" dt="2022-10-20T10:20:49.967" v="13" actId="1076"/>
          <ac:picMkLst>
            <pc:docMk/>
            <pc:sldMk cId="0" sldId="263"/>
            <ac:picMk id="4" creationId="{00000000-0000-0000-0000-000000000000}"/>
          </ac:picMkLst>
        </pc:picChg>
        <pc:picChg chg="mod">
          <ac:chgData name="Guest User" userId="S::urn:spo:anon#16f9445bd15c8a2d27380870db0b6a7cf071c8ab826922b5025e4b6f2d934ebc::" providerId="AD" clId="Web-{B5FFDC6B-CCD4-4917-C0CE-0D7A73526ADA}" dt="2022-10-20T10:19:53.684" v="2" actId="1076"/>
          <ac:picMkLst>
            <pc:docMk/>
            <pc:sldMk cId="0" sldId="263"/>
            <ac:picMk id="6" creationId="{5EA96752-F675-2980-9741-08CDB095CEA8}"/>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514F-30D8-42F8-9061-5B9EBB8CAA49}"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6EF6DB18-8F5D-4F6E-B40F-3CC18B6C3E55}">
      <dgm:prSet/>
      <dgm:spPr/>
      <dgm:t>
        <a:bodyPr/>
        <a:lstStyle/>
        <a:p>
          <a:r>
            <a:rPr lang="en-US"/>
            <a:t>Step 1</a:t>
          </a:r>
        </a:p>
      </dgm:t>
    </dgm:pt>
    <dgm:pt modelId="{49ECF16B-3320-4093-AC2E-D0F208E70B46}" type="parTrans" cxnId="{780F5E34-6B46-4551-BD9C-DB85308EE7C1}">
      <dgm:prSet/>
      <dgm:spPr/>
      <dgm:t>
        <a:bodyPr/>
        <a:lstStyle/>
        <a:p>
          <a:endParaRPr lang="en-US"/>
        </a:p>
      </dgm:t>
    </dgm:pt>
    <dgm:pt modelId="{352A8EBF-CD35-42A0-8EEA-57CB247B26C0}" type="sibTrans" cxnId="{780F5E34-6B46-4551-BD9C-DB85308EE7C1}">
      <dgm:prSet/>
      <dgm:spPr/>
      <dgm:t>
        <a:bodyPr/>
        <a:lstStyle/>
        <a:p>
          <a:endParaRPr lang="en-US"/>
        </a:p>
      </dgm:t>
    </dgm:pt>
    <dgm:pt modelId="{91E5472D-6BAD-40B1-B8F5-F7A1271234E9}">
      <dgm:prSet/>
      <dgm:spPr/>
      <dgm:t>
        <a:bodyPr/>
        <a:lstStyle/>
        <a:p>
          <a:r>
            <a:rPr lang="en-US"/>
            <a:t>Set a Clear Attainable Goal</a:t>
          </a:r>
        </a:p>
      </dgm:t>
    </dgm:pt>
    <dgm:pt modelId="{A4D432A4-2C58-4E6D-A633-332BA3C49BCC}" type="parTrans" cxnId="{A88C2733-B66B-4DEC-A7A1-7C28F7E29DAB}">
      <dgm:prSet/>
      <dgm:spPr/>
      <dgm:t>
        <a:bodyPr/>
        <a:lstStyle/>
        <a:p>
          <a:endParaRPr lang="en-US"/>
        </a:p>
      </dgm:t>
    </dgm:pt>
    <dgm:pt modelId="{CEE56952-3F24-492B-A8F9-1F36C6E6D19B}" type="sibTrans" cxnId="{A88C2733-B66B-4DEC-A7A1-7C28F7E29DAB}">
      <dgm:prSet/>
      <dgm:spPr/>
      <dgm:t>
        <a:bodyPr/>
        <a:lstStyle/>
        <a:p>
          <a:endParaRPr lang="en-US"/>
        </a:p>
      </dgm:t>
    </dgm:pt>
    <dgm:pt modelId="{F68F7852-D632-46D8-A43D-0FC50F701E2A}">
      <dgm:prSet/>
      <dgm:spPr/>
      <dgm:t>
        <a:bodyPr/>
        <a:lstStyle/>
        <a:p>
          <a:r>
            <a:rPr lang="en-US"/>
            <a:t>Step 2</a:t>
          </a:r>
        </a:p>
      </dgm:t>
    </dgm:pt>
    <dgm:pt modelId="{7D0DB38B-34D4-4187-8429-95CAA2721B48}" type="parTrans" cxnId="{7E1C838D-05D3-4457-BEA2-224C9C287B91}">
      <dgm:prSet/>
      <dgm:spPr/>
      <dgm:t>
        <a:bodyPr/>
        <a:lstStyle/>
        <a:p>
          <a:endParaRPr lang="en-US"/>
        </a:p>
      </dgm:t>
    </dgm:pt>
    <dgm:pt modelId="{7898DFFE-E688-481F-A1B6-632D1466E7C0}" type="sibTrans" cxnId="{7E1C838D-05D3-4457-BEA2-224C9C287B91}">
      <dgm:prSet/>
      <dgm:spPr/>
      <dgm:t>
        <a:bodyPr/>
        <a:lstStyle/>
        <a:p>
          <a:endParaRPr lang="en-US"/>
        </a:p>
      </dgm:t>
    </dgm:pt>
    <dgm:pt modelId="{E0A8521B-58B0-48E0-B615-104C86DFE905}">
      <dgm:prSet/>
      <dgm:spPr/>
      <dgm:t>
        <a:bodyPr/>
        <a:lstStyle/>
        <a:p>
          <a:r>
            <a:rPr lang="en-US"/>
            <a:t>Create a Spending Journal:  Track your spending habits.  Free up money</a:t>
          </a:r>
        </a:p>
      </dgm:t>
    </dgm:pt>
    <dgm:pt modelId="{9A5EACD8-0E38-4EDF-B4D8-86396FF34A0C}" type="parTrans" cxnId="{C5AAE42E-7ABF-4526-92FB-79335AB92B26}">
      <dgm:prSet/>
      <dgm:spPr/>
      <dgm:t>
        <a:bodyPr/>
        <a:lstStyle/>
        <a:p>
          <a:endParaRPr lang="en-US"/>
        </a:p>
      </dgm:t>
    </dgm:pt>
    <dgm:pt modelId="{1891A389-B842-469D-A180-E1726EDAD275}" type="sibTrans" cxnId="{C5AAE42E-7ABF-4526-92FB-79335AB92B26}">
      <dgm:prSet/>
      <dgm:spPr/>
      <dgm:t>
        <a:bodyPr/>
        <a:lstStyle/>
        <a:p>
          <a:endParaRPr lang="en-US"/>
        </a:p>
      </dgm:t>
    </dgm:pt>
    <dgm:pt modelId="{2413D40E-3A22-4B7E-AA9E-14978DDC1A69}">
      <dgm:prSet/>
      <dgm:spPr/>
      <dgm:t>
        <a:bodyPr/>
        <a:lstStyle/>
        <a:p>
          <a:r>
            <a:rPr lang="en-US"/>
            <a:t>Step 3</a:t>
          </a:r>
        </a:p>
      </dgm:t>
    </dgm:pt>
    <dgm:pt modelId="{29535393-9951-4906-8182-F51EF9D59018}" type="parTrans" cxnId="{A1239B4B-9D75-4FA9-B746-917C88E89F48}">
      <dgm:prSet/>
      <dgm:spPr/>
      <dgm:t>
        <a:bodyPr/>
        <a:lstStyle/>
        <a:p>
          <a:endParaRPr lang="en-US"/>
        </a:p>
      </dgm:t>
    </dgm:pt>
    <dgm:pt modelId="{CF6DB2DF-FC0C-4C3E-A7A4-D8F5FB68F59B}" type="sibTrans" cxnId="{A1239B4B-9D75-4FA9-B746-917C88E89F48}">
      <dgm:prSet/>
      <dgm:spPr/>
      <dgm:t>
        <a:bodyPr/>
        <a:lstStyle/>
        <a:p>
          <a:endParaRPr lang="en-US"/>
        </a:p>
      </dgm:t>
    </dgm:pt>
    <dgm:pt modelId="{E16A90A5-23DA-46DC-984F-D21C69A2221E}">
      <dgm:prSet/>
      <dgm:spPr/>
      <dgm:t>
        <a:bodyPr/>
        <a:lstStyle/>
        <a:p>
          <a:r>
            <a:rPr lang="en-US"/>
            <a:t>Make a List of Current Debts:  Balance, Interest Rate, Minimum </a:t>
          </a:r>
          <a:r>
            <a:rPr lang="en-US" err="1"/>
            <a:t>Pymt</a:t>
          </a:r>
          <a:r>
            <a:rPr lang="en-US"/>
            <a:t>, Actual </a:t>
          </a:r>
          <a:r>
            <a:rPr lang="en-US" err="1"/>
            <a:t>Pymt</a:t>
          </a:r>
          <a:r>
            <a:rPr lang="en-US"/>
            <a:t>  </a:t>
          </a:r>
        </a:p>
      </dgm:t>
    </dgm:pt>
    <dgm:pt modelId="{BFF63840-279A-4ACD-B8E8-9CEA386E02E5}" type="parTrans" cxnId="{591E38EC-E5C6-4B39-BD69-567118D134A3}">
      <dgm:prSet/>
      <dgm:spPr/>
      <dgm:t>
        <a:bodyPr/>
        <a:lstStyle/>
        <a:p>
          <a:endParaRPr lang="en-US"/>
        </a:p>
      </dgm:t>
    </dgm:pt>
    <dgm:pt modelId="{CAD8DF8E-8F0E-4A45-8635-3D52B9884F8E}" type="sibTrans" cxnId="{591E38EC-E5C6-4B39-BD69-567118D134A3}">
      <dgm:prSet/>
      <dgm:spPr/>
      <dgm:t>
        <a:bodyPr/>
        <a:lstStyle/>
        <a:p>
          <a:endParaRPr lang="en-US"/>
        </a:p>
      </dgm:t>
    </dgm:pt>
    <dgm:pt modelId="{F28CDC9D-9623-4EA6-BA51-576117D5E774}">
      <dgm:prSet/>
      <dgm:spPr/>
      <dgm:t>
        <a:bodyPr/>
        <a:lstStyle/>
        <a:p>
          <a:r>
            <a:rPr lang="en-US"/>
            <a:t>Step 4</a:t>
          </a:r>
        </a:p>
      </dgm:t>
    </dgm:pt>
    <dgm:pt modelId="{D398A797-C203-45D1-A02A-59E1615B9188}" type="parTrans" cxnId="{2818DF3B-934C-47E9-84F1-070D895F5E83}">
      <dgm:prSet/>
      <dgm:spPr/>
      <dgm:t>
        <a:bodyPr/>
        <a:lstStyle/>
        <a:p>
          <a:endParaRPr lang="en-US"/>
        </a:p>
      </dgm:t>
    </dgm:pt>
    <dgm:pt modelId="{4818EB3F-E09A-49D7-8741-FBB10D6B6183}" type="sibTrans" cxnId="{2818DF3B-934C-47E9-84F1-070D895F5E83}">
      <dgm:prSet/>
      <dgm:spPr/>
      <dgm:t>
        <a:bodyPr/>
        <a:lstStyle/>
        <a:p>
          <a:endParaRPr lang="en-US"/>
        </a:p>
      </dgm:t>
    </dgm:pt>
    <dgm:pt modelId="{23000E11-A5D1-4532-BC3E-C27B46D9B4DC}">
      <dgm:prSet/>
      <dgm:spPr/>
      <dgm:t>
        <a:bodyPr/>
        <a:lstStyle/>
        <a:p>
          <a:r>
            <a:rPr lang="en-US"/>
            <a:t>Create Elimination Strategy:  Debt Free for Thee Movement</a:t>
          </a:r>
        </a:p>
      </dgm:t>
    </dgm:pt>
    <dgm:pt modelId="{5F7DD738-3CE8-4EC6-A940-A3C9B81EB443}" type="parTrans" cxnId="{BC3269D5-29B2-4E90-994D-2DD436C02AAD}">
      <dgm:prSet/>
      <dgm:spPr/>
      <dgm:t>
        <a:bodyPr/>
        <a:lstStyle/>
        <a:p>
          <a:endParaRPr lang="en-US"/>
        </a:p>
      </dgm:t>
    </dgm:pt>
    <dgm:pt modelId="{D7A4010A-E695-43CF-AE38-EA8CEDCA81A2}" type="sibTrans" cxnId="{BC3269D5-29B2-4E90-994D-2DD436C02AAD}">
      <dgm:prSet/>
      <dgm:spPr/>
      <dgm:t>
        <a:bodyPr/>
        <a:lstStyle/>
        <a:p>
          <a:endParaRPr lang="en-US"/>
        </a:p>
      </dgm:t>
    </dgm:pt>
    <dgm:pt modelId="{8DD43D88-B187-4997-8B6D-F56CAAB2BF44}">
      <dgm:prSet/>
      <dgm:spPr/>
      <dgm:t>
        <a:bodyPr/>
        <a:lstStyle/>
        <a:p>
          <a:r>
            <a:rPr lang="en-US"/>
            <a:t>Step 5</a:t>
          </a:r>
        </a:p>
      </dgm:t>
    </dgm:pt>
    <dgm:pt modelId="{E908AAA9-C82F-405E-AB2E-C961DB22EBB5}" type="parTrans" cxnId="{F8CC8FA7-F6BA-4DB7-8A55-39F8CAF19F1E}">
      <dgm:prSet/>
      <dgm:spPr/>
      <dgm:t>
        <a:bodyPr/>
        <a:lstStyle/>
        <a:p>
          <a:endParaRPr lang="en-US"/>
        </a:p>
      </dgm:t>
    </dgm:pt>
    <dgm:pt modelId="{0542C980-BE2F-4787-8183-A4FDFE4F87BA}" type="sibTrans" cxnId="{F8CC8FA7-F6BA-4DB7-8A55-39F8CAF19F1E}">
      <dgm:prSet/>
      <dgm:spPr/>
      <dgm:t>
        <a:bodyPr/>
        <a:lstStyle/>
        <a:p>
          <a:endParaRPr lang="en-US"/>
        </a:p>
      </dgm:t>
    </dgm:pt>
    <dgm:pt modelId="{486C6E59-0184-4DB8-BDE7-DDB697F2FC36}">
      <dgm:prSet/>
      <dgm:spPr/>
      <dgm:t>
        <a:bodyPr/>
        <a:lstStyle/>
        <a:p>
          <a:r>
            <a:rPr lang="en-US"/>
            <a:t>Accelerate pay off with discretionary money identified in Step 2</a:t>
          </a:r>
        </a:p>
      </dgm:t>
    </dgm:pt>
    <dgm:pt modelId="{45B0B311-421A-458E-9228-75FE6EB473F2}" type="parTrans" cxnId="{B051D191-FD30-4253-918A-3F3A00BAFA4F}">
      <dgm:prSet/>
      <dgm:spPr/>
      <dgm:t>
        <a:bodyPr/>
        <a:lstStyle/>
        <a:p>
          <a:endParaRPr lang="en-US"/>
        </a:p>
      </dgm:t>
    </dgm:pt>
    <dgm:pt modelId="{A94DF2BB-DD70-45A7-A9F4-14E9E2214B53}" type="sibTrans" cxnId="{B051D191-FD30-4253-918A-3F3A00BAFA4F}">
      <dgm:prSet/>
      <dgm:spPr/>
      <dgm:t>
        <a:bodyPr/>
        <a:lstStyle/>
        <a:p>
          <a:endParaRPr lang="en-US"/>
        </a:p>
      </dgm:t>
    </dgm:pt>
    <dgm:pt modelId="{96A41783-EF77-4D4E-86EF-84159099CEE8}">
      <dgm:prSet/>
      <dgm:spPr/>
      <dgm:t>
        <a:bodyPr/>
        <a:lstStyle/>
        <a:p>
          <a:r>
            <a:rPr lang="en-US"/>
            <a:t>Step 6</a:t>
          </a:r>
        </a:p>
      </dgm:t>
    </dgm:pt>
    <dgm:pt modelId="{DE7CBC59-6063-4F03-802D-594B0DE2E00E}" type="parTrans" cxnId="{895FC3EF-4901-4B13-BE75-D0E524C9CA3F}">
      <dgm:prSet/>
      <dgm:spPr/>
      <dgm:t>
        <a:bodyPr/>
        <a:lstStyle/>
        <a:p>
          <a:endParaRPr lang="en-US"/>
        </a:p>
      </dgm:t>
    </dgm:pt>
    <dgm:pt modelId="{67BAF30E-30A5-4E96-8694-EC80989DC106}" type="sibTrans" cxnId="{895FC3EF-4901-4B13-BE75-D0E524C9CA3F}">
      <dgm:prSet/>
      <dgm:spPr/>
      <dgm:t>
        <a:bodyPr/>
        <a:lstStyle/>
        <a:p>
          <a:endParaRPr lang="en-US"/>
        </a:p>
      </dgm:t>
    </dgm:pt>
    <dgm:pt modelId="{0A8F296A-CDBD-440A-8A86-64F86A0B4FCD}">
      <dgm:prSet/>
      <dgm:spPr/>
      <dgm:t>
        <a:bodyPr/>
        <a:lstStyle/>
        <a:p>
          <a:r>
            <a:rPr lang="en-US"/>
            <a:t>Set Up Automatic Savings/Investment Plan with money identified in Step 2</a:t>
          </a:r>
        </a:p>
      </dgm:t>
    </dgm:pt>
    <dgm:pt modelId="{83DBF55D-899B-4456-AD45-DF3A825DC6F8}" type="parTrans" cxnId="{DBA8444E-326D-4A04-A256-690FAF8272FB}">
      <dgm:prSet/>
      <dgm:spPr/>
      <dgm:t>
        <a:bodyPr/>
        <a:lstStyle/>
        <a:p>
          <a:endParaRPr lang="en-US"/>
        </a:p>
      </dgm:t>
    </dgm:pt>
    <dgm:pt modelId="{DEE0607A-A197-41CD-968C-2E07F51796C3}" type="sibTrans" cxnId="{DBA8444E-326D-4A04-A256-690FAF8272FB}">
      <dgm:prSet/>
      <dgm:spPr/>
      <dgm:t>
        <a:bodyPr/>
        <a:lstStyle/>
        <a:p>
          <a:endParaRPr lang="en-US"/>
        </a:p>
      </dgm:t>
    </dgm:pt>
    <dgm:pt modelId="{893179B6-7D15-499A-AF71-6B203EB2ADF5}" type="pres">
      <dgm:prSet presAssocID="{08F6514F-30D8-42F8-9061-5B9EBB8CAA49}" presName="Name0" presStyleCnt="0">
        <dgm:presLayoutVars>
          <dgm:dir/>
          <dgm:animLvl val="lvl"/>
          <dgm:resizeHandles val="exact"/>
        </dgm:presLayoutVars>
      </dgm:prSet>
      <dgm:spPr/>
    </dgm:pt>
    <dgm:pt modelId="{3BB091BA-7728-4D1C-AA87-E5D043FDCEB9}" type="pres">
      <dgm:prSet presAssocID="{96A41783-EF77-4D4E-86EF-84159099CEE8}" presName="boxAndChildren" presStyleCnt="0"/>
      <dgm:spPr/>
    </dgm:pt>
    <dgm:pt modelId="{69C60775-CF17-45D2-BCBE-BECB009273CD}" type="pres">
      <dgm:prSet presAssocID="{96A41783-EF77-4D4E-86EF-84159099CEE8}" presName="parentTextBox" presStyleLbl="alignNode1" presStyleIdx="0" presStyleCnt="6"/>
      <dgm:spPr/>
    </dgm:pt>
    <dgm:pt modelId="{08E7390B-CF0E-49B3-9B9C-E866EF3F0833}" type="pres">
      <dgm:prSet presAssocID="{96A41783-EF77-4D4E-86EF-84159099CEE8}" presName="descendantBox" presStyleLbl="bgAccFollowNode1" presStyleIdx="0" presStyleCnt="6"/>
      <dgm:spPr/>
    </dgm:pt>
    <dgm:pt modelId="{3689D0D7-467F-4957-92E0-6E441E4D972A}" type="pres">
      <dgm:prSet presAssocID="{0542C980-BE2F-4787-8183-A4FDFE4F87BA}" presName="sp" presStyleCnt="0"/>
      <dgm:spPr/>
    </dgm:pt>
    <dgm:pt modelId="{155C117A-8E55-470D-AD7E-4394B923593F}" type="pres">
      <dgm:prSet presAssocID="{8DD43D88-B187-4997-8B6D-F56CAAB2BF44}" presName="arrowAndChildren" presStyleCnt="0"/>
      <dgm:spPr/>
    </dgm:pt>
    <dgm:pt modelId="{7B758AFE-ACF9-4153-9652-AF5CB74003BC}" type="pres">
      <dgm:prSet presAssocID="{8DD43D88-B187-4997-8B6D-F56CAAB2BF44}" presName="parentTextArrow" presStyleLbl="node1" presStyleIdx="0" presStyleCnt="0"/>
      <dgm:spPr/>
    </dgm:pt>
    <dgm:pt modelId="{DFE7A571-857E-45C1-B0AD-04A6DD9114D3}" type="pres">
      <dgm:prSet presAssocID="{8DD43D88-B187-4997-8B6D-F56CAAB2BF44}" presName="arrow" presStyleLbl="alignNode1" presStyleIdx="1" presStyleCnt="6"/>
      <dgm:spPr/>
    </dgm:pt>
    <dgm:pt modelId="{3F933378-2711-489E-A536-B1D2C5A16D56}" type="pres">
      <dgm:prSet presAssocID="{8DD43D88-B187-4997-8B6D-F56CAAB2BF44}" presName="descendantArrow" presStyleLbl="bgAccFollowNode1" presStyleIdx="1" presStyleCnt="6"/>
      <dgm:spPr/>
    </dgm:pt>
    <dgm:pt modelId="{17C16F69-BAA3-4684-896F-EF76FDCC3B02}" type="pres">
      <dgm:prSet presAssocID="{4818EB3F-E09A-49D7-8741-FBB10D6B6183}" presName="sp" presStyleCnt="0"/>
      <dgm:spPr/>
    </dgm:pt>
    <dgm:pt modelId="{F9772A40-C483-4B84-AEC1-0290846D5CD4}" type="pres">
      <dgm:prSet presAssocID="{F28CDC9D-9623-4EA6-BA51-576117D5E774}" presName="arrowAndChildren" presStyleCnt="0"/>
      <dgm:spPr/>
    </dgm:pt>
    <dgm:pt modelId="{83AEC529-EB22-4C23-9CBD-BCBFDE0C1B08}" type="pres">
      <dgm:prSet presAssocID="{F28CDC9D-9623-4EA6-BA51-576117D5E774}" presName="parentTextArrow" presStyleLbl="node1" presStyleIdx="0" presStyleCnt="0"/>
      <dgm:spPr/>
    </dgm:pt>
    <dgm:pt modelId="{0AA76988-DFE3-47AB-A6B6-02C466F25280}" type="pres">
      <dgm:prSet presAssocID="{F28CDC9D-9623-4EA6-BA51-576117D5E774}" presName="arrow" presStyleLbl="alignNode1" presStyleIdx="2" presStyleCnt="6"/>
      <dgm:spPr/>
    </dgm:pt>
    <dgm:pt modelId="{7B612B26-E3D8-4257-871F-4BAFBFA1166E}" type="pres">
      <dgm:prSet presAssocID="{F28CDC9D-9623-4EA6-BA51-576117D5E774}" presName="descendantArrow" presStyleLbl="bgAccFollowNode1" presStyleIdx="2" presStyleCnt="6"/>
      <dgm:spPr/>
    </dgm:pt>
    <dgm:pt modelId="{51D7185F-A04A-4548-8922-F77D83D24A9F}" type="pres">
      <dgm:prSet presAssocID="{CF6DB2DF-FC0C-4C3E-A7A4-D8F5FB68F59B}" presName="sp" presStyleCnt="0"/>
      <dgm:spPr/>
    </dgm:pt>
    <dgm:pt modelId="{FDF683E9-4897-4871-BFCA-99863C9D4E77}" type="pres">
      <dgm:prSet presAssocID="{2413D40E-3A22-4B7E-AA9E-14978DDC1A69}" presName="arrowAndChildren" presStyleCnt="0"/>
      <dgm:spPr/>
    </dgm:pt>
    <dgm:pt modelId="{3808E9C6-F18E-4906-A020-AA704E5AA3B8}" type="pres">
      <dgm:prSet presAssocID="{2413D40E-3A22-4B7E-AA9E-14978DDC1A69}" presName="parentTextArrow" presStyleLbl="node1" presStyleIdx="0" presStyleCnt="0"/>
      <dgm:spPr/>
    </dgm:pt>
    <dgm:pt modelId="{C0D5C246-6085-45FF-8E09-BB207979881B}" type="pres">
      <dgm:prSet presAssocID="{2413D40E-3A22-4B7E-AA9E-14978DDC1A69}" presName="arrow" presStyleLbl="alignNode1" presStyleIdx="3" presStyleCnt="6"/>
      <dgm:spPr/>
    </dgm:pt>
    <dgm:pt modelId="{30A9739A-D385-48C0-96B5-202D1054E1F5}" type="pres">
      <dgm:prSet presAssocID="{2413D40E-3A22-4B7E-AA9E-14978DDC1A69}" presName="descendantArrow" presStyleLbl="bgAccFollowNode1" presStyleIdx="3" presStyleCnt="6"/>
      <dgm:spPr/>
    </dgm:pt>
    <dgm:pt modelId="{8E7E82CC-1EF2-47F7-A72A-25BD24DBE3E6}" type="pres">
      <dgm:prSet presAssocID="{7898DFFE-E688-481F-A1B6-632D1466E7C0}" presName="sp" presStyleCnt="0"/>
      <dgm:spPr/>
    </dgm:pt>
    <dgm:pt modelId="{265D5AA8-5036-452C-B062-044764E5EBF6}" type="pres">
      <dgm:prSet presAssocID="{F68F7852-D632-46D8-A43D-0FC50F701E2A}" presName="arrowAndChildren" presStyleCnt="0"/>
      <dgm:spPr/>
    </dgm:pt>
    <dgm:pt modelId="{B6F4CB18-067B-42BF-A5D4-EF7BEA324739}" type="pres">
      <dgm:prSet presAssocID="{F68F7852-D632-46D8-A43D-0FC50F701E2A}" presName="parentTextArrow" presStyleLbl="node1" presStyleIdx="0" presStyleCnt="0"/>
      <dgm:spPr/>
    </dgm:pt>
    <dgm:pt modelId="{6AD340FA-3ADA-4D36-91A5-6932D8F91B38}" type="pres">
      <dgm:prSet presAssocID="{F68F7852-D632-46D8-A43D-0FC50F701E2A}" presName="arrow" presStyleLbl="alignNode1" presStyleIdx="4" presStyleCnt="6"/>
      <dgm:spPr/>
    </dgm:pt>
    <dgm:pt modelId="{2A932DB8-38A9-4164-96EF-E2EBE9E25317}" type="pres">
      <dgm:prSet presAssocID="{F68F7852-D632-46D8-A43D-0FC50F701E2A}" presName="descendantArrow" presStyleLbl="bgAccFollowNode1" presStyleIdx="4" presStyleCnt="6"/>
      <dgm:spPr/>
    </dgm:pt>
    <dgm:pt modelId="{06F53605-1F12-4C57-A5CE-423D627F7E08}" type="pres">
      <dgm:prSet presAssocID="{352A8EBF-CD35-42A0-8EEA-57CB247B26C0}" presName="sp" presStyleCnt="0"/>
      <dgm:spPr/>
    </dgm:pt>
    <dgm:pt modelId="{DDA77862-D544-4285-9223-5A9AF52206F5}" type="pres">
      <dgm:prSet presAssocID="{6EF6DB18-8F5D-4F6E-B40F-3CC18B6C3E55}" presName="arrowAndChildren" presStyleCnt="0"/>
      <dgm:spPr/>
    </dgm:pt>
    <dgm:pt modelId="{213A3E28-4553-4695-A669-D526407CED08}" type="pres">
      <dgm:prSet presAssocID="{6EF6DB18-8F5D-4F6E-B40F-3CC18B6C3E55}" presName="parentTextArrow" presStyleLbl="node1" presStyleIdx="0" presStyleCnt="0"/>
      <dgm:spPr/>
    </dgm:pt>
    <dgm:pt modelId="{B3966037-3B21-4381-BE3B-AC88EB9ACDF4}" type="pres">
      <dgm:prSet presAssocID="{6EF6DB18-8F5D-4F6E-B40F-3CC18B6C3E55}" presName="arrow" presStyleLbl="alignNode1" presStyleIdx="5" presStyleCnt="6"/>
      <dgm:spPr/>
    </dgm:pt>
    <dgm:pt modelId="{F3CAA57D-8DE5-4635-BE0F-821D170117ED}" type="pres">
      <dgm:prSet presAssocID="{6EF6DB18-8F5D-4F6E-B40F-3CC18B6C3E55}" presName="descendantArrow" presStyleLbl="bgAccFollowNode1" presStyleIdx="5" presStyleCnt="6"/>
      <dgm:spPr/>
    </dgm:pt>
  </dgm:ptLst>
  <dgm:cxnLst>
    <dgm:cxn modelId="{2BD4C006-21F8-46D2-B3C1-84E651B931C6}" type="presOf" srcId="{96A41783-EF77-4D4E-86EF-84159099CEE8}" destId="{69C60775-CF17-45D2-BCBE-BECB009273CD}" srcOrd="0" destOrd="0" presId="urn:microsoft.com/office/officeart/2016/7/layout/VerticalDownArrowProcess"/>
    <dgm:cxn modelId="{9D0C782D-FCC7-4F19-92F6-E9AD1CC2EC2F}" type="presOf" srcId="{23000E11-A5D1-4532-BC3E-C27B46D9B4DC}" destId="{7B612B26-E3D8-4257-871F-4BAFBFA1166E}" srcOrd="0" destOrd="0" presId="urn:microsoft.com/office/officeart/2016/7/layout/VerticalDownArrowProcess"/>
    <dgm:cxn modelId="{C5AAE42E-7ABF-4526-92FB-79335AB92B26}" srcId="{F68F7852-D632-46D8-A43D-0FC50F701E2A}" destId="{E0A8521B-58B0-48E0-B615-104C86DFE905}" srcOrd="0" destOrd="0" parTransId="{9A5EACD8-0E38-4EDF-B4D8-86396FF34A0C}" sibTransId="{1891A389-B842-469D-A180-E1726EDAD275}"/>
    <dgm:cxn modelId="{A88C2733-B66B-4DEC-A7A1-7C28F7E29DAB}" srcId="{6EF6DB18-8F5D-4F6E-B40F-3CC18B6C3E55}" destId="{91E5472D-6BAD-40B1-B8F5-F7A1271234E9}" srcOrd="0" destOrd="0" parTransId="{A4D432A4-2C58-4E6D-A633-332BA3C49BCC}" sibTransId="{CEE56952-3F24-492B-A8F9-1F36C6E6D19B}"/>
    <dgm:cxn modelId="{780F5E34-6B46-4551-BD9C-DB85308EE7C1}" srcId="{08F6514F-30D8-42F8-9061-5B9EBB8CAA49}" destId="{6EF6DB18-8F5D-4F6E-B40F-3CC18B6C3E55}" srcOrd="0" destOrd="0" parTransId="{49ECF16B-3320-4093-AC2E-D0F208E70B46}" sibTransId="{352A8EBF-CD35-42A0-8EEA-57CB247B26C0}"/>
    <dgm:cxn modelId="{07C64E37-8BB0-45E8-A571-E34598EC4DB0}" type="presOf" srcId="{F68F7852-D632-46D8-A43D-0FC50F701E2A}" destId="{6AD340FA-3ADA-4D36-91A5-6932D8F91B38}" srcOrd="1" destOrd="0" presId="urn:microsoft.com/office/officeart/2016/7/layout/VerticalDownArrowProcess"/>
    <dgm:cxn modelId="{2818DF3B-934C-47E9-84F1-070D895F5E83}" srcId="{08F6514F-30D8-42F8-9061-5B9EBB8CAA49}" destId="{F28CDC9D-9623-4EA6-BA51-576117D5E774}" srcOrd="3" destOrd="0" parTransId="{D398A797-C203-45D1-A02A-59E1615B9188}" sibTransId="{4818EB3F-E09A-49D7-8741-FBB10D6B6183}"/>
    <dgm:cxn modelId="{26485C43-8CF5-4D2D-9AF5-A903BD8E2D48}" type="presOf" srcId="{F68F7852-D632-46D8-A43D-0FC50F701E2A}" destId="{B6F4CB18-067B-42BF-A5D4-EF7BEA324739}" srcOrd="0" destOrd="0" presId="urn:microsoft.com/office/officeart/2016/7/layout/VerticalDownArrowProcess"/>
    <dgm:cxn modelId="{A1239B4B-9D75-4FA9-B746-917C88E89F48}" srcId="{08F6514F-30D8-42F8-9061-5B9EBB8CAA49}" destId="{2413D40E-3A22-4B7E-AA9E-14978DDC1A69}" srcOrd="2" destOrd="0" parTransId="{29535393-9951-4906-8182-F51EF9D59018}" sibTransId="{CF6DB2DF-FC0C-4C3E-A7A4-D8F5FB68F59B}"/>
    <dgm:cxn modelId="{DBA8444E-326D-4A04-A256-690FAF8272FB}" srcId="{96A41783-EF77-4D4E-86EF-84159099CEE8}" destId="{0A8F296A-CDBD-440A-8A86-64F86A0B4FCD}" srcOrd="0" destOrd="0" parTransId="{83DBF55D-899B-4456-AD45-DF3A825DC6F8}" sibTransId="{DEE0607A-A197-41CD-968C-2E07F51796C3}"/>
    <dgm:cxn modelId="{E95EE477-4FCA-449F-9F3A-7B4EBC939C18}" type="presOf" srcId="{8DD43D88-B187-4997-8B6D-F56CAAB2BF44}" destId="{DFE7A571-857E-45C1-B0AD-04A6DD9114D3}" srcOrd="1" destOrd="0" presId="urn:microsoft.com/office/officeart/2016/7/layout/VerticalDownArrowProcess"/>
    <dgm:cxn modelId="{B5F6608C-D9EB-4775-8204-0F657EE87B36}" type="presOf" srcId="{91E5472D-6BAD-40B1-B8F5-F7A1271234E9}" destId="{F3CAA57D-8DE5-4635-BE0F-821D170117ED}" srcOrd="0" destOrd="0" presId="urn:microsoft.com/office/officeart/2016/7/layout/VerticalDownArrowProcess"/>
    <dgm:cxn modelId="{7E1C838D-05D3-4457-BEA2-224C9C287B91}" srcId="{08F6514F-30D8-42F8-9061-5B9EBB8CAA49}" destId="{F68F7852-D632-46D8-A43D-0FC50F701E2A}" srcOrd="1" destOrd="0" parTransId="{7D0DB38B-34D4-4187-8429-95CAA2721B48}" sibTransId="{7898DFFE-E688-481F-A1B6-632D1466E7C0}"/>
    <dgm:cxn modelId="{B051D191-FD30-4253-918A-3F3A00BAFA4F}" srcId="{8DD43D88-B187-4997-8B6D-F56CAAB2BF44}" destId="{486C6E59-0184-4DB8-BDE7-DDB697F2FC36}" srcOrd="0" destOrd="0" parTransId="{45B0B311-421A-458E-9228-75FE6EB473F2}" sibTransId="{A94DF2BB-DD70-45A7-A9F4-14E9E2214B53}"/>
    <dgm:cxn modelId="{E168029F-8688-4828-A6EB-F7E73C773D5E}" type="presOf" srcId="{E0A8521B-58B0-48E0-B615-104C86DFE905}" destId="{2A932DB8-38A9-4164-96EF-E2EBE9E25317}" srcOrd="0" destOrd="0" presId="urn:microsoft.com/office/officeart/2016/7/layout/VerticalDownArrowProcess"/>
    <dgm:cxn modelId="{F8CC8FA7-F6BA-4DB7-8A55-39F8CAF19F1E}" srcId="{08F6514F-30D8-42F8-9061-5B9EBB8CAA49}" destId="{8DD43D88-B187-4997-8B6D-F56CAAB2BF44}" srcOrd="4" destOrd="0" parTransId="{E908AAA9-C82F-405E-AB2E-C961DB22EBB5}" sibTransId="{0542C980-BE2F-4787-8183-A4FDFE4F87BA}"/>
    <dgm:cxn modelId="{9B3A82AB-DF4D-4221-B72E-2B63B821691B}" type="presOf" srcId="{0A8F296A-CDBD-440A-8A86-64F86A0B4FCD}" destId="{08E7390B-CF0E-49B3-9B9C-E866EF3F0833}" srcOrd="0" destOrd="0" presId="urn:microsoft.com/office/officeart/2016/7/layout/VerticalDownArrowProcess"/>
    <dgm:cxn modelId="{F514D1AB-B90D-4B3D-B76A-D09BC033AE85}" type="presOf" srcId="{486C6E59-0184-4DB8-BDE7-DDB697F2FC36}" destId="{3F933378-2711-489E-A536-B1D2C5A16D56}" srcOrd="0" destOrd="0" presId="urn:microsoft.com/office/officeart/2016/7/layout/VerticalDownArrowProcess"/>
    <dgm:cxn modelId="{0B845BAF-AF3E-4297-8750-1BF471E14610}" type="presOf" srcId="{08F6514F-30D8-42F8-9061-5B9EBB8CAA49}" destId="{893179B6-7D15-499A-AF71-6B203EB2ADF5}" srcOrd="0" destOrd="0" presId="urn:microsoft.com/office/officeart/2016/7/layout/VerticalDownArrowProcess"/>
    <dgm:cxn modelId="{5BAA08B3-5E44-400D-AE02-A18EAD59134E}" type="presOf" srcId="{6EF6DB18-8F5D-4F6E-B40F-3CC18B6C3E55}" destId="{213A3E28-4553-4695-A669-D526407CED08}" srcOrd="0" destOrd="0" presId="urn:microsoft.com/office/officeart/2016/7/layout/VerticalDownArrowProcess"/>
    <dgm:cxn modelId="{970BB7BD-5303-4716-A6FE-B961C7FC8A07}" type="presOf" srcId="{F28CDC9D-9623-4EA6-BA51-576117D5E774}" destId="{0AA76988-DFE3-47AB-A6B6-02C466F25280}" srcOrd="1" destOrd="0" presId="urn:microsoft.com/office/officeart/2016/7/layout/VerticalDownArrowProcess"/>
    <dgm:cxn modelId="{C00813D5-729E-469B-97FA-625CAEC06BFE}" type="presOf" srcId="{2413D40E-3A22-4B7E-AA9E-14978DDC1A69}" destId="{C0D5C246-6085-45FF-8E09-BB207979881B}" srcOrd="1" destOrd="0" presId="urn:microsoft.com/office/officeart/2016/7/layout/VerticalDownArrowProcess"/>
    <dgm:cxn modelId="{BC3269D5-29B2-4E90-994D-2DD436C02AAD}" srcId="{F28CDC9D-9623-4EA6-BA51-576117D5E774}" destId="{23000E11-A5D1-4532-BC3E-C27B46D9B4DC}" srcOrd="0" destOrd="0" parTransId="{5F7DD738-3CE8-4EC6-A940-A3C9B81EB443}" sibTransId="{D7A4010A-E695-43CF-AE38-EA8CEDCA81A2}"/>
    <dgm:cxn modelId="{441339D7-7D32-4964-A1A2-78F9482FB2F4}" type="presOf" srcId="{F28CDC9D-9623-4EA6-BA51-576117D5E774}" destId="{83AEC529-EB22-4C23-9CBD-BCBFDE0C1B08}" srcOrd="0" destOrd="0" presId="urn:microsoft.com/office/officeart/2016/7/layout/VerticalDownArrowProcess"/>
    <dgm:cxn modelId="{75553DDC-B4D9-4D8E-AF24-3EAA40CA1618}" type="presOf" srcId="{8DD43D88-B187-4997-8B6D-F56CAAB2BF44}" destId="{7B758AFE-ACF9-4153-9652-AF5CB74003BC}" srcOrd="0" destOrd="0" presId="urn:microsoft.com/office/officeart/2016/7/layout/VerticalDownArrowProcess"/>
    <dgm:cxn modelId="{16C73EEB-1842-4900-9173-8CC56E2C6A11}" type="presOf" srcId="{2413D40E-3A22-4B7E-AA9E-14978DDC1A69}" destId="{3808E9C6-F18E-4906-A020-AA704E5AA3B8}" srcOrd="0" destOrd="0" presId="urn:microsoft.com/office/officeart/2016/7/layout/VerticalDownArrowProcess"/>
    <dgm:cxn modelId="{591E38EC-E5C6-4B39-BD69-567118D134A3}" srcId="{2413D40E-3A22-4B7E-AA9E-14978DDC1A69}" destId="{E16A90A5-23DA-46DC-984F-D21C69A2221E}" srcOrd="0" destOrd="0" parTransId="{BFF63840-279A-4ACD-B8E8-9CEA386E02E5}" sibTransId="{CAD8DF8E-8F0E-4A45-8635-3D52B9884F8E}"/>
    <dgm:cxn modelId="{895FC3EF-4901-4B13-BE75-D0E524C9CA3F}" srcId="{08F6514F-30D8-42F8-9061-5B9EBB8CAA49}" destId="{96A41783-EF77-4D4E-86EF-84159099CEE8}" srcOrd="5" destOrd="0" parTransId="{DE7CBC59-6063-4F03-802D-594B0DE2E00E}" sibTransId="{67BAF30E-30A5-4E96-8694-EC80989DC106}"/>
    <dgm:cxn modelId="{552D65FA-4BFD-4D5F-9269-38AAF5366AB4}" type="presOf" srcId="{E16A90A5-23DA-46DC-984F-D21C69A2221E}" destId="{30A9739A-D385-48C0-96B5-202D1054E1F5}" srcOrd="0" destOrd="0" presId="urn:microsoft.com/office/officeart/2016/7/layout/VerticalDownArrowProcess"/>
    <dgm:cxn modelId="{3D16D2FD-11DE-4B25-B23F-2DEF0F0CD697}" type="presOf" srcId="{6EF6DB18-8F5D-4F6E-B40F-3CC18B6C3E55}" destId="{B3966037-3B21-4381-BE3B-AC88EB9ACDF4}" srcOrd="1" destOrd="0" presId="urn:microsoft.com/office/officeart/2016/7/layout/VerticalDownArrowProcess"/>
    <dgm:cxn modelId="{0111375F-E263-400E-8B37-914AD096AA70}" type="presParOf" srcId="{893179B6-7D15-499A-AF71-6B203EB2ADF5}" destId="{3BB091BA-7728-4D1C-AA87-E5D043FDCEB9}" srcOrd="0" destOrd="0" presId="urn:microsoft.com/office/officeart/2016/7/layout/VerticalDownArrowProcess"/>
    <dgm:cxn modelId="{7EA9389F-1477-4E9A-9AAF-E22D37942709}" type="presParOf" srcId="{3BB091BA-7728-4D1C-AA87-E5D043FDCEB9}" destId="{69C60775-CF17-45D2-BCBE-BECB009273CD}" srcOrd="0" destOrd="0" presId="urn:microsoft.com/office/officeart/2016/7/layout/VerticalDownArrowProcess"/>
    <dgm:cxn modelId="{1816B8A9-6139-4905-80FC-72CEF7E13D53}" type="presParOf" srcId="{3BB091BA-7728-4D1C-AA87-E5D043FDCEB9}" destId="{08E7390B-CF0E-49B3-9B9C-E866EF3F0833}" srcOrd="1" destOrd="0" presId="urn:microsoft.com/office/officeart/2016/7/layout/VerticalDownArrowProcess"/>
    <dgm:cxn modelId="{667ABE35-CB49-4BB4-8561-D832C1533FAE}" type="presParOf" srcId="{893179B6-7D15-499A-AF71-6B203EB2ADF5}" destId="{3689D0D7-467F-4957-92E0-6E441E4D972A}" srcOrd="1" destOrd="0" presId="urn:microsoft.com/office/officeart/2016/7/layout/VerticalDownArrowProcess"/>
    <dgm:cxn modelId="{BB018590-447C-4B58-A17A-5127BD74F948}" type="presParOf" srcId="{893179B6-7D15-499A-AF71-6B203EB2ADF5}" destId="{155C117A-8E55-470D-AD7E-4394B923593F}" srcOrd="2" destOrd="0" presId="urn:microsoft.com/office/officeart/2016/7/layout/VerticalDownArrowProcess"/>
    <dgm:cxn modelId="{05CE8025-4657-4782-A8C5-DE5856801646}" type="presParOf" srcId="{155C117A-8E55-470D-AD7E-4394B923593F}" destId="{7B758AFE-ACF9-4153-9652-AF5CB74003BC}" srcOrd="0" destOrd="0" presId="urn:microsoft.com/office/officeart/2016/7/layout/VerticalDownArrowProcess"/>
    <dgm:cxn modelId="{74EF3B10-FF26-47B6-AF1C-E21B710AC7B6}" type="presParOf" srcId="{155C117A-8E55-470D-AD7E-4394B923593F}" destId="{DFE7A571-857E-45C1-B0AD-04A6DD9114D3}" srcOrd="1" destOrd="0" presId="urn:microsoft.com/office/officeart/2016/7/layout/VerticalDownArrowProcess"/>
    <dgm:cxn modelId="{98BA970D-7AFD-472A-B5EC-32DAEDD5F5C8}" type="presParOf" srcId="{155C117A-8E55-470D-AD7E-4394B923593F}" destId="{3F933378-2711-489E-A536-B1D2C5A16D56}" srcOrd="2" destOrd="0" presId="urn:microsoft.com/office/officeart/2016/7/layout/VerticalDownArrowProcess"/>
    <dgm:cxn modelId="{47660A6F-23C5-4C12-A509-F254929C6FE6}" type="presParOf" srcId="{893179B6-7D15-499A-AF71-6B203EB2ADF5}" destId="{17C16F69-BAA3-4684-896F-EF76FDCC3B02}" srcOrd="3" destOrd="0" presId="urn:microsoft.com/office/officeart/2016/7/layout/VerticalDownArrowProcess"/>
    <dgm:cxn modelId="{C558D148-D721-4B6F-99A6-404B35F0D05C}" type="presParOf" srcId="{893179B6-7D15-499A-AF71-6B203EB2ADF5}" destId="{F9772A40-C483-4B84-AEC1-0290846D5CD4}" srcOrd="4" destOrd="0" presId="urn:microsoft.com/office/officeart/2016/7/layout/VerticalDownArrowProcess"/>
    <dgm:cxn modelId="{036205A1-5D0A-4ADA-A77A-CFB01B2202B7}" type="presParOf" srcId="{F9772A40-C483-4B84-AEC1-0290846D5CD4}" destId="{83AEC529-EB22-4C23-9CBD-BCBFDE0C1B08}" srcOrd="0" destOrd="0" presId="urn:microsoft.com/office/officeart/2016/7/layout/VerticalDownArrowProcess"/>
    <dgm:cxn modelId="{970144FE-1BCB-4C81-B8F8-07FF7D92F1CF}" type="presParOf" srcId="{F9772A40-C483-4B84-AEC1-0290846D5CD4}" destId="{0AA76988-DFE3-47AB-A6B6-02C466F25280}" srcOrd="1" destOrd="0" presId="urn:microsoft.com/office/officeart/2016/7/layout/VerticalDownArrowProcess"/>
    <dgm:cxn modelId="{537B40F5-AAA3-4164-B2DC-94F6385762AA}" type="presParOf" srcId="{F9772A40-C483-4B84-AEC1-0290846D5CD4}" destId="{7B612B26-E3D8-4257-871F-4BAFBFA1166E}" srcOrd="2" destOrd="0" presId="urn:microsoft.com/office/officeart/2016/7/layout/VerticalDownArrowProcess"/>
    <dgm:cxn modelId="{64E65557-53C0-44E8-8865-5734D97EA58E}" type="presParOf" srcId="{893179B6-7D15-499A-AF71-6B203EB2ADF5}" destId="{51D7185F-A04A-4548-8922-F77D83D24A9F}" srcOrd="5" destOrd="0" presId="urn:microsoft.com/office/officeart/2016/7/layout/VerticalDownArrowProcess"/>
    <dgm:cxn modelId="{6DC47806-0E49-436F-A423-2ED54A7CEC04}" type="presParOf" srcId="{893179B6-7D15-499A-AF71-6B203EB2ADF5}" destId="{FDF683E9-4897-4871-BFCA-99863C9D4E77}" srcOrd="6" destOrd="0" presId="urn:microsoft.com/office/officeart/2016/7/layout/VerticalDownArrowProcess"/>
    <dgm:cxn modelId="{596F49AB-CC86-4B77-AD0C-7F85620C3A22}" type="presParOf" srcId="{FDF683E9-4897-4871-BFCA-99863C9D4E77}" destId="{3808E9C6-F18E-4906-A020-AA704E5AA3B8}" srcOrd="0" destOrd="0" presId="urn:microsoft.com/office/officeart/2016/7/layout/VerticalDownArrowProcess"/>
    <dgm:cxn modelId="{DE2CA620-5303-4E80-ADE6-9CEA4EF832C9}" type="presParOf" srcId="{FDF683E9-4897-4871-BFCA-99863C9D4E77}" destId="{C0D5C246-6085-45FF-8E09-BB207979881B}" srcOrd="1" destOrd="0" presId="urn:microsoft.com/office/officeart/2016/7/layout/VerticalDownArrowProcess"/>
    <dgm:cxn modelId="{4C67ADF4-A464-49F1-B7BA-51FECB7FFF94}" type="presParOf" srcId="{FDF683E9-4897-4871-BFCA-99863C9D4E77}" destId="{30A9739A-D385-48C0-96B5-202D1054E1F5}" srcOrd="2" destOrd="0" presId="urn:microsoft.com/office/officeart/2016/7/layout/VerticalDownArrowProcess"/>
    <dgm:cxn modelId="{71E566D9-BFE6-4E47-A316-B2D985681B61}" type="presParOf" srcId="{893179B6-7D15-499A-AF71-6B203EB2ADF5}" destId="{8E7E82CC-1EF2-47F7-A72A-25BD24DBE3E6}" srcOrd="7" destOrd="0" presId="urn:microsoft.com/office/officeart/2016/7/layout/VerticalDownArrowProcess"/>
    <dgm:cxn modelId="{33CFDBB0-AD72-4F3F-9434-58C2B92F9BA1}" type="presParOf" srcId="{893179B6-7D15-499A-AF71-6B203EB2ADF5}" destId="{265D5AA8-5036-452C-B062-044764E5EBF6}" srcOrd="8" destOrd="0" presId="urn:microsoft.com/office/officeart/2016/7/layout/VerticalDownArrowProcess"/>
    <dgm:cxn modelId="{9CCF1B8E-F4F5-4C7D-94BC-62DA37EC84A4}" type="presParOf" srcId="{265D5AA8-5036-452C-B062-044764E5EBF6}" destId="{B6F4CB18-067B-42BF-A5D4-EF7BEA324739}" srcOrd="0" destOrd="0" presId="urn:microsoft.com/office/officeart/2016/7/layout/VerticalDownArrowProcess"/>
    <dgm:cxn modelId="{74FFB7C0-0712-488D-BF36-8EA39C17F063}" type="presParOf" srcId="{265D5AA8-5036-452C-B062-044764E5EBF6}" destId="{6AD340FA-3ADA-4D36-91A5-6932D8F91B38}" srcOrd="1" destOrd="0" presId="urn:microsoft.com/office/officeart/2016/7/layout/VerticalDownArrowProcess"/>
    <dgm:cxn modelId="{3196AC24-1E87-48D3-BD5B-3E56450AB04B}" type="presParOf" srcId="{265D5AA8-5036-452C-B062-044764E5EBF6}" destId="{2A932DB8-38A9-4164-96EF-E2EBE9E25317}" srcOrd="2" destOrd="0" presId="urn:microsoft.com/office/officeart/2016/7/layout/VerticalDownArrowProcess"/>
    <dgm:cxn modelId="{148D3498-9859-4F4E-A602-9F9EE4BE416E}" type="presParOf" srcId="{893179B6-7D15-499A-AF71-6B203EB2ADF5}" destId="{06F53605-1F12-4C57-A5CE-423D627F7E08}" srcOrd="9" destOrd="0" presId="urn:microsoft.com/office/officeart/2016/7/layout/VerticalDownArrowProcess"/>
    <dgm:cxn modelId="{4FB50F43-8C4F-4755-B6E2-99AE43246CBA}" type="presParOf" srcId="{893179B6-7D15-499A-AF71-6B203EB2ADF5}" destId="{DDA77862-D544-4285-9223-5A9AF52206F5}" srcOrd="10" destOrd="0" presId="urn:microsoft.com/office/officeart/2016/7/layout/VerticalDownArrowProcess"/>
    <dgm:cxn modelId="{14AA50E1-8173-4263-8338-30F0A2CE2B27}" type="presParOf" srcId="{DDA77862-D544-4285-9223-5A9AF52206F5}" destId="{213A3E28-4553-4695-A669-D526407CED08}" srcOrd="0" destOrd="0" presId="urn:microsoft.com/office/officeart/2016/7/layout/VerticalDownArrowProcess"/>
    <dgm:cxn modelId="{3CC25EF9-5FDC-43E1-A11E-F0848233A384}" type="presParOf" srcId="{DDA77862-D544-4285-9223-5A9AF52206F5}" destId="{B3966037-3B21-4381-BE3B-AC88EB9ACDF4}" srcOrd="1" destOrd="0" presId="urn:microsoft.com/office/officeart/2016/7/layout/VerticalDownArrowProcess"/>
    <dgm:cxn modelId="{28D7276E-D99D-4476-A7BB-354AB652337F}" type="presParOf" srcId="{DDA77862-D544-4285-9223-5A9AF52206F5}" destId="{F3CAA57D-8DE5-4635-BE0F-821D170117ED}"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2EE37B-035C-44FC-9162-C0CB1D6B360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E01A9C5-4C2C-4778-A54F-3C11913600FB}">
      <dgm:prSet/>
      <dgm:spPr/>
      <dgm:t>
        <a:bodyPr/>
        <a:lstStyle/>
        <a:p>
          <a:pPr>
            <a:lnSpc>
              <a:spcPct val="100000"/>
            </a:lnSpc>
            <a:defRPr cap="all"/>
          </a:pPr>
          <a:r>
            <a:rPr lang="en-US" b="1"/>
            <a:t>Less stress/better quality of life</a:t>
          </a:r>
          <a:endParaRPr lang="en-US"/>
        </a:p>
      </dgm:t>
    </dgm:pt>
    <dgm:pt modelId="{03B90AF8-ADBD-4F37-AB77-7F8F87A937B2}" type="parTrans" cxnId="{EF880754-EB80-4F79-9CE7-CE3F5AA0B87A}">
      <dgm:prSet/>
      <dgm:spPr/>
      <dgm:t>
        <a:bodyPr/>
        <a:lstStyle/>
        <a:p>
          <a:endParaRPr lang="en-US"/>
        </a:p>
      </dgm:t>
    </dgm:pt>
    <dgm:pt modelId="{803A2801-50AB-403F-8DD0-C3B278CA4FEB}" type="sibTrans" cxnId="{EF880754-EB80-4F79-9CE7-CE3F5AA0B87A}">
      <dgm:prSet/>
      <dgm:spPr/>
      <dgm:t>
        <a:bodyPr/>
        <a:lstStyle/>
        <a:p>
          <a:endParaRPr lang="en-US"/>
        </a:p>
      </dgm:t>
    </dgm:pt>
    <dgm:pt modelId="{87820889-8411-443A-AD44-45A49C7B0D6B}">
      <dgm:prSet/>
      <dgm:spPr/>
      <dgm:t>
        <a:bodyPr/>
        <a:lstStyle/>
        <a:p>
          <a:pPr>
            <a:lnSpc>
              <a:spcPct val="100000"/>
            </a:lnSpc>
            <a:defRPr cap="all"/>
          </a:pPr>
          <a:r>
            <a:rPr lang="en-US" b="1"/>
            <a:t>Free up money </a:t>
          </a:r>
          <a:endParaRPr lang="en-US"/>
        </a:p>
      </dgm:t>
    </dgm:pt>
    <dgm:pt modelId="{5FD7BD35-2D0A-4004-9159-401B826ABD5D}" type="parTrans" cxnId="{E1D2DACF-0F30-458A-8188-E63CE4566813}">
      <dgm:prSet/>
      <dgm:spPr/>
      <dgm:t>
        <a:bodyPr/>
        <a:lstStyle/>
        <a:p>
          <a:endParaRPr lang="en-US"/>
        </a:p>
      </dgm:t>
    </dgm:pt>
    <dgm:pt modelId="{A2C119F5-C171-48BD-BF41-1A0BE755D7C6}" type="sibTrans" cxnId="{E1D2DACF-0F30-458A-8188-E63CE4566813}">
      <dgm:prSet/>
      <dgm:spPr/>
      <dgm:t>
        <a:bodyPr/>
        <a:lstStyle/>
        <a:p>
          <a:endParaRPr lang="en-US"/>
        </a:p>
      </dgm:t>
    </dgm:pt>
    <dgm:pt modelId="{591AFC4D-CB40-422A-AB07-EF62FDA1B86C}">
      <dgm:prSet/>
      <dgm:spPr/>
      <dgm:t>
        <a:bodyPr/>
        <a:lstStyle/>
        <a:p>
          <a:pPr>
            <a:lnSpc>
              <a:spcPct val="100000"/>
            </a:lnSpc>
            <a:defRPr cap="all"/>
          </a:pPr>
          <a:r>
            <a:rPr lang="en-US" b="1"/>
            <a:t>Start a business/invest more</a:t>
          </a:r>
          <a:endParaRPr lang="en-US"/>
        </a:p>
      </dgm:t>
    </dgm:pt>
    <dgm:pt modelId="{91DE7DE9-AC5A-42E7-9248-78CB5B0A6D7B}" type="parTrans" cxnId="{448DD408-3286-4326-A498-6B2F6E4E6ED7}">
      <dgm:prSet/>
      <dgm:spPr/>
      <dgm:t>
        <a:bodyPr/>
        <a:lstStyle/>
        <a:p>
          <a:endParaRPr lang="en-US"/>
        </a:p>
      </dgm:t>
    </dgm:pt>
    <dgm:pt modelId="{5B58FB1B-98F2-4E3C-A2FF-782B8FFBF766}" type="sibTrans" cxnId="{448DD408-3286-4326-A498-6B2F6E4E6ED7}">
      <dgm:prSet/>
      <dgm:spPr/>
      <dgm:t>
        <a:bodyPr/>
        <a:lstStyle/>
        <a:p>
          <a:endParaRPr lang="en-US"/>
        </a:p>
      </dgm:t>
    </dgm:pt>
    <dgm:pt modelId="{7A8D35F6-635A-47EE-B385-BC6939B0EC91}">
      <dgm:prSet/>
      <dgm:spPr/>
      <dgm:t>
        <a:bodyPr/>
        <a:lstStyle/>
        <a:p>
          <a:pPr>
            <a:lnSpc>
              <a:spcPct val="100000"/>
            </a:lnSpc>
            <a:defRPr cap="all"/>
          </a:pPr>
          <a:r>
            <a:rPr lang="en-US" b="1"/>
            <a:t>Help others</a:t>
          </a:r>
          <a:endParaRPr lang="en-US"/>
        </a:p>
      </dgm:t>
    </dgm:pt>
    <dgm:pt modelId="{E5DFEACB-DA50-4BFD-BD24-AD768C5E46CB}" type="parTrans" cxnId="{D3075EB7-7726-449A-901A-DE87F416DF8D}">
      <dgm:prSet/>
      <dgm:spPr/>
      <dgm:t>
        <a:bodyPr/>
        <a:lstStyle/>
        <a:p>
          <a:endParaRPr lang="en-US"/>
        </a:p>
      </dgm:t>
    </dgm:pt>
    <dgm:pt modelId="{8875A4FB-1CE3-403B-A8CD-2B256C9CE3BD}" type="sibTrans" cxnId="{D3075EB7-7726-449A-901A-DE87F416DF8D}">
      <dgm:prSet/>
      <dgm:spPr/>
      <dgm:t>
        <a:bodyPr/>
        <a:lstStyle/>
        <a:p>
          <a:endParaRPr lang="en-US"/>
        </a:p>
      </dgm:t>
    </dgm:pt>
    <dgm:pt modelId="{DBD5B5B8-4B40-42BA-BA4E-016CFC479303}" type="pres">
      <dgm:prSet presAssocID="{472EE37B-035C-44FC-9162-C0CB1D6B360F}" presName="root" presStyleCnt="0">
        <dgm:presLayoutVars>
          <dgm:dir/>
          <dgm:resizeHandles val="exact"/>
        </dgm:presLayoutVars>
      </dgm:prSet>
      <dgm:spPr/>
    </dgm:pt>
    <dgm:pt modelId="{D8366EEA-1686-4FE2-A895-20DFC1F52609}" type="pres">
      <dgm:prSet presAssocID="{CE01A9C5-4C2C-4778-A54F-3C11913600FB}" presName="compNode" presStyleCnt="0"/>
      <dgm:spPr/>
    </dgm:pt>
    <dgm:pt modelId="{E23A640B-F7A6-431A-93A4-716E9AFB1BFA}" type="pres">
      <dgm:prSet presAssocID="{CE01A9C5-4C2C-4778-A54F-3C11913600FB}" presName="iconBgRect" presStyleLbl="bgShp" presStyleIdx="0" presStyleCnt="4"/>
      <dgm:spPr/>
    </dgm:pt>
    <dgm:pt modelId="{2A38816B-2B6C-4708-B2D7-45648236F691}" type="pres">
      <dgm:prSet presAssocID="{CE01A9C5-4C2C-4778-A54F-3C11913600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dy Builder"/>
        </a:ext>
      </dgm:extLst>
    </dgm:pt>
    <dgm:pt modelId="{F2ECF735-406C-475E-850D-81D72ECE3F1F}" type="pres">
      <dgm:prSet presAssocID="{CE01A9C5-4C2C-4778-A54F-3C11913600FB}" presName="spaceRect" presStyleCnt="0"/>
      <dgm:spPr/>
    </dgm:pt>
    <dgm:pt modelId="{51C2DDC4-4A23-48E6-9DB9-2D1F1DC2EE0E}" type="pres">
      <dgm:prSet presAssocID="{CE01A9C5-4C2C-4778-A54F-3C11913600FB}" presName="textRect" presStyleLbl="revTx" presStyleIdx="0" presStyleCnt="4">
        <dgm:presLayoutVars>
          <dgm:chMax val="1"/>
          <dgm:chPref val="1"/>
        </dgm:presLayoutVars>
      </dgm:prSet>
      <dgm:spPr/>
    </dgm:pt>
    <dgm:pt modelId="{6C17E329-81E8-4729-BE84-F4D1F07CD513}" type="pres">
      <dgm:prSet presAssocID="{803A2801-50AB-403F-8DD0-C3B278CA4FEB}" presName="sibTrans" presStyleCnt="0"/>
      <dgm:spPr/>
    </dgm:pt>
    <dgm:pt modelId="{DC867F62-0BED-4235-B4FE-E5AB10B58CC0}" type="pres">
      <dgm:prSet presAssocID="{87820889-8411-443A-AD44-45A49C7B0D6B}" presName="compNode" presStyleCnt="0"/>
      <dgm:spPr/>
    </dgm:pt>
    <dgm:pt modelId="{E6922235-3BD7-4F30-B4C9-EA6A7AF6240F}" type="pres">
      <dgm:prSet presAssocID="{87820889-8411-443A-AD44-45A49C7B0D6B}" presName="iconBgRect" presStyleLbl="bgShp" presStyleIdx="1" presStyleCnt="4"/>
      <dgm:spPr/>
    </dgm:pt>
    <dgm:pt modelId="{8946A8A4-55E2-4CD4-A574-7ECC2D94B6DC}" type="pres">
      <dgm:prSet presAssocID="{87820889-8411-443A-AD44-45A49C7B0D6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50B90856-F210-45F2-9AA3-F94C62007250}" type="pres">
      <dgm:prSet presAssocID="{87820889-8411-443A-AD44-45A49C7B0D6B}" presName="spaceRect" presStyleCnt="0"/>
      <dgm:spPr/>
    </dgm:pt>
    <dgm:pt modelId="{6F602A9D-908B-4C0C-A202-C407E3E41E71}" type="pres">
      <dgm:prSet presAssocID="{87820889-8411-443A-AD44-45A49C7B0D6B}" presName="textRect" presStyleLbl="revTx" presStyleIdx="1" presStyleCnt="4">
        <dgm:presLayoutVars>
          <dgm:chMax val="1"/>
          <dgm:chPref val="1"/>
        </dgm:presLayoutVars>
      </dgm:prSet>
      <dgm:spPr/>
    </dgm:pt>
    <dgm:pt modelId="{7366178A-FBD9-41E3-9F78-ACEAF5BCD57C}" type="pres">
      <dgm:prSet presAssocID="{A2C119F5-C171-48BD-BF41-1A0BE755D7C6}" presName="sibTrans" presStyleCnt="0"/>
      <dgm:spPr/>
    </dgm:pt>
    <dgm:pt modelId="{1DACE5FB-AAAA-49E0-AD7D-08EEF474134B}" type="pres">
      <dgm:prSet presAssocID="{591AFC4D-CB40-422A-AB07-EF62FDA1B86C}" presName="compNode" presStyleCnt="0"/>
      <dgm:spPr/>
    </dgm:pt>
    <dgm:pt modelId="{76921AD4-247E-48C2-B9E8-01B2D3873D13}" type="pres">
      <dgm:prSet presAssocID="{591AFC4D-CB40-422A-AB07-EF62FDA1B86C}" presName="iconBgRect" presStyleLbl="bgShp" presStyleIdx="2" presStyleCnt="4"/>
      <dgm:spPr/>
    </dgm:pt>
    <dgm:pt modelId="{5C4BD08A-C2F3-4346-91C4-90ED0F890D30}" type="pres">
      <dgm:prSet presAssocID="{591AFC4D-CB40-422A-AB07-EF62FDA1B86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ilding"/>
        </a:ext>
      </dgm:extLst>
    </dgm:pt>
    <dgm:pt modelId="{BE8BC334-2D67-446C-9F63-2318102A7338}" type="pres">
      <dgm:prSet presAssocID="{591AFC4D-CB40-422A-AB07-EF62FDA1B86C}" presName="spaceRect" presStyleCnt="0"/>
      <dgm:spPr/>
    </dgm:pt>
    <dgm:pt modelId="{71072707-FC86-4F0D-82A9-47BBEE5CDF67}" type="pres">
      <dgm:prSet presAssocID="{591AFC4D-CB40-422A-AB07-EF62FDA1B86C}" presName="textRect" presStyleLbl="revTx" presStyleIdx="2" presStyleCnt="4">
        <dgm:presLayoutVars>
          <dgm:chMax val="1"/>
          <dgm:chPref val="1"/>
        </dgm:presLayoutVars>
      </dgm:prSet>
      <dgm:spPr/>
    </dgm:pt>
    <dgm:pt modelId="{49FA0E83-D235-45B9-81BD-B9534564A0AB}" type="pres">
      <dgm:prSet presAssocID="{5B58FB1B-98F2-4E3C-A2FF-782B8FFBF766}" presName="sibTrans" presStyleCnt="0"/>
      <dgm:spPr/>
    </dgm:pt>
    <dgm:pt modelId="{14546BCE-0A1C-481E-8849-6344B8ED0EED}" type="pres">
      <dgm:prSet presAssocID="{7A8D35F6-635A-47EE-B385-BC6939B0EC91}" presName="compNode" presStyleCnt="0"/>
      <dgm:spPr/>
    </dgm:pt>
    <dgm:pt modelId="{26DED121-79B8-4009-B652-CA8487811813}" type="pres">
      <dgm:prSet presAssocID="{7A8D35F6-635A-47EE-B385-BC6939B0EC91}" presName="iconBgRect" presStyleLbl="bgShp" presStyleIdx="3" presStyleCnt="4"/>
      <dgm:spPr/>
    </dgm:pt>
    <dgm:pt modelId="{EC21A1F1-41C6-4A95-931B-FEAC6466CB5A}" type="pres">
      <dgm:prSet presAssocID="{7A8D35F6-635A-47EE-B385-BC6939B0EC9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DAE2D203-3A2E-4AC0-884F-7A26971C8264}" type="pres">
      <dgm:prSet presAssocID="{7A8D35F6-635A-47EE-B385-BC6939B0EC91}" presName="spaceRect" presStyleCnt="0"/>
      <dgm:spPr/>
    </dgm:pt>
    <dgm:pt modelId="{111806FC-C819-46EB-B70D-EA0B6C8B41F6}" type="pres">
      <dgm:prSet presAssocID="{7A8D35F6-635A-47EE-B385-BC6939B0EC91}" presName="textRect" presStyleLbl="revTx" presStyleIdx="3" presStyleCnt="4">
        <dgm:presLayoutVars>
          <dgm:chMax val="1"/>
          <dgm:chPref val="1"/>
        </dgm:presLayoutVars>
      </dgm:prSet>
      <dgm:spPr/>
    </dgm:pt>
  </dgm:ptLst>
  <dgm:cxnLst>
    <dgm:cxn modelId="{448DD408-3286-4326-A498-6B2F6E4E6ED7}" srcId="{472EE37B-035C-44FC-9162-C0CB1D6B360F}" destId="{591AFC4D-CB40-422A-AB07-EF62FDA1B86C}" srcOrd="2" destOrd="0" parTransId="{91DE7DE9-AC5A-42E7-9248-78CB5B0A6D7B}" sibTransId="{5B58FB1B-98F2-4E3C-A2FF-782B8FFBF766}"/>
    <dgm:cxn modelId="{E724B36E-3C20-4807-8477-980C98A805F5}" type="presOf" srcId="{7A8D35F6-635A-47EE-B385-BC6939B0EC91}" destId="{111806FC-C819-46EB-B70D-EA0B6C8B41F6}" srcOrd="0" destOrd="0" presId="urn:microsoft.com/office/officeart/2018/5/layout/IconCircleLabelList"/>
    <dgm:cxn modelId="{93E60053-18E8-4036-A790-56D066D4B25A}" type="presOf" srcId="{87820889-8411-443A-AD44-45A49C7B0D6B}" destId="{6F602A9D-908B-4C0C-A202-C407E3E41E71}" srcOrd="0" destOrd="0" presId="urn:microsoft.com/office/officeart/2018/5/layout/IconCircleLabelList"/>
    <dgm:cxn modelId="{EF880754-EB80-4F79-9CE7-CE3F5AA0B87A}" srcId="{472EE37B-035C-44FC-9162-C0CB1D6B360F}" destId="{CE01A9C5-4C2C-4778-A54F-3C11913600FB}" srcOrd="0" destOrd="0" parTransId="{03B90AF8-ADBD-4F37-AB77-7F8F87A937B2}" sibTransId="{803A2801-50AB-403F-8DD0-C3B278CA4FEB}"/>
    <dgm:cxn modelId="{D3075EB7-7726-449A-901A-DE87F416DF8D}" srcId="{472EE37B-035C-44FC-9162-C0CB1D6B360F}" destId="{7A8D35F6-635A-47EE-B385-BC6939B0EC91}" srcOrd="3" destOrd="0" parTransId="{E5DFEACB-DA50-4BFD-BD24-AD768C5E46CB}" sibTransId="{8875A4FB-1CE3-403B-A8CD-2B256C9CE3BD}"/>
    <dgm:cxn modelId="{798BD3C6-41D8-46C6-8606-A60CADEEF97A}" type="presOf" srcId="{CE01A9C5-4C2C-4778-A54F-3C11913600FB}" destId="{51C2DDC4-4A23-48E6-9DB9-2D1F1DC2EE0E}" srcOrd="0" destOrd="0" presId="urn:microsoft.com/office/officeart/2018/5/layout/IconCircleLabelList"/>
    <dgm:cxn modelId="{E1D2DACF-0F30-458A-8188-E63CE4566813}" srcId="{472EE37B-035C-44FC-9162-C0CB1D6B360F}" destId="{87820889-8411-443A-AD44-45A49C7B0D6B}" srcOrd="1" destOrd="0" parTransId="{5FD7BD35-2D0A-4004-9159-401B826ABD5D}" sibTransId="{A2C119F5-C171-48BD-BF41-1A0BE755D7C6}"/>
    <dgm:cxn modelId="{932B2FDC-E94E-46A6-A998-FBE6153E97E9}" type="presOf" srcId="{472EE37B-035C-44FC-9162-C0CB1D6B360F}" destId="{DBD5B5B8-4B40-42BA-BA4E-016CFC479303}" srcOrd="0" destOrd="0" presId="urn:microsoft.com/office/officeart/2018/5/layout/IconCircleLabelList"/>
    <dgm:cxn modelId="{207DB8DE-A519-46EB-8943-A9633AC977F6}" type="presOf" srcId="{591AFC4D-CB40-422A-AB07-EF62FDA1B86C}" destId="{71072707-FC86-4F0D-82A9-47BBEE5CDF67}" srcOrd="0" destOrd="0" presId="urn:microsoft.com/office/officeart/2018/5/layout/IconCircleLabelList"/>
    <dgm:cxn modelId="{939A1E41-E370-4F57-9791-F02D7E7C3E89}" type="presParOf" srcId="{DBD5B5B8-4B40-42BA-BA4E-016CFC479303}" destId="{D8366EEA-1686-4FE2-A895-20DFC1F52609}" srcOrd="0" destOrd="0" presId="urn:microsoft.com/office/officeart/2018/5/layout/IconCircleLabelList"/>
    <dgm:cxn modelId="{2E5AE284-A8F9-4F3D-9271-972FE1F8558C}" type="presParOf" srcId="{D8366EEA-1686-4FE2-A895-20DFC1F52609}" destId="{E23A640B-F7A6-431A-93A4-716E9AFB1BFA}" srcOrd="0" destOrd="0" presId="urn:microsoft.com/office/officeart/2018/5/layout/IconCircleLabelList"/>
    <dgm:cxn modelId="{AD6E34D5-67DC-44AD-9D2A-86FB47C3A79E}" type="presParOf" srcId="{D8366EEA-1686-4FE2-A895-20DFC1F52609}" destId="{2A38816B-2B6C-4708-B2D7-45648236F691}" srcOrd="1" destOrd="0" presId="urn:microsoft.com/office/officeart/2018/5/layout/IconCircleLabelList"/>
    <dgm:cxn modelId="{7F93ABDF-2C17-4D35-9FF6-2040247A1D30}" type="presParOf" srcId="{D8366EEA-1686-4FE2-A895-20DFC1F52609}" destId="{F2ECF735-406C-475E-850D-81D72ECE3F1F}" srcOrd="2" destOrd="0" presId="urn:microsoft.com/office/officeart/2018/5/layout/IconCircleLabelList"/>
    <dgm:cxn modelId="{8115C377-2B74-48F4-8453-172658822A9E}" type="presParOf" srcId="{D8366EEA-1686-4FE2-A895-20DFC1F52609}" destId="{51C2DDC4-4A23-48E6-9DB9-2D1F1DC2EE0E}" srcOrd="3" destOrd="0" presId="urn:microsoft.com/office/officeart/2018/5/layout/IconCircleLabelList"/>
    <dgm:cxn modelId="{E4A613CB-619A-4F7B-A59F-0CDD1AE6CEF3}" type="presParOf" srcId="{DBD5B5B8-4B40-42BA-BA4E-016CFC479303}" destId="{6C17E329-81E8-4729-BE84-F4D1F07CD513}" srcOrd="1" destOrd="0" presId="urn:microsoft.com/office/officeart/2018/5/layout/IconCircleLabelList"/>
    <dgm:cxn modelId="{A3BBAE3F-C9B5-4DC3-A454-A70F65BDF97F}" type="presParOf" srcId="{DBD5B5B8-4B40-42BA-BA4E-016CFC479303}" destId="{DC867F62-0BED-4235-B4FE-E5AB10B58CC0}" srcOrd="2" destOrd="0" presId="urn:microsoft.com/office/officeart/2018/5/layout/IconCircleLabelList"/>
    <dgm:cxn modelId="{B107A0E2-CAD4-453E-8E7C-0A3C66BF1B43}" type="presParOf" srcId="{DC867F62-0BED-4235-B4FE-E5AB10B58CC0}" destId="{E6922235-3BD7-4F30-B4C9-EA6A7AF6240F}" srcOrd="0" destOrd="0" presId="urn:microsoft.com/office/officeart/2018/5/layout/IconCircleLabelList"/>
    <dgm:cxn modelId="{E3E9DCC6-3894-4C74-A332-9A31D2102EC9}" type="presParOf" srcId="{DC867F62-0BED-4235-B4FE-E5AB10B58CC0}" destId="{8946A8A4-55E2-4CD4-A574-7ECC2D94B6DC}" srcOrd="1" destOrd="0" presId="urn:microsoft.com/office/officeart/2018/5/layout/IconCircleLabelList"/>
    <dgm:cxn modelId="{50A540A1-E153-45D5-A16B-56196503A608}" type="presParOf" srcId="{DC867F62-0BED-4235-B4FE-E5AB10B58CC0}" destId="{50B90856-F210-45F2-9AA3-F94C62007250}" srcOrd="2" destOrd="0" presId="urn:microsoft.com/office/officeart/2018/5/layout/IconCircleLabelList"/>
    <dgm:cxn modelId="{1D6603A4-7DD5-417C-8756-E2C324E80D9C}" type="presParOf" srcId="{DC867F62-0BED-4235-B4FE-E5AB10B58CC0}" destId="{6F602A9D-908B-4C0C-A202-C407E3E41E71}" srcOrd="3" destOrd="0" presId="urn:microsoft.com/office/officeart/2018/5/layout/IconCircleLabelList"/>
    <dgm:cxn modelId="{4DBD3744-1535-41FF-AE37-EA376C9A7049}" type="presParOf" srcId="{DBD5B5B8-4B40-42BA-BA4E-016CFC479303}" destId="{7366178A-FBD9-41E3-9F78-ACEAF5BCD57C}" srcOrd="3" destOrd="0" presId="urn:microsoft.com/office/officeart/2018/5/layout/IconCircleLabelList"/>
    <dgm:cxn modelId="{E655D10A-A612-4C74-A1C2-6794CF8C9A23}" type="presParOf" srcId="{DBD5B5B8-4B40-42BA-BA4E-016CFC479303}" destId="{1DACE5FB-AAAA-49E0-AD7D-08EEF474134B}" srcOrd="4" destOrd="0" presId="urn:microsoft.com/office/officeart/2018/5/layout/IconCircleLabelList"/>
    <dgm:cxn modelId="{9C433533-10A2-40CA-953B-10145C283783}" type="presParOf" srcId="{1DACE5FB-AAAA-49E0-AD7D-08EEF474134B}" destId="{76921AD4-247E-48C2-B9E8-01B2D3873D13}" srcOrd="0" destOrd="0" presId="urn:microsoft.com/office/officeart/2018/5/layout/IconCircleLabelList"/>
    <dgm:cxn modelId="{DF704C9D-A7F4-4E2B-817B-E7624FBDB377}" type="presParOf" srcId="{1DACE5FB-AAAA-49E0-AD7D-08EEF474134B}" destId="{5C4BD08A-C2F3-4346-91C4-90ED0F890D30}" srcOrd="1" destOrd="0" presId="urn:microsoft.com/office/officeart/2018/5/layout/IconCircleLabelList"/>
    <dgm:cxn modelId="{F98E57A4-CC68-4757-992E-0147FFE2F293}" type="presParOf" srcId="{1DACE5FB-AAAA-49E0-AD7D-08EEF474134B}" destId="{BE8BC334-2D67-446C-9F63-2318102A7338}" srcOrd="2" destOrd="0" presId="urn:microsoft.com/office/officeart/2018/5/layout/IconCircleLabelList"/>
    <dgm:cxn modelId="{E43E3F38-13DC-4678-A2BB-55AFEA3D5B32}" type="presParOf" srcId="{1DACE5FB-AAAA-49E0-AD7D-08EEF474134B}" destId="{71072707-FC86-4F0D-82A9-47BBEE5CDF67}" srcOrd="3" destOrd="0" presId="urn:microsoft.com/office/officeart/2018/5/layout/IconCircleLabelList"/>
    <dgm:cxn modelId="{0ED82472-13AC-4BBA-88FC-1D230EC7C8A6}" type="presParOf" srcId="{DBD5B5B8-4B40-42BA-BA4E-016CFC479303}" destId="{49FA0E83-D235-45B9-81BD-B9534564A0AB}" srcOrd="5" destOrd="0" presId="urn:microsoft.com/office/officeart/2018/5/layout/IconCircleLabelList"/>
    <dgm:cxn modelId="{86A49FBF-87F0-4F8F-A1C0-293D61FAA48B}" type="presParOf" srcId="{DBD5B5B8-4B40-42BA-BA4E-016CFC479303}" destId="{14546BCE-0A1C-481E-8849-6344B8ED0EED}" srcOrd="6" destOrd="0" presId="urn:microsoft.com/office/officeart/2018/5/layout/IconCircleLabelList"/>
    <dgm:cxn modelId="{04D71E58-EC03-47D2-9681-CCDB05BE2AAB}" type="presParOf" srcId="{14546BCE-0A1C-481E-8849-6344B8ED0EED}" destId="{26DED121-79B8-4009-B652-CA8487811813}" srcOrd="0" destOrd="0" presId="urn:microsoft.com/office/officeart/2018/5/layout/IconCircleLabelList"/>
    <dgm:cxn modelId="{76CD2894-CEA9-4B9D-B072-2AEA34E8081F}" type="presParOf" srcId="{14546BCE-0A1C-481E-8849-6344B8ED0EED}" destId="{EC21A1F1-41C6-4A95-931B-FEAC6466CB5A}" srcOrd="1" destOrd="0" presId="urn:microsoft.com/office/officeart/2018/5/layout/IconCircleLabelList"/>
    <dgm:cxn modelId="{E7A4CB4B-50FD-4BFB-8E6F-56C32188225B}" type="presParOf" srcId="{14546BCE-0A1C-481E-8849-6344B8ED0EED}" destId="{DAE2D203-3A2E-4AC0-884F-7A26971C8264}" srcOrd="2" destOrd="0" presId="urn:microsoft.com/office/officeart/2018/5/layout/IconCircleLabelList"/>
    <dgm:cxn modelId="{C88E1394-9229-4912-9914-CDE0313706C8}" type="presParOf" srcId="{14546BCE-0A1C-481E-8849-6344B8ED0EED}" destId="{111806FC-C819-46EB-B70D-EA0B6C8B41F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60775-CF17-45D2-BCBE-BECB009273CD}">
      <dsp:nvSpPr>
        <dsp:cNvPr id="0" name=""/>
        <dsp:cNvSpPr/>
      </dsp:nvSpPr>
      <dsp:spPr>
        <a:xfrm>
          <a:off x="0" y="5597638"/>
          <a:ext cx="1998357" cy="734686"/>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6</a:t>
          </a:r>
        </a:p>
      </dsp:txBody>
      <dsp:txXfrm>
        <a:off x="0" y="5597638"/>
        <a:ext cx="1998357" cy="734686"/>
      </dsp:txXfrm>
    </dsp:sp>
    <dsp:sp modelId="{08E7390B-CF0E-49B3-9B9C-E866EF3F0833}">
      <dsp:nvSpPr>
        <dsp:cNvPr id="0" name=""/>
        <dsp:cNvSpPr/>
      </dsp:nvSpPr>
      <dsp:spPr>
        <a:xfrm>
          <a:off x="1998357" y="5597638"/>
          <a:ext cx="5995071" cy="734686"/>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Set Up Automatic Savings/Investment Plan with money identified in Step 2</a:t>
          </a:r>
        </a:p>
      </dsp:txBody>
      <dsp:txXfrm>
        <a:off x="1998357" y="5597638"/>
        <a:ext cx="5995071" cy="734686"/>
      </dsp:txXfrm>
    </dsp:sp>
    <dsp:sp modelId="{DFE7A571-857E-45C1-B0AD-04A6DD9114D3}">
      <dsp:nvSpPr>
        <dsp:cNvPr id="0" name=""/>
        <dsp:cNvSpPr/>
      </dsp:nvSpPr>
      <dsp:spPr>
        <a:xfrm rot="10800000">
          <a:off x="0" y="4478709"/>
          <a:ext cx="1998357" cy="1129948"/>
        </a:xfrm>
        <a:prstGeom prst="upArrowCallout">
          <a:avLst>
            <a:gd name="adj1" fmla="val 5000"/>
            <a:gd name="adj2" fmla="val 10000"/>
            <a:gd name="adj3" fmla="val 15000"/>
            <a:gd name="adj4" fmla="val 64977"/>
          </a:avLst>
        </a:prstGeom>
        <a:gradFill rotWithShape="0">
          <a:gsLst>
            <a:gs pos="0">
              <a:schemeClr val="accent5">
                <a:hueOff val="3077562"/>
                <a:satOff val="-1099"/>
                <a:lumOff val="1765"/>
                <a:alphaOff val="0"/>
                <a:tint val="94000"/>
                <a:satMod val="100000"/>
                <a:lumMod val="108000"/>
              </a:schemeClr>
            </a:gs>
            <a:gs pos="50000">
              <a:schemeClr val="accent5">
                <a:hueOff val="3077562"/>
                <a:satOff val="-1099"/>
                <a:lumOff val="1765"/>
                <a:alphaOff val="0"/>
                <a:tint val="98000"/>
                <a:shade val="100000"/>
                <a:satMod val="100000"/>
                <a:lumMod val="100000"/>
              </a:schemeClr>
            </a:gs>
            <a:gs pos="100000">
              <a:schemeClr val="accent5">
                <a:hueOff val="3077562"/>
                <a:satOff val="-1099"/>
                <a:lumOff val="1765"/>
                <a:alphaOff val="0"/>
                <a:shade val="72000"/>
                <a:satMod val="120000"/>
                <a:lumMod val="100000"/>
              </a:schemeClr>
            </a:gs>
          </a:gsLst>
          <a:lin ang="5400000" scaled="0"/>
        </a:gradFill>
        <a:ln w="9525" cap="flat" cmpd="sng" algn="ctr">
          <a:solidFill>
            <a:schemeClr val="accent5">
              <a:hueOff val="3077562"/>
              <a:satOff val="-1099"/>
              <a:lumOff val="176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5</a:t>
          </a:r>
        </a:p>
      </dsp:txBody>
      <dsp:txXfrm rot="-10800000">
        <a:off x="0" y="4478709"/>
        <a:ext cx="1998357" cy="734466"/>
      </dsp:txXfrm>
    </dsp:sp>
    <dsp:sp modelId="{3F933378-2711-489E-A536-B1D2C5A16D56}">
      <dsp:nvSpPr>
        <dsp:cNvPr id="0" name=""/>
        <dsp:cNvSpPr/>
      </dsp:nvSpPr>
      <dsp:spPr>
        <a:xfrm>
          <a:off x="1998357" y="4478709"/>
          <a:ext cx="5995071" cy="734466"/>
        </a:xfrm>
        <a:prstGeom prst="rect">
          <a:avLst/>
        </a:prstGeom>
        <a:solidFill>
          <a:schemeClr val="accent5">
            <a:tint val="40000"/>
            <a:alpha val="90000"/>
            <a:hueOff val="3111830"/>
            <a:satOff val="-295"/>
            <a:lumOff val="215"/>
            <a:alphaOff val="0"/>
          </a:schemeClr>
        </a:solidFill>
        <a:ln w="9525" cap="flat" cmpd="sng" algn="ctr">
          <a:solidFill>
            <a:schemeClr val="accent5">
              <a:tint val="40000"/>
              <a:alpha val="90000"/>
              <a:hueOff val="3111830"/>
              <a:satOff val="-295"/>
              <a:lumOff val="2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Accelerate pay off with discretionary money identified in Step 2</a:t>
          </a:r>
        </a:p>
      </dsp:txBody>
      <dsp:txXfrm>
        <a:off x="1998357" y="4478709"/>
        <a:ext cx="5995071" cy="734466"/>
      </dsp:txXfrm>
    </dsp:sp>
    <dsp:sp modelId="{0AA76988-DFE3-47AB-A6B6-02C466F25280}">
      <dsp:nvSpPr>
        <dsp:cNvPr id="0" name=""/>
        <dsp:cNvSpPr/>
      </dsp:nvSpPr>
      <dsp:spPr>
        <a:xfrm rot="10800000">
          <a:off x="0" y="3359781"/>
          <a:ext cx="1998357" cy="1129948"/>
        </a:xfrm>
        <a:prstGeom prst="upArrowCallout">
          <a:avLst>
            <a:gd name="adj1" fmla="val 5000"/>
            <a:gd name="adj2" fmla="val 10000"/>
            <a:gd name="adj3" fmla="val 15000"/>
            <a:gd name="adj4" fmla="val 64977"/>
          </a:avLst>
        </a:prstGeom>
        <a:gradFill rotWithShape="0">
          <a:gsLst>
            <a:gs pos="0">
              <a:schemeClr val="accent5">
                <a:hueOff val="6155125"/>
                <a:satOff val="-2198"/>
                <a:lumOff val="3530"/>
                <a:alphaOff val="0"/>
                <a:tint val="94000"/>
                <a:satMod val="100000"/>
                <a:lumMod val="108000"/>
              </a:schemeClr>
            </a:gs>
            <a:gs pos="50000">
              <a:schemeClr val="accent5">
                <a:hueOff val="6155125"/>
                <a:satOff val="-2198"/>
                <a:lumOff val="3530"/>
                <a:alphaOff val="0"/>
                <a:tint val="98000"/>
                <a:shade val="100000"/>
                <a:satMod val="100000"/>
                <a:lumMod val="100000"/>
              </a:schemeClr>
            </a:gs>
            <a:gs pos="100000">
              <a:schemeClr val="accent5">
                <a:hueOff val="6155125"/>
                <a:satOff val="-2198"/>
                <a:lumOff val="3530"/>
                <a:alphaOff val="0"/>
                <a:shade val="72000"/>
                <a:satMod val="120000"/>
                <a:lumMod val="100000"/>
              </a:schemeClr>
            </a:gs>
          </a:gsLst>
          <a:lin ang="5400000" scaled="0"/>
        </a:gradFill>
        <a:ln w="9525" cap="flat" cmpd="sng" algn="ctr">
          <a:solidFill>
            <a:schemeClr val="accent5">
              <a:hueOff val="6155125"/>
              <a:satOff val="-2198"/>
              <a:lumOff val="353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4</a:t>
          </a:r>
        </a:p>
      </dsp:txBody>
      <dsp:txXfrm rot="-10800000">
        <a:off x="0" y="3359781"/>
        <a:ext cx="1998357" cy="734466"/>
      </dsp:txXfrm>
    </dsp:sp>
    <dsp:sp modelId="{7B612B26-E3D8-4257-871F-4BAFBFA1166E}">
      <dsp:nvSpPr>
        <dsp:cNvPr id="0" name=""/>
        <dsp:cNvSpPr/>
      </dsp:nvSpPr>
      <dsp:spPr>
        <a:xfrm>
          <a:off x="1998357" y="3359781"/>
          <a:ext cx="5995071" cy="734466"/>
        </a:xfrm>
        <a:prstGeom prst="rect">
          <a:avLst/>
        </a:prstGeom>
        <a:solidFill>
          <a:schemeClr val="accent5">
            <a:tint val="40000"/>
            <a:alpha val="90000"/>
            <a:hueOff val="6223660"/>
            <a:satOff val="-590"/>
            <a:lumOff val="431"/>
            <a:alphaOff val="0"/>
          </a:schemeClr>
        </a:solidFill>
        <a:ln w="9525" cap="flat" cmpd="sng" algn="ctr">
          <a:solidFill>
            <a:schemeClr val="accent5">
              <a:tint val="40000"/>
              <a:alpha val="90000"/>
              <a:hueOff val="6223660"/>
              <a:satOff val="-590"/>
              <a:lumOff val="4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Create Elimination Strategy:  Debt Free for Thee Movement</a:t>
          </a:r>
        </a:p>
      </dsp:txBody>
      <dsp:txXfrm>
        <a:off x="1998357" y="3359781"/>
        <a:ext cx="5995071" cy="734466"/>
      </dsp:txXfrm>
    </dsp:sp>
    <dsp:sp modelId="{C0D5C246-6085-45FF-8E09-BB207979881B}">
      <dsp:nvSpPr>
        <dsp:cNvPr id="0" name=""/>
        <dsp:cNvSpPr/>
      </dsp:nvSpPr>
      <dsp:spPr>
        <a:xfrm rot="10800000">
          <a:off x="0" y="2240853"/>
          <a:ext cx="1998357" cy="1129948"/>
        </a:xfrm>
        <a:prstGeom prst="upArrowCallout">
          <a:avLst>
            <a:gd name="adj1" fmla="val 5000"/>
            <a:gd name="adj2" fmla="val 10000"/>
            <a:gd name="adj3" fmla="val 15000"/>
            <a:gd name="adj4" fmla="val 64977"/>
          </a:avLst>
        </a:prstGeom>
        <a:gradFill rotWithShape="0">
          <a:gsLst>
            <a:gs pos="0">
              <a:schemeClr val="accent5">
                <a:hueOff val="9232688"/>
                <a:satOff val="-3298"/>
                <a:lumOff val="5295"/>
                <a:alphaOff val="0"/>
                <a:tint val="94000"/>
                <a:satMod val="100000"/>
                <a:lumMod val="108000"/>
              </a:schemeClr>
            </a:gs>
            <a:gs pos="50000">
              <a:schemeClr val="accent5">
                <a:hueOff val="9232688"/>
                <a:satOff val="-3298"/>
                <a:lumOff val="5295"/>
                <a:alphaOff val="0"/>
                <a:tint val="98000"/>
                <a:shade val="100000"/>
                <a:satMod val="100000"/>
                <a:lumMod val="100000"/>
              </a:schemeClr>
            </a:gs>
            <a:gs pos="100000">
              <a:schemeClr val="accent5">
                <a:hueOff val="9232688"/>
                <a:satOff val="-3298"/>
                <a:lumOff val="5295"/>
                <a:alphaOff val="0"/>
                <a:shade val="72000"/>
                <a:satMod val="120000"/>
                <a:lumMod val="100000"/>
              </a:schemeClr>
            </a:gs>
          </a:gsLst>
          <a:lin ang="5400000" scaled="0"/>
        </a:gradFill>
        <a:ln w="9525" cap="flat" cmpd="sng" algn="ctr">
          <a:solidFill>
            <a:schemeClr val="accent5">
              <a:hueOff val="9232688"/>
              <a:satOff val="-3298"/>
              <a:lumOff val="529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3</a:t>
          </a:r>
        </a:p>
      </dsp:txBody>
      <dsp:txXfrm rot="-10800000">
        <a:off x="0" y="2240853"/>
        <a:ext cx="1998357" cy="734466"/>
      </dsp:txXfrm>
    </dsp:sp>
    <dsp:sp modelId="{30A9739A-D385-48C0-96B5-202D1054E1F5}">
      <dsp:nvSpPr>
        <dsp:cNvPr id="0" name=""/>
        <dsp:cNvSpPr/>
      </dsp:nvSpPr>
      <dsp:spPr>
        <a:xfrm>
          <a:off x="1998357" y="2240853"/>
          <a:ext cx="5995071" cy="734466"/>
        </a:xfrm>
        <a:prstGeom prst="rect">
          <a:avLst/>
        </a:prstGeom>
        <a:solidFill>
          <a:schemeClr val="accent5">
            <a:tint val="40000"/>
            <a:alpha val="90000"/>
            <a:hueOff val="9335490"/>
            <a:satOff val="-886"/>
            <a:lumOff val="646"/>
            <a:alphaOff val="0"/>
          </a:schemeClr>
        </a:solidFill>
        <a:ln w="9525" cap="flat" cmpd="sng" algn="ctr">
          <a:solidFill>
            <a:schemeClr val="accent5">
              <a:tint val="40000"/>
              <a:alpha val="90000"/>
              <a:hueOff val="9335490"/>
              <a:satOff val="-886"/>
              <a:lumOff val="64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Make a List of Current Debts:  Balance, Interest Rate, Minimum </a:t>
          </a:r>
          <a:r>
            <a:rPr lang="en-US" sz="1400" kern="1200" err="1"/>
            <a:t>Pymt</a:t>
          </a:r>
          <a:r>
            <a:rPr lang="en-US" sz="1400" kern="1200"/>
            <a:t>, Actual </a:t>
          </a:r>
          <a:r>
            <a:rPr lang="en-US" sz="1400" kern="1200" err="1"/>
            <a:t>Pymt</a:t>
          </a:r>
          <a:r>
            <a:rPr lang="en-US" sz="1400" kern="1200"/>
            <a:t>  </a:t>
          </a:r>
        </a:p>
      </dsp:txBody>
      <dsp:txXfrm>
        <a:off x="1998357" y="2240853"/>
        <a:ext cx="5995071" cy="734466"/>
      </dsp:txXfrm>
    </dsp:sp>
    <dsp:sp modelId="{6AD340FA-3ADA-4D36-91A5-6932D8F91B38}">
      <dsp:nvSpPr>
        <dsp:cNvPr id="0" name=""/>
        <dsp:cNvSpPr/>
      </dsp:nvSpPr>
      <dsp:spPr>
        <a:xfrm rot="10800000">
          <a:off x="0" y="1121925"/>
          <a:ext cx="1998357" cy="1129948"/>
        </a:xfrm>
        <a:prstGeom prst="upArrowCallout">
          <a:avLst>
            <a:gd name="adj1" fmla="val 5000"/>
            <a:gd name="adj2" fmla="val 10000"/>
            <a:gd name="adj3" fmla="val 15000"/>
            <a:gd name="adj4" fmla="val 64977"/>
          </a:avLst>
        </a:prstGeom>
        <a:gradFill rotWithShape="0">
          <a:gsLst>
            <a:gs pos="0">
              <a:schemeClr val="accent5">
                <a:hueOff val="12310249"/>
                <a:satOff val="-4397"/>
                <a:lumOff val="7060"/>
                <a:alphaOff val="0"/>
                <a:tint val="94000"/>
                <a:satMod val="100000"/>
                <a:lumMod val="108000"/>
              </a:schemeClr>
            </a:gs>
            <a:gs pos="50000">
              <a:schemeClr val="accent5">
                <a:hueOff val="12310249"/>
                <a:satOff val="-4397"/>
                <a:lumOff val="7060"/>
                <a:alphaOff val="0"/>
                <a:tint val="98000"/>
                <a:shade val="100000"/>
                <a:satMod val="100000"/>
                <a:lumMod val="100000"/>
              </a:schemeClr>
            </a:gs>
            <a:gs pos="100000">
              <a:schemeClr val="accent5">
                <a:hueOff val="12310249"/>
                <a:satOff val="-4397"/>
                <a:lumOff val="7060"/>
                <a:alphaOff val="0"/>
                <a:shade val="72000"/>
                <a:satMod val="120000"/>
                <a:lumMod val="100000"/>
              </a:schemeClr>
            </a:gs>
          </a:gsLst>
          <a:lin ang="5400000" scaled="0"/>
        </a:gradFill>
        <a:ln w="9525" cap="flat" cmpd="sng" algn="ctr">
          <a:solidFill>
            <a:schemeClr val="accent5">
              <a:hueOff val="12310249"/>
              <a:satOff val="-4397"/>
              <a:lumOff val="706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2</a:t>
          </a:r>
        </a:p>
      </dsp:txBody>
      <dsp:txXfrm rot="-10800000">
        <a:off x="0" y="1121925"/>
        <a:ext cx="1998357" cy="734466"/>
      </dsp:txXfrm>
    </dsp:sp>
    <dsp:sp modelId="{2A932DB8-38A9-4164-96EF-E2EBE9E25317}">
      <dsp:nvSpPr>
        <dsp:cNvPr id="0" name=""/>
        <dsp:cNvSpPr/>
      </dsp:nvSpPr>
      <dsp:spPr>
        <a:xfrm>
          <a:off x="1998357" y="1121925"/>
          <a:ext cx="5995071" cy="734466"/>
        </a:xfrm>
        <a:prstGeom prst="rect">
          <a:avLst/>
        </a:prstGeom>
        <a:solidFill>
          <a:schemeClr val="accent5">
            <a:tint val="40000"/>
            <a:alpha val="90000"/>
            <a:hueOff val="12447319"/>
            <a:satOff val="-1181"/>
            <a:lumOff val="862"/>
            <a:alphaOff val="0"/>
          </a:schemeClr>
        </a:solidFill>
        <a:ln w="9525" cap="flat" cmpd="sng" algn="ctr">
          <a:solidFill>
            <a:schemeClr val="accent5">
              <a:tint val="40000"/>
              <a:alpha val="90000"/>
              <a:hueOff val="12447319"/>
              <a:satOff val="-1181"/>
              <a:lumOff val="8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Create a Spending Journal:  Track your spending habits.  Free up money</a:t>
          </a:r>
        </a:p>
      </dsp:txBody>
      <dsp:txXfrm>
        <a:off x="1998357" y="1121925"/>
        <a:ext cx="5995071" cy="734466"/>
      </dsp:txXfrm>
    </dsp:sp>
    <dsp:sp modelId="{B3966037-3B21-4381-BE3B-AC88EB9ACDF4}">
      <dsp:nvSpPr>
        <dsp:cNvPr id="0" name=""/>
        <dsp:cNvSpPr/>
      </dsp:nvSpPr>
      <dsp:spPr>
        <a:xfrm rot="10800000">
          <a:off x="0" y="2996"/>
          <a:ext cx="1998357" cy="1129948"/>
        </a:xfrm>
        <a:prstGeom prst="upArrowCallout">
          <a:avLst>
            <a:gd name="adj1" fmla="val 5000"/>
            <a:gd name="adj2" fmla="val 10000"/>
            <a:gd name="adj3" fmla="val 15000"/>
            <a:gd name="adj4" fmla="val 64977"/>
          </a:avLst>
        </a:prstGeom>
        <a:gradFill rotWithShape="0">
          <a:gsLst>
            <a:gs pos="0">
              <a:schemeClr val="accent5">
                <a:hueOff val="15387812"/>
                <a:satOff val="-5496"/>
                <a:lumOff val="8825"/>
                <a:alphaOff val="0"/>
                <a:tint val="94000"/>
                <a:satMod val="100000"/>
                <a:lumMod val="108000"/>
              </a:schemeClr>
            </a:gs>
            <a:gs pos="50000">
              <a:schemeClr val="accent5">
                <a:hueOff val="15387812"/>
                <a:satOff val="-5496"/>
                <a:lumOff val="8825"/>
                <a:alphaOff val="0"/>
                <a:tint val="98000"/>
                <a:shade val="100000"/>
                <a:satMod val="100000"/>
                <a:lumMod val="100000"/>
              </a:schemeClr>
            </a:gs>
            <a:gs pos="100000">
              <a:schemeClr val="accent5">
                <a:hueOff val="15387812"/>
                <a:satOff val="-5496"/>
                <a:lumOff val="8825"/>
                <a:alphaOff val="0"/>
                <a:shade val="72000"/>
                <a:satMod val="120000"/>
                <a:lumMod val="100000"/>
              </a:schemeClr>
            </a:gs>
          </a:gsLst>
          <a:lin ang="5400000" scaled="0"/>
        </a:gradFill>
        <a:ln w="9525" cap="flat" cmpd="sng" algn="ctr">
          <a:solidFill>
            <a:schemeClr val="accent5">
              <a:hueOff val="15387812"/>
              <a:satOff val="-5496"/>
              <a:lumOff val="882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123" tIns="192024" rIns="142123" bIns="192024" numCol="1" spcCol="1270" anchor="ctr" anchorCtr="0">
          <a:noAutofit/>
        </a:bodyPr>
        <a:lstStyle/>
        <a:p>
          <a:pPr marL="0" lvl="0" indent="0" algn="ctr" defTabSz="1200150">
            <a:lnSpc>
              <a:spcPct val="90000"/>
            </a:lnSpc>
            <a:spcBef>
              <a:spcPct val="0"/>
            </a:spcBef>
            <a:spcAft>
              <a:spcPct val="35000"/>
            </a:spcAft>
            <a:buNone/>
          </a:pPr>
          <a:r>
            <a:rPr lang="en-US" sz="2700" kern="1200"/>
            <a:t>Step 1</a:t>
          </a:r>
        </a:p>
      </dsp:txBody>
      <dsp:txXfrm rot="-10800000">
        <a:off x="0" y="2996"/>
        <a:ext cx="1998357" cy="734466"/>
      </dsp:txXfrm>
    </dsp:sp>
    <dsp:sp modelId="{F3CAA57D-8DE5-4635-BE0F-821D170117ED}">
      <dsp:nvSpPr>
        <dsp:cNvPr id="0" name=""/>
        <dsp:cNvSpPr/>
      </dsp:nvSpPr>
      <dsp:spPr>
        <a:xfrm>
          <a:off x="1998357" y="2996"/>
          <a:ext cx="5995071" cy="734466"/>
        </a:xfrm>
        <a:prstGeom prst="rect">
          <a:avLst/>
        </a:prstGeom>
        <a:solidFill>
          <a:schemeClr val="accent5">
            <a:tint val="40000"/>
            <a:alpha val="90000"/>
            <a:hueOff val="15559149"/>
            <a:satOff val="-1476"/>
            <a:lumOff val="1077"/>
            <a:alphaOff val="0"/>
          </a:schemeClr>
        </a:solidFill>
        <a:ln w="9525" cap="flat" cmpd="sng" algn="ctr">
          <a:solidFill>
            <a:schemeClr val="accent5">
              <a:tint val="40000"/>
              <a:alpha val="90000"/>
              <a:hueOff val="15559149"/>
              <a:satOff val="-1476"/>
              <a:lumOff val="10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608" tIns="177800" rIns="121608" bIns="177800" numCol="1" spcCol="1270" anchor="ctr" anchorCtr="0">
          <a:noAutofit/>
        </a:bodyPr>
        <a:lstStyle/>
        <a:p>
          <a:pPr marL="0" lvl="0" indent="0" algn="l" defTabSz="622300">
            <a:lnSpc>
              <a:spcPct val="90000"/>
            </a:lnSpc>
            <a:spcBef>
              <a:spcPct val="0"/>
            </a:spcBef>
            <a:spcAft>
              <a:spcPct val="35000"/>
            </a:spcAft>
            <a:buNone/>
          </a:pPr>
          <a:r>
            <a:rPr lang="en-US" sz="1400" kern="1200"/>
            <a:t>Set a Clear Attainable Goal</a:t>
          </a:r>
        </a:p>
      </dsp:txBody>
      <dsp:txXfrm>
        <a:off x="1998357" y="2996"/>
        <a:ext cx="5995071" cy="734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A640B-F7A6-431A-93A4-716E9AFB1BFA}">
      <dsp:nvSpPr>
        <dsp:cNvPr id="0" name=""/>
        <dsp:cNvSpPr/>
      </dsp:nvSpPr>
      <dsp:spPr>
        <a:xfrm>
          <a:off x="803891" y="1080788"/>
          <a:ext cx="1470775" cy="14707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8816B-2B6C-4708-B2D7-45648236F691}">
      <dsp:nvSpPr>
        <dsp:cNvPr id="0" name=""/>
        <dsp:cNvSpPr/>
      </dsp:nvSpPr>
      <dsp:spPr>
        <a:xfrm>
          <a:off x="1117335" y="1394232"/>
          <a:ext cx="843887" cy="843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2DDC4-4A23-48E6-9DB9-2D1F1DC2EE0E}">
      <dsp:nvSpPr>
        <dsp:cNvPr id="0" name=""/>
        <dsp:cNvSpPr/>
      </dsp:nvSpPr>
      <dsp:spPr>
        <a:xfrm>
          <a:off x="333726" y="3009674"/>
          <a:ext cx="24111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t>Less stress/better quality of life</a:t>
          </a:r>
          <a:endParaRPr lang="en-US" sz="1800" kern="1200"/>
        </a:p>
      </dsp:txBody>
      <dsp:txXfrm>
        <a:off x="333726" y="3009674"/>
        <a:ext cx="2411106" cy="720000"/>
      </dsp:txXfrm>
    </dsp:sp>
    <dsp:sp modelId="{E6922235-3BD7-4F30-B4C9-EA6A7AF6240F}">
      <dsp:nvSpPr>
        <dsp:cNvPr id="0" name=""/>
        <dsp:cNvSpPr/>
      </dsp:nvSpPr>
      <dsp:spPr>
        <a:xfrm>
          <a:off x="3636942" y="1080788"/>
          <a:ext cx="1470775" cy="14707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6A8A4-55E2-4CD4-A574-7ECC2D94B6DC}">
      <dsp:nvSpPr>
        <dsp:cNvPr id="0" name=""/>
        <dsp:cNvSpPr/>
      </dsp:nvSpPr>
      <dsp:spPr>
        <a:xfrm>
          <a:off x="3950386" y="1394232"/>
          <a:ext cx="843887" cy="843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02A9D-908B-4C0C-A202-C407E3E41E71}">
      <dsp:nvSpPr>
        <dsp:cNvPr id="0" name=""/>
        <dsp:cNvSpPr/>
      </dsp:nvSpPr>
      <dsp:spPr>
        <a:xfrm>
          <a:off x="3166776" y="3009674"/>
          <a:ext cx="24111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t>Free up money </a:t>
          </a:r>
          <a:endParaRPr lang="en-US" sz="1800" kern="1200"/>
        </a:p>
      </dsp:txBody>
      <dsp:txXfrm>
        <a:off x="3166776" y="3009674"/>
        <a:ext cx="2411106" cy="720000"/>
      </dsp:txXfrm>
    </dsp:sp>
    <dsp:sp modelId="{76921AD4-247E-48C2-B9E8-01B2D3873D13}">
      <dsp:nvSpPr>
        <dsp:cNvPr id="0" name=""/>
        <dsp:cNvSpPr/>
      </dsp:nvSpPr>
      <dsp:spPr>
        <a:xfrm>
          <a:off x="6469993" y="1080788"/>
          <a:ext cx="1470775" cy="14707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BD08A-C2F3-4346-91C4-90ED0F890D30}">
      <dsp:nvSpPr>
        <dsp:cNvPr id="0" name=""/>
        <dsp:cNvSpPr/>
      </dsp:nvSpPr>
      <dsp:spPr>
        <a:xfrm>
          <a:off x="6783437" y="1394232"/>
          <a:ext cx="843887" cy="843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072707-FC86-4F0D-82A9-47BBEE5CDF67}">
      <dsp:nvSpPr>
        <dsp:cNvPr id="0" name=""/>
        <dsp:cNvSpPr/>
      </dsp:nvSpPr>
      <dsp:spPr>
        <a:xfrm>
          <a:off x="5999827" y="3009674"/>
          <a:ext cx="24111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t>Start a business/invest more</a:t>
          </a:r>
          <a:endParaRPr lang="en-US" sz="1800" kern="1200"/>
        </a:p>
      </dsp:txBody>
      <dsp:txXfrm>
        <a:off x="5999827" y="3009674"/>
        <a:ext cx="2411106" cy="720000"/>
      </dsp:txXfrm>
    </dsp:sp>
    <dsp:sp modelId="{26DED121-79B8-4009-B652-CA8487811813}">
      <dsp:nvSpPr>
        <dsp:cNvPr id="0" name=""/>
        <dsp:cNvSpPr/>
      </dsp:nvSpPr>
      <dsp:spPr>
        <a:xfrm>
          <a:off x="9303043" y="1080788"/>
          <a:ext cx="1470775" cy="14707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1A1F1-41C6-4A95-931B-FEAC6466CB5A}">
      <dsp:nvSpPr>
        <dsp:cNvPr id="0" name=""/>
        <dsp:cNvSpPr/>
      </dsp:nvSpPr>
      <dsp:spPr>
        <a:xfrm>
          <a:off x="9616487" y="1394232"/>
          <a:ext cx="843887" cy="843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806FC-C819-46EB-B70D-EA0B6C8B41F6}">
      <dsp:nvSpPr>
        <dsp:cNvPr id="0" name=""/>
        <dsp:cNvSpPr/>
      </dsp:nvSpPr>
      <dsp:spPr>
        <a:xfrm>
          <a:off x="8832878" y="3009674"/>
          <a:ext cx="241110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a:t>Help others</a:t>
          </a:r>
          <a:endParaRPr lang="en-US" sz="1800" kern="1200"/>
        </a:p>
      </dsp:txBody>
      <dsp:txXfrm>
        <a:off x="8832878" y="3009674"/>
        <a:ext cx="2411106"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5BD24-3C4D-433E-93D7-1F5D5A140AF6}"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AC781-6034-44CD-80CC-DF80786D3037}" type="slidenum">
              <a:rPr lang="en-US" smtClean="0"/>
              <a:t>‹#›</a:t>
            </a:fld>
            <a:endParaRPr lang="en-US"/>
          </a:p>
        </p:txBody>
      </p:sp>
    </p:spTree>
    <p:extLst>
      <p:ext uri="{BB962C8B-B14F-4D97-AF65-F5344CB8AC3E}">
        <p14:creationId xmlns:p14="http://schemas.microsoft.com/office/powerpoint/2010/main" val="101257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0C73B-B1DF-1A41-805E-0554CA7F70A3}" type="slidenum">
              <a:rPr lang="en-US" smtClean="0"/>
              <a:t>14</a:t>
            </a:fld>
            <a:endParaRPr lang="en-US"/>
          </a:p>
        </p:txBody>
      </p:sp>
    </p:spTree>
    <p:extLst>
      <p:ext uri="{BB962C8B-B14F-4D97-AF65-F5344CB8AC3E}">
        <p14:creationId xmlns:p14="http://schemas.microsoft.com/office/powerpoint/2010/main" val="348585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0C73B-B1DF-1A41-805E-0554CA7F70A3}" type="slidenum">
              <a:rPr lang="en-US" smtClean="0"/>
              <a:t>16</a:t>
            </a:fld>
            <a:endParaRPr lang="en-US"/>
          </a:p>
        </p:txBody>
      </p:sp>
    </p:spTree>
    <p:extLst>
      <p:ext uri="{BB962C8B-B14F-4D97-AF65-F5344CB8AC3E}">
        <p14:creationId xmlns:p14="http://schemas.microsoft.com/office/powerpoint/2010/main" val="1103151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B1F5FCC-ED71-4636-B81F-44F9902C69F4}"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F291F-E521-4907-8357-8B1589BBC054}"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5282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10/20/2022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icpedia.org/chalkboard/q/questions.html"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Twj6NioKvJ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4" y="-92774"/>
            <a:ext cx="12393038" cy="694603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214735" y="-365707"/>
            <a:ext cx="1202896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w Cen MT" panose="020B0602020104020603"/>
                <a:ea typeface="+mn-ea"/>
                <a:cs typeface="+mn-cs"/>
              </a:rPr>
              <a:t>Building the “BELOVED COMMUNITY”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w Cen MT" panose="020B0602020104020603"/>
                <a:ea typeface="+mn-ea"/>
                <a:cs typeface="+mn-cs"/>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461395" y="1857053"/>
            <a:ext cx="669894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w Cen MT" panose="020B0602020104020603"/>
                <a:ea typeface="+mn-ea"/>
                <a:cs typeface="+mn-cs"/>
              </a:rPr>
              <a:t>Reid Temple AME Church is a Bible Believing, Christ-centered, Family – Integrated, Multigenerational, Culturally aware church, spreading the gospel of Jesus Christ while “Building the Beloved Community”.  </a:t>
            </a:r>
          </a:p>
        </p:txBody>
      </p:sp>
      <p:pic>
        <p:nvPicPr>
          <p:cNvPr id="8" name="Picture 7">
            <a:extLst>
              <a:ext uri="{FF2B5EF4-FFF2-40B4-BE49-F238E27FC236}">
                <a16:creationId xmlns:a16="http://schemas.microsoft.com/office/drawing/2014/main" id="{568C468E-3812-0AE2-F3B9-A5113DA5A6C7}"/>
              </a:ext>
            </a:extLst>
          </p:cNvPr>
          <p:cNvPicPr>
            <a:picLocks noChangeAspect="1"/>
          </p:cNvPicPr>
          <p:nvPr/>
        </p:nvPicPr>
        <p:blipFill rotWithShape="1">
          <a:blip r:embed="rId3">
            <a:extLst>
              <a:ext uri="{28A0092B-C50C-407E-A947-70E740481C1C}">
                <a14:useLocalDpi xmlns:a14="http://schemas.microsoft.com/office/drawing/2010/main" val="0"/>
              </a:ext>
            </a:extLst>
          </a:blip>
          <a:srcRect l="31985" t="17757" r="31977" b="23451"/>
          <a:stretch/>
        </p:blipFill>
        <p:spPr>
          <a:xfrm>
            <a:off x="7164642" y="1806242"/>
            <a:ext cx="4269007" cy="3917562"/>
          </a:xfrm>
          <a:prstGeom prst="rect">
            <a:avLst/>
          </a:prstGeom>
        </p:spPr>
      </p:pic>
      <p:sp>
        <p:nvSpPr>
          <p:cNvPr id="2" name="Rectangle 1">
            <a:extLst>
              <a:ext uri="{FF2B5EF4-FFF2-40B4-BE49-F238E27FC236}">
                <a16:creationId xmlns:a16="http://schemas.microsoft.com/office/drawing/2014/main" id="{AE635BC7-9341-4A09-AF3F-F9EAEFB4405E}"/>
              </a:ext>
            </a:extLst>
          </p:cNvPr>
          <p:cNvSpPr/>
          <p:nvPr/>
        </p:nvSpPr>
        <p:spPr>
          <a:xfrm>
            <a:off x="1884458" y="5268639"/>
            <a:ext cx="905653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w Cen MT" panose="020B0602020104020603"/>
                <a:ea typeface="+mn-ea"/>
                <a:cs typeface="+mn-cs"/>
              </a:rPr>
              <a:t>Rom.8:38 For I am persuaded, that neither death, nor life, nor angels, nor principalities, nor powers, nor things present, nor things to come, Nor height, nor depth, nor any other creature, shall be able to separate us from the love of God, which is in Christ Jesus our Lord.</a:t>
            </a:r>
          </a:p>
        </p:txBody>
      </p:sp>
    </p:spTree>
    <p:extLst>
      <p:ext uri="{BB962C8B-B14F-4D97-AF65-F5344CB8AC3E}">
        <p14:creationId xmlns:p14="http://schemas.microsoft.com/office/powerpoint/2010/main" val="423576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97E76-6B0D-428F-9A38-C83B0AE0BC21}"/>
              </a:ext>
            </a:extLst>
          </p:cNvPr>
          <p:cNvSpPr>
            <a:spLocks noGrp="1"/>
          </p:cNvSpPr>
          <p:nvPr>
            <p:ph sz="quarter" idx="13"/>
          </p:nvPr>
        </p:nvSpPr>
        <p:spPr/>
        <p:txBody>
          <a:bodyPr/>
          <a:lstStyle/>
          <a:p>
            <a:pPr marL="0" indent="0">
              <a:buNone/>
            </a:pPr>
            <a:endParaRPr lang="en-US"/>
          </a:p>
          <a:p>
            <a:pPr marL="0" indent="0">
              <a:buNone/>
            </a:pPr>
            <a:endParaRPr lang="en-US"/>
          </a:p>
          <a:p>
            <a:pPr marL="0" indent="0" algn="ctr">
              <a:buNone/>
            </a:pPr>
            <a:r>
              <a:rPr lang="en-US" sz="4000"/>
              <a:t>Andrea Jackson</a:t>
            </a:r>
          </a:p>
          <a:p>
            <a:pPr marL="0" indent="0" algn="ctr">
              <a:buNone/>
            </a:pPr>
            <a:r>
              <a:rPr lang="en-US" sz="4000"/>
              <a:t>Money coach </a:t>
            </a:r>
          </a:p>
          <a:p>
            <a:pPr marL="0" indent="0">
              <a:buNone/>
            </a:pPr>
            <a:endParaRPr lang="en-US"/>
          </a:p>
        </p:txBody>
      </p:sp>
      <p:sp>
        <p:nvSpPr>
          <p:cNvPr id="5" name="Title 4">
            <a:extLst>
              <a:ext uri="{FF2B5EF4-FFF2-40B4-BE49-F238E27FC236}">
                <a16:creationId xmlns:a16="http://schemas.microsoft.com/office/drawing/2014/main" id="{1BDC1559-6C5D-C7EA-CC14-A4D8F077FA12}"/>
              </a:ext>
            </a:extLst>
          </p:cNvPr>
          <p:cNvSpPr>
            <a:spLocks noGrp="1"/>
          </p:cNvSpPr>
          <p:nvPr>
            <p:ph type="title"/>
          </p:nvPr>
        </p:nvSpPr>
        <p:spPr/>
        <p:txBody>
          <a:bodyPr>
            <a:normAutofit/>
          </a:bodyPr>
          <a:lstStyle/>
          <a:p>
            <a:r>
              <a:rPr lang="en-US" sz="4800" b="1"/>
              <a:t>RELEASE FROM SERVITUDE</a:t>
            </a:r>
          </a:p>
        </p:txBody>
      </p:sp>
    </p:spTree>
    <p:extLst>
      <p:ext uri="{BB962C8B-B14F-4D97-AF65-F5344CB8AC3E}">
        <p14:creationId xmlns:p14="http://schemas.microsoft.com/office/powerpoint/2010/main" val="1649714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en lie women lie numbersdon't&quot; Sticker by MegaLawlz | Redbubble">
            <a:extLst>
              <a:ext uri="{FF2B5EF4-FFF2-40B4-BE49-F238E27FC236}">
                <a16:creationId xmlns:a16="http://schemas.microsoft.com/office/drawing/2014/main" id="{D3D37C20-709A-4BC6-A392-D99078160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017" y="753926"/>
            <a:ext cx="7222435" cy="506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148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2B069-941E-3061-90AA-4E3733E02B90}"/>
              </a:ext>
            </a:extLst>
          </p:cNvPr>
          <p:cNvPicPr>
            <a:picLocks noChangeAspect="1"/>
          </p:cNvPicPr>
          <p:nvPr/>
        </p:nvPicPr>
        <p:blipFill rotWithShape="1">
          <a:blip r:embed="rId2"/>
          <a:srcRect l="2935" t="25881" r="27609" b="11480"/>
          <a:stretch/>
        </p:blipFill>
        <p:spPr>
          <a:xfrm>
            <a:off x="1921566" y="1775533"/>
            <a:ext cx="8468139" cy="4293705"/>
          </a:xfrm>
          <a:prstGeom prst="rect">
            <a:avLst/>
          </a:prstGeom>
        </p:spPr>
      </p:pic>
      <p:sp>
        <p:nvSpPr>
          <p:cNvPr id="4" name="Title 3">
            <a:extLst>
              <a:ext uri="{FF2B5EF4-FFF2-40B4-BE49-F238E27FC236}">
                <a16:creationId xmlns:a16="http://schemas.microsoft.com/office/drawing/2014/main" id="{8824A540-BCFF-59BB-667F-9FCE66C5ADDE}"/>
              </a:ext>
            </a:extLst>
          </p:cNvPr>
          <p:cNvSpPr>
            <a:spLocks noGrp="1"/>
          </p:cNvSpPr>
          <p:nvPr>
            <p:ph type="title"/>
          </p:nvPr>
        </p:nvSpPr>
        <p:spPr>
          <a:xfrm>
            <a:off x="913774" y="196486"/>
            <a:ext cx="10364451" cy="1596177"/>
          </a:xfrm>
        </p:spPr>
        <p:txBody>
          <a:bodyPr>
            <a:normAutofit/>
          </a:bodyPr>
          <a:lstStyle/>
          <a:p>
            <a:r>
              <a:rPr lang="en-US" sz="6000" b="1"/>
              <a:t>The problem: is Top down</a:t>
            </a:r>
          </a:p>
        </p:txBody>
      </p:sp>
    </p:spTree>
    <p:extLst>
      <p:ext uri="{BB962C8B-B14F-4D97-AF65-F5344CB8AC3E}">
        <p14:creationId xmlns:p14="http://schemas.microsoft.com/office/powerpoint/2010/main" val="383991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504ED-67BE-40A1-B919-E9538D9A804B}"/>
              </a:ext>
            </a:extLst>
          </p:cNvPr>
          <p:cNvSpPr>
            <a:spLocks noGrp="1"/>
          </p:cNvSpPr>
          <p:nvPr>
            <p:ph type="title"/>
          </p:nvPr>
        </p:nvSpPr>
        <p:spPr>
          <a:xfrm>
            <a:off x="641074" y="1588878"/>
            <a:ext cx="2844002" cy="3680244"/>
          </a:xfrm>
        </p:spPr>
        <p:txBody>
          <a:bodyPr>
            <a:normAutofit/>
          </a:bodyPr>
          <a:lstStyle/>
          <a:p>
            <a:pPr algn="l"/>
            <a:r>
              <a:rPr lang="en-US" sz="3700" b="1" i="0">
                <a:solidFill>
                  <a:srgbClr val="FFFFFF"/>
                </a:solidFill>
                <a:effectLst/>
                <a:latin typeface="Lato" panose="020F0502020204030203" pitchFamily="34" charset="0"/>
              </a:rPr>
              <a:t>Average American Debt by Age</a:t>
            </a:r>
            <a:endParaRPr lang="en-US" sz="3700">
              <a:solidFill>
                <a:srgbClr val="FFFFFF"/>
              </a:solidFill>
            </a:endParaRPr>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EAAC6273-5ABB-485E-96B4-16B6CD04936A}"/>
              </a:ext>
            </a:extLst>
          </p:cNvPr>
          <p:cNvSpPr>
            <a:spLocks noGrp="1"/>
          </p:cNvSpPr>
          <p:nvPr>
            <p:ph sz="quarter" idx="13"/>
          </p:nvPr>
        </p:nvSpPr>
        <p:spPr>
          <a:xfrm>
            <a:off x="4634794" y="1049695"/>
            <a:ext cx="6642806" cy="4758611"/>
          </a:xfrm>
        </p:spPr>
        <p:txBody>
          <a:bodyPr anchor="ctr">
            <a:normAutofit/>
          </a:bodyPr>
          <a:lstStyle/>
          <a:p>
            <a:r>
              <a:rPr lang="en-US" b="0" i="0">
                <a:effectLst/>
                <a:latin typeface="Lato" panose="020F0502020204030203" pitchFamily="34" charset="0"/>
              </a:rPr>
              <a:t>The average American has $90,460 in debt, according to a 2021 CNBC report. That included all types of consumer debt products, from credit cards to personal loans, mortgages and student debt.</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327263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9E43BF-73BE-3A44-B96B-1F4E6D3D5A0D}"/>
              </a:ext>
            </a:extLst>
          </p:cNvPr>
          <p:cNvSpPr>
            <a:spLocks noGrp="1"/>
          </p:cNvSpPr>
          <p:nvPr>
            <p:ph type="sldNum" sz="quarter" idx="12"/>
          </p:nvPr>
        </p:nvSpPr>
        <p:spPr/>
        <p:txBody>
          <a:bodyPr/>
          <a:lstStyle/>
          <a:p>
            <a:fld id="{0FA17902-E6C7-4548-816F-3C750E8578FA}" type="slidenum">
              <a:rPr lang="en-US" smtClean="0"/>
              <a:t>14</a:t>
            </a:fld>
            <a:endParaRPr lang="en-US"/>
          </a:p>
        </p:txBody>
      </p:sp>
      <p:sp>
        <p:nvSpPr>
          <p:cNvPr id="12" name="Title 11">
            <a:extLst>
              <a:ext uri="{FF2B5EF4-FFF2-40B4-BE49-F238E27FC236}">
                <a16:creationId xmlns:a16="http://schemas.microsoft.com/office/drawing/2014/main" id="{B459861C-1899-104F-92D8-6BA92AA3733E}"/>
              </a:ext>
            </a:extLst>
          </p:cNvPr>
          <p:cNvSpPr>
            <a:spLocks noGrp="1"/>
          </p:cNvSpPr>
          <p:nvPr>
            <p:ph type="title" idx="4294967295"/>
          </p:nvPr>
        </p:nvSpPr>
        <p:spPr>
          <a:xfrm>
            <a:off x="615913" y="3236912"/>
            <a:ext cx="10960174" cy="857250"/>
          </a:xfrm>
        </p:spPr>
        <p:txBody>
          <a:bodyPr>
            <a:noAutofit/>
          </a:bodyPr>
          <a:lstStyle/>
          <a:p>
            <a:pPr marL="457200" indent="-457200" algn="l">
              <a:buFont typeface="Wingdings" panose="05000000000000000000" pitchFamily="2" charset="2"/>
              <a:buChar char="q"/>
            </a:pPr>
            <a:r>
              <a:rPr lang="en-US" altLang="en-US" sz="3200">
                <a:solidFill>
                  <a:srgbClr val="34526F"/>
                </a:solidFill>
              </a:rPr>
              <a:t>How do I see debt:  </a:t>
            </a:r>
            <a:r>
              <a:rPr lang="en-US" altLang="en-US" sz="3200">
                <a:solidFill>
                  <a:srgbClr val="FF0000"/>
                </a:solidFill>
              </a:rPr>
              <a:t>Mindset</a:t>
            </a:r>
            <a:r>
              <a:rPr lang="en-US" altLang="en-US" sz="3200">
                <a:solidFill>
                  <a:srgbClr val="34526F"/>
                </a:solidFill>
              </a:rPr>
              <a:t> is Everything</a:t>
            </a:r>
            <a:br>
              <a:rPr lang="en-US" altLang="en-US" sz="3200">
                <a:solidFill>
                  <a:srgbClr val="34526F"/>
                </a:solidFill>
              </a:rPr>
            </a:br>
            <a:br>
              <a:rPr lang="en-US" altLang="en-US" sz="3200">
                <a:solidFill>
                  <a:srgbClr val="34526F"/>
                </a:solidFill>
              </a:rPr>
            </a:br>
            <a:r>
              <a:rPr lang="en-US" altLang="en-US" sz="3200">
                <a:solidFill>
                  <a:srgbClr val="FF0000"/>
                </a:solidFill>
              </a:rPr>
              <a:t>Poor:</a:t>
            </a:r>
            <a:r>
              <a:rPr lang="en-US" altLang="en-US" sz="3200">
                <a:solidFill>
                  <a:srgbClr val="34526F"/>
                </a:solidFill>
              </a:rPr>
              <a:t>  consumer/it’s a part of life</a:t>
            </a:r>
            <a:br>
              <a:rPr lang="en-US" altLang="en-US" sz="3200">
                <a:solidFill>
                  <a:srgbClr val="34526F"/>
                </a:solidFill>
              </a:rPr>
            </a:br>
            <a:br>
              <a:rPr lang="en-US" altLang="en-US" sz="3200">
                <a:solidFill>
                  <a:srgbClr val="34526F"/>
                </a:solidFill>
              </a:rPr>
            </a:br>
            <a:r>
              <a:rPr lang="en-US" altLang="en-US" sz="3200">
                <a:solidFill>
                  <a:srgbClr val="FF0000"/>
                </a:solidFill>
              </a:rPr>
              <a:t>Middle Class:</a:t>
            </a:r>
            <a:r>
              <a:rPr lang="en-US" altLang="en-US" sz="3200">
                <a:solidFill>
                  <a:srgbClr val="34526F"/>
                </a:solidFill>
              </a:rPr>
              <a:t>  consumer/it’s manageable but one will always be in debt </a:t>
            </a:r>
            <a:br>
              <a:rPr lang="en-US" altLang="en-US" sz="3200">
                <a:solidFill>
                  <a:srgbClr val="34526F"/>
                </a:solidFill>
              </a:rPr>
            </a:br>
            <a:br>
              <a:rPr lang="en-US" altLang="en-US" sz="3200">
                <a:solidFill>
                  <a:srgbClr val="34526F"/>
                </a:solidFill>
              </a:rPr>
            </a:br>
            <a:r>
              <a:rPr lang="en-US" altLang="en-US" sz="3200">
                <a:solidFill>
                  <a:srgbClr val="FF0000"/>
                </a:solidFill>
              </a:rPr>
              <a:t>Wealthy:</a:t>
            </a:r>
            <a:r>
              <a:rPr lang="en-US" altLang="en-US" sz="3200">
                <a:solidFill>
                  <a:srgbClr val="34526F"/>
                </a:solidFill>
              </a:rPr>
              <a:t>  producer/temporary leverage </a:t>
            </a:r>
            <a:endParaRPr lang="en-US" sz="3200"/>
          </a:p>
        </p:txBody>
      </p:sp>
      <p:sp>
        <p:nvSpPr>
          <p:cNvPr id="25" name="Title 3">
            <a:extLst>
              <a:ext uri="{FF2B5EF4-FFF2-40B4-BE49-F238E27FC236}">
                <a16:creationId xmlns:a16="http://schemas.microsoft.com/office/drawing/2014/main" id="{94F8C90A-F284-4D2C-B360-4965E2A55FA5}"/>
              </a:ext>
            </a:extLst>
          </p:cNvPr>
          <p:cNvSpPr txBox="1">
            <a:spLocks/>
          </p:cNvSpPr>
          <p:nvPr/>
        </p:nvSpPr>
        <p:spPr>
          <a:xfrm>
            <a:off x="1828800" y="304800"/>
            <a:ext cx="8708232"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a:t>How Do I See Debt?</a:t>
            </a:r>
          </a:p>
        </p:txBody>
      </p:sp>
    </p:spTree>
    <p:extLst>
      <p:ext uri="{BB962C8B-B14F-4D97-AF65-F5344CB8AC3E}">
        <p14:creationId xmlns:p14="http://schemas.microsoft.com/office/powerpoint/2010/main" val="191143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6965894-85F5-49B2-99BF-8E1AE796E1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80" b="50000"/>
          <a:stretch/>
        </p:blipFill>
        <p:spPr bwMode="auto">
          <a:xfrm>
            <a:off x="0" y="0"/>
            <a:ext cx="11847443" cy="653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62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9E43BF-73BE-3A44-B96B-1F4E6D3D5A0D}"/>
              </a:ext>
            </a:extLst>
          </p:cNvPr>
          <p:cNvSpPr>
            <a:spLocks noGrp="1"/>
          </p:cNvSpPr>
          <p:nvPr>
            <p:ph type="sldNum" sz="quarter" idx="12"/>
          </p:nvPr>
        </p:nvSpPr>
        <p:spPr/>
        <p:txBody>
          <a:bodyPr/>
          <a:lstStyle/>
          <a:p>
            <a:fld id="{0FA17902-E6C7-4548-816F-3C750E8578FA}" type="slidenum">
              <a:rPr lang="en-US" smtClean="0"/>
              <a:t>16</a:t>
            </a:fld>
            <a:endParaRPr lang="en-US"/>
          </a:p>
        </p:txBody>
      </p:sp>
      <p:sp>
        <p:nvSpPr>
          <p:cNvPr id="12" name="Title 11">
            <a:extLst>
              <a:ext uri="{FF2B5EF4-FFF2-40B4-BE49-F238E27FC236}">
                <a16:creationId xmlns:a16="http://schemas.microsoft.com/office/drawing/2014/main" id="{B459861C-1899-104F-92D8-6BA92AA3733E}"/>
              </a:ext>
            </a:extLst>
          </p:cNvPr>
          <p:cNvSpPr>
            <a:spLocks noGrp="1"/>
          </p:cNvSpPr>
          <p:nvPr>
            <p:ph type="title" idx="4294967295"/>
          </p:nvPr>
        </p:nvSpPr>
        <p:spPr>
          <a:xfrm>
            <a:off x="615913" y="3236912"/>
            <a:ext cx="10960174" cy="857250"/>
          </a:xfrm>
        </p:spPr>
        <p:txBody>
          <a:bodyPr>
            <a:noAutofit/>
          </a:bodyPr>
          <a:lstStyle/>
          <a:p>
            <a:pPr marL="457200" indent="-457200" algn="l">
              <a:buFont typeface="Wingdings" panose="05000000000000000000" pitchFamily="2" charset="2"/>
              <a:buChar char="q"/>
            </a:pPr>
            <a:r>
              <a:rPr lang="en-US" altLang="en-US" sz="3200">
                <a:solidFill>
                  <a:srgbClr val="34526F"/>
                </a:solidFill>
              </a:rPr>
              <a:t>How do you see money:  </a:t>
            </a:r>
            <a:r>
              <a:rPr lang="en-US" altLang="en-US" sz="3200">
                <a:solidFill>
                  <a:srgbClr val="FF0000"/>
                </a:solidFill>
              </a:rPr>
              <a:t>Mindset</a:t>
            </a:r>
            <a:r>
              <a:rPr lang="en-US" altLang="en-US" sz="3200">
                <a:solidFill>
                  <a:srgbClr val="34526F"/>
                </a:solidFill>
              </a:rPr>
              <a:t> is Everything</a:t>
            </a:r>
            <a:br>
              <a:rPr lang="en-US" altLang="en-US" sz="3200">
                <a:solidFill>
                  <a:srgbClr val="34526F"/>
                </a:solidFill>
              </a:rPr>
            </a:br>
            <a:br>
              <a:rPr lang="en-US" altLang="en-US" sz="3200">
                <a:solidFill>
                  <a:srgbClr val="34526F"/>
                </a:solidFill>
              </a:rPr>
            </a:br>
            <a:r>
              <a:rPr lang="en-US" altLang="en-US" sz="3200">
                <a:solidFill>
                  <a:srgbClr val="FF0000"/>
                </a:solidFill>
              </a:rPr>
              <a:t>Poor:</a:t>
            </a:r>
            <a:r>
              <a:rPr lang="en-US" altLang="en-US" sz="3200">
                <a:solidFill>
                  <a:srgbClr val="34526F"/>
                </a:solidFill>
              </a:rPr>
              <a:t>  consumer/Focus on paying bills</a:t>
            </a:r>
            <a:br>
              <a:rPr lang="en-US" altLang="en-US" sz="3200">
                <a:solidFill>
                  <a:srgbClr val="34526F"/>
                </a:solidFill>
              </a:rPr>
            </a:br>
            <a:br>
              <a:rPr lang="en-US" altLang="en-US" sz="3200">
                <a:solidFill>
                  <a:srgbClr val="34526F"/>
                </a:solidFill>
              </a:rPr>
            </a:br>
            <a:r>
              <a:rPr lang="en-US" altLang="en-US" sz="3200">
                <a:solidFill>
                  <a:srgbClr val="FF0000"/>
                </a:solidFill>
              </a:rPr>
              <a:t>Middle Class:</a:t>
            </a:r>
            <a:r>
              <a:rPr lang="en-US" altLang="en-US" sz="3200">
                <a:solidFill>
                  <a:srgbClr val="34526F"/>
                </a:solidFill>
              </a:rPr>
              <a:t>  consumer/Focus on paying bills on time and their credit score</a:t>
            </a:r>
            <a:br>
              <a:rPr lang="en-US" altLang="en-US" sz="3200">
                <a:solidFill>
                  <a:srgbClr val="34526F"/>
                </a:solidFill>
              </a:rPr>
            </a:br>
            <a:br>
              <a:rPr lang="en-US" altLang="en-US" sz="3200">
                <a:solidFill>
                  <a:srgbClr val="34526F"/>
                </a:solidFill>
              </a:rPr>
            </a:br>
            <a:r>
              <a:rPr lang="en-US" altLang="en-US" sz="3200">
                <a:solidFill>
                  <a:srgbClr val="FF0000"/>
                </a:solidFill>
              </a:rPr>
              <a:t>Wealthy:</a:t>
            </a:r>
            <a:r>
              <a:rPr lang="en-US" altLang="en-US" sz="3200">
                <a:solidFill>
                  <a:srgbClr val="34526F"/>
                </a:solidFill>
              </a:rPr>
              <a:t>  producer/Focus on turning money into more money</a:t>
            </a:r>
            <a:endParaRPr lang="en-US" sz="3200"/>
          </a:p>
        </p:txBody>
      </p:sp>
      <p:sp>
        <p:nvSpPr>
          <p:cNvPr id="25" name="Title 3">
            <a:extLst>
              <a:ext uri="{FF2B5EF4-FFF2-40B4-BE49-F238E27FC236}">
                <a16:creationId xmlns:a16="http://schemas.microsoft.com/office/drawing/2014/main" id="{94F8C90A-F284-4D2C-B360-4965E2A55FA5}"/>
              </a:ext>
            </a:extLst>
          </p:cNvPr>
          <p:cNvSpPr txBox="1">
            <a:spLocks/>
          </p:cNvSpPr>
          <p:nvPr/>
        </p:nvSpPr>
        <p:spPr>
          <a:xfrm>
            <a:off x="1828800" y="304800"/>
            <a:ext cx="8708232"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a:t>How Do I See Money?</a:t>
            </a:r>
          </a:p>
        </p:txBody>
      </p:sp>
    </p:spTree>
    <p:extLst>
      <p:ext uri="{BB962C8B-B14F-4D97-AF65-F5344CB8AC3E}">
        <p14:creationId xmlns:p14="http://schemas.microsoft.com/office/powerpoint/2010/main" val="145174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5BFF9C-3D61-93CF-FD8C-40AD1F5268F0}"/>
              </a:ext>
            </a:extLst>
          </p:cNvPr>
          <p:cNvPicPr>
            <a:picLocks noChangeAspect="1"/>
          </p:cNvPicPr>
          <p:nvPr/>
        </p:nvPicPr>
        <p:blipFill rotWithShape="1">
          <a:blip r:embed="rId2"/>
          <a:srcRect l="31961" t="24808" r="32846" b="14034"/>
          <a:stretch/>
        </p:blipFill>
        <p:spPr>
          <a:xfrm>
            <a:off x="2222695" y="189912"/>
            <a:ext cx="8060788" cy="6583680"/>
          </a:xfrm>
          <a:prstGeom prst="rect">
            <a:avLst/>
          </a:prstGeom>
        </p:spPr>
      </p:pic>
    </p:spTree>
    <p:extLst>
      <p:ext uri="{BB962C8B-B14F-4D97-AF65-F5344CB8AC3E}">
        <p14:creationId xmlns:p14="http://schemas.microsoft.com/office/powerpoint/2010/main" val="1786191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826D-E156-4A8A-A35C-144DAECC6B83}"/>
              </a:ext>
            </a:extLst>
          </p:cNvPr>
          <p:cNvSpPr>
            <a:spLocks noGrp="1"/>
          </p:cNvSpPr>
          <p:nvPr>
            <p:ph type="title"/>
          </p:nvPr>
        </p:nvSpPr>
        <p:spPr>
          <a:xfrm>
            <a:off x="1751011" y="823245"/>
            <a:ext cx="8689976" cy="1345888"/>
          </a:xfrm>
        </p:spPr>
        <p:txBody>
          <a:bodyPr vert="horz" lIns="91440" tIns="45720" rIns="91440" bIns="45720" rtlCol="0" anchor="b">
            <a:normAutofit/>
          </a:bodyPr>
          <a:lstStyle/>
          <a:p>
            <a:r>
              <a:rPr lang="en-US" sz="4400" b="1"/>
              <a:t>the largest debt for many is ...</a:t>
            </a:r>
          </a:p>
        </p:txBody>
      </p:sp>
      <p:pic>
        <p:nvPicPr>
          <p:cNvPr id="1026" name="Picture 2" descr="New York Community Bank - Mortgages">
            <a:extLst>
              <a:ext uri="{FF2B5EF4-FFF2-40B4-BE49-F238E27FC236}">
                <a16:creationId xmlns:a16="http://schemas.microsoft.com/office/drawing/2014/main" id="{BB11D7EB-9949-46EF-8EAB-E9016380D96A}"/>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r="6005" b="-1"/>
          <a:stretch/>
        </p:blipFill>
        <p:spPr bwMode="auto">
          <a:xfrm>
            <a:off x="2556644" y="2397907"/>
            <a:ext cx="7078712" cy="3861454"/>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91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4F78D-958E-4E99-81A4-3E905391FBF3}"/>
              </a:ext>
            </a:extLst>
          </p:cNvPr>
          <p:cNvSpPr>
            <a:spLocks noGrp="1"/>
          </p:cNvSpPr>
          <p:nvPr>
            <p:ph type="title"/>
          </p:nvPr>
        </p:nvSpPr>
        <p:spPr>
          <a:xfrm>
            <a:off x="913774" y="323095"/>
            <a:ext cx="10364451" cy="1596177"/>
          </a:xfrm>
        </p:spPr>
        <p:txBody>
          <a:bodyPr>
            <a:normAutofit fontScale="90000"/>
          </a:bodyPr>
          <a:lstStyle/>
          <a:p>
            <a:r>
              <a:rPr lang="en-US" sz="6000">
                <a:latin typeface="Arial Black" panose="020B0A04020102020204" pitchFamily="34" charset="0"/>
              </a:rPr>
              <a:t>EXTRA PAYMENT a year</a:t>
            </a:r>
          </a:p>
        </p:txBody>
      </p:sp>
      <p:pic>
        <p:nvPicPr>
          <p:cNvPr id="6" name="Content Placeholder 5">
            <a:extLst>
              <a:ext uri="{FF2B5EF4-FFF2-40B4-BE49-F238E27FC236}">
                <a16:creationId xmlns:a16="http://schemas.microsoft.com/office/drawing/2014/main" id="{65BA0610-16CA-4CBD-B1CE-B2E4420F9B44}"/>
              </a:ext>
            </a:extLst>
          </p:cNvPr>
          <p:cNvPicPr>
            <a:picLocks noGrp="1" noChangeAspect="1"/>
          </p:cNvPicPr>
          <p:nvPr>
            <p:ph sz="quarter" idx="13"/>
          </p:nvPr>
        </p:nvPicPr>
        <p:blipFill rotWithShape="1">
          <a:blip r:embed="rId2"/>
          <a:srcRect l="4651" t="11809" r="6192" b="7669"/>
          <a:stretch/>
        </p:blipFill>
        <p:spPr>
          <a:xfrm>
            <a:off x="1195754" y="1468379"/>
            <a:ext cx="10386957" cy="4827376"/>
          </a:xfrm>
        </p:spPr>
      </p:pic>
    </p:spTree>
    <p:extLst>
      <p:ext uri="{BB962C8B-B14F-4D97-AF65-F5344CB8AC3E}">
        <p14:creationId xmlns:p14="http://schemas.microsoft.com/office/powerpoint/2010/main" val="337840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CCB9F50-F6EF-42F3-86CD-8D9DBC288203}"/>
              </a:ext>
            </a:extLst>
          </p:cNvPr>
          <p:cNvPicPr>
            <a:picLocks noGrp="1" noChangeAspect="1"/>
          </p:cNvPicPr>
          <p:nvPr>
            <p:ph sz="quarter" idx="13"/>
          </p:nvPr>
        </p:nvPicPr>
        <p:blipFill>
          <a:blip r:embed="rId2"/>
          <a:stretch>
            <a:fillRect/>
          </a:stretch>
        </p:blipFill>
        <p:spPr>
          <a:xfrm>
            <a:off x="5759245" y="1504334"/>
            <a:ext cx="5687961" cy="4240161"/>
          </a:xfrm>
        </p:spPr>
      </p:pic>
      <p:sp>
        <p:nvSpPr>
          <p:cNvPr id="5" name="Text Placeholder 4">
            <a:extLst>
              <a:ext uri="{FF2B5EF4-FFF2-40B4-BE49-F238E27FC236}">
                <a16:creationId xmlns:a16="http://schemas.microsoft.com/office/drawing/2014/main" id="{1CF87050-C8F8-42CB-B601-991CBFCCA1E8}"/>
              </a:ext>
            </a:extLst>
          </p:cNvPr>
          <p:cNvSpPr>
            <a:spLocks noGrp="1"/>
          </p:cNvSpPr>
          <p:nvPr>
            <p:ph type="body" sz="half" idx="2"/>
          </p:nvPr>
        </p:nvSpPr>
        <p:spPr>
          <a:xfrm>
            <a:off x="420329" y="1621225"/>
            <a:ext cx="5206181" cy="4123271"/>
          </a:xfrm>
        </p:spPr>
        <p:txBody>
          <a:bodyPr>
            <a:normAutofit fontScale="92500" lnSpcReduction="20000"/>
          </a:bodyPr>
          <a:lstStyle/>
          <a:p>
            <a:r>
              <a:rPr lang="en-US" sz="1900" b="1"/>
              <a:t>1. The Widow’s Wealth - 9/14</a:t>
            </a:r>
          </a:p>
          <a:p>
            <a:r>
              <a:rPr lang="en-US" sz="1900" b="1"/>
              <a:t>2. God's Will in Finances - 9-21</a:t>
            </a:r>
          </a:p>
          <a:p>
            <a:r>
              <a:rPr lang="en-US" sz="1900" b="1"/>
              <a:t>3. The Perils of Money- 9/28</a:t>
            </a:r>
          </a:p>
          <a:p>
            <a:r>
              <a:rPr lang="en-US" sz="1900" b="1"/>
              <a:t>4. Release from Financial Slavery - 10/5</a:t>
            </a:r>
          </a:p>
          <a:p>
            <a:r>
              <a:rPr lang="en-US" sz="1900" b="1"/>
              <a:t>5. Financial Planning - God's Way (Part 1)- 10/12</a:t>
            </a:r>
          </a:p>
          <a:p>
            <a:r>
              <a:rPr lang="en-US" sz="1900" b="1"/>
              <a:t>6. Financial Planning - God's Way (Part 2) - 10/19</a:t>
            </a:r>
          </a:p>
          <a:p>
            <a:r>
              <a:rPr lang="en-US" sz="1900" b="1"/>
              <a:t>7. God's Wants You to Prosper - 10/26</a:t>
            </a:r>
          </a:p>
          <a:p>
            <a:r>
              <a:rPr lang="en-US" sz="1900" b="1"/>
              <a:t>8. Sharing God's Plan with the Next Generation- 11/2</a:t>
            </a:r>
          </a:p>
          <a:p>
            <a:endParaRPr lang="en-US"/>
          </a:p>
        </p:txBody>
      </p:sp>
    </p:spTree>
    <p:extLst>
      <p:ext uri="{BB962C8B-B14F-4D97-AF65-F5344CB8AC3E}">
        <p14:creationId xmlns:p14="http://schemas.microsoft.com/office/powerpoint/2010/main" val="2567056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4F78D-958E-4E99-81A4-3E905391FBF3}"/>
              </a:ext>
            </a:extLst>
          </p:cNvPr>
          <p:cNvSpPr>
            <a:spLocks noGrp="1"/>
          </p:cNvSpPr>
          <p:nvPr>
            <p:ph type="title"/>
          </p:nvPr>
        </p:nvSpPr>
        <p:spPr>
          <a:xfrm>
            <a:off x="700727" y="399179"/>
            <a:ext cx="10789920" cy="1201820"/>
          </a:xfrm>
        </p:spPr>
        <p:txBody>
          <a:bodyPr>
            <a:normAutofit fontScale="90000"/>
          </a:bodyPr>
          <a:lstStyle/>
          <a:p>
            <a:r>
              <a:rPr lang="en-US" sz="6000">
                <a:latin typeface="Arial Black" panose="020B0A04020102020204" pitchFamily="34" charset="0"/>
              </a:rPr>
              <a:t>EXTRA PAYMENT a month</a:t>
            </a:r>
          </a:p>
        </p:txBody>
      </p:sp>
      <p:pic>
        <p:nvPicPr>
          <p:cNvPr id="9" name="Picture 8">
            <a:extLst>
              <a:ext uri="{FF2B5EF4-FFF2-40B4-BE49-F238E27FC236}">
                <a16:creationId xmlns:a16="http://schemas.microsoft.com/office/drawing/2014/main" id="{6A2B51C3-B14F-467D-85D7-85CC5232DA06}"/>
              </a:ext>
            </a:extLst>
          </p:cNvPr>
          <p:cNvPicPr>
            <a:picLocks noChangeAspect="1"/>
          </p:cNvPicPr>
          <p:nvPr/>
        </p:nvPicPr>
        <p:blipFill rotWithShape="1">
          <a:blip r:embed="rId2"/>
          <a:srcRect l="4500" t="12700" r="6999" b="11161"/>
          <a:stretch/>
        </p:blipFill>
        <p:spPr>
          <a:xfrm>
            <a:off x="813268" y="1365849"/>
            <a:ext cx="10789920" cy="5219114"/>
          </a:xfrm>
          <a:prstGeom prst="rect">
            <a:avLst/>
          </a:prstGeom>
        </p:spPr>
      </p:pic>
    </p:spTree>
    <p:extLst>
      <p:ext uri="{BB962C8B-B14F-4D97-AF65-F5344CB8AC3E}">
        <p14:creationId xmlns:p14="http://schemas.microsoft.com/office/powerpoint/2010/main" val="876785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97FE73-0D07-276F-B225-F09F8D598647}"/>
              </a:ext>
            </a:extLst>
          </p:cNvPr>
          <p:cNvPicPr>
            <a:picLocks noChangeAspect="1"/>
          </p:cNvPicPr>
          <p:nvPr/>
        </p:nvPicPr>
        <p:blipFill rotWithShape="1">
          <a:blip r:embed="rId2"/>
          <a:srcRect l="27577" t="26450" r="24885" b="16291"/>
          <a:stretch/>
        </p:blipFill>
        <p:spPr>
          <a:xfrm>
            <a:off x="1707531" y="457200"/>
            <a:ext cx="8776937" cy="5943600"/>
          </a:xfrm>
          <a:prstGeom prst="rect">
            <a:avLst/>
          </a:prstGeom>
        </p:spPr>
      </p:pic>
    </p:spTree>
    <p:extLst>
      <p:ext uri="{BB962C8B-B14F-4D97-AF65-F5344CB8AC3E}">
        <p14:creationId xmlns:p14="http://schemas.microsoft.com/office/powerpoint/2010/main" val="3865529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1AB855E-3B7B-AC6B-4653-24C7BED49598}"/>
              </a:ext>
            </a:extLst>
          </p:cNvPr>
          <p:cNvGraphicFramePr>
            <a:graphicFrameLocks noGrp="1"/>
          </p:cNvGraphicFramePr>
          <p:nvPr>
            <p:ph idx="1"/>
          </p:nvPr>
        </p:nvGraphicFramePr>
        <p:xfrm>
          <a:off x="1038350" y="1591995"/>
          <a:ext cx="10115297" cy="4724397"/>
        </p:xfrm>
        <a:graphic>
          <a:graphicData uri="http://schemas.openxmlformats.org/drawingml/2006/table">
            <a:tbl>
              <a:tblPr firstRow="1" bandRow="1">
                <a:tableStyleId>{5C22544A-7EE6-4342-B048-85BDC9FD1C3A}</a:tableStyleId>
              </a:tblPr>
              <a:tblGrid>
                <a:gridCol w="7283014">
                  <a:extLst>
                    <a:ext uri="{9D8B030D-6E8A-4147-A177-3AD203B41FA5}">
                      <a16:colId xmlns:a16="http://schemas.microsoft.com/office/drawing/2014/main" val="20000"/>
                    </a:ext>
                  </a:extLst>
                </a:gridCol>
                <a:gridCol w="2832283">
                  <a:extLst>
                    <a:ext uri="{9D8B030D-6E8A-4147-A177-3AD203B41FA5}">
                      <a16:colId xmlns:a16="http://schemas.microsoft.com/office/drawing/2014/main" val="20001"/>
                    </a:ext>
                  </a:extLst>
                </a:gridCol>
              </a:tblGrid>
              <a:tr h="524933">
                <a:tc>
                  <a:txBody>
                    <a:bodyPr/>
                    <a:lstStyle/>
                    <a:p>
                      <a:r>
                        <a:rPr lang="en-US" sz="1800"/>
                        <a:t>Store</a:t>
                      </a:r>
                      <a:r>
                        <a:rPr lang="en-US" sz="1800" baseline="0"/>
                        <a:t> Credit Card</a:t>
                      </a:r>
                      <a:endParaRPr lang="en-US" sz="1800"/>
                    </a:p>
                  </a:txBody>
                  <a:tcPr marT="45713" marB="45713"/>
                </a:tc>
                <a:tc>
                  <a:txBody>
                    <a:bodyPr/>
                    <a:lstStyle/>
                    <a:p>
                      <a:r>
                        <a:rPr lang="en-US" sz="1800"/>
                        <a:t>Interest</a:t>
                      </a:r>
                    </a:p>
                  </a:txBody>
                  <a:tcPr marT="45713" marB="45713"/>
                </a:tc>
                <a:extLst>
                  <a:ext uri="{0D108BD9-81ED-4DB2-BD59-A6C34878D82A}">
                    <a16:rowId xmlns:a16="http://schemas.microsoft.com/office/drawing/2014/main" val="10000"/>
                  </a:ext>
                </a:extLst>
              </a:tr>
              <a:tr h="524933">
                <a:tc>
                  <a:txBody>
                    <a:bodyPr/>
                    <a:lstStyle/>
                    <a:p>
                      <a:r>
                        <a:rPr lang="en-US" sz="1800"/>
                        <a:t>Macy’s</a:t>
                      </a:r>
                    </a:p>
                  </a:txBody>
                  <a:tcPr marT="45713" marB="45713"/>
                </a:tc>
                <a:tc>
                  <a:txBody>
                    <a:bodyPr/>
                    <a:lstStyle/>
                    <a:p>
                      <a:r>
                        <a:rPr lang="en-US" sz="1800"/>
                        <a:t>26.99%</a:t>
                      </a:r>
                    </a:p>
                  </a:txBody>
                  <a:tcPr marT="45713" marB="45713"/>
                </a:tc>
                <a:extLst>
                  <a:ext uri="{0D108BD9-81ED-4DB2-BD59-A6C34878D82A}">
                    <a16:rowId xmlns:a16="http://schemas.microsoft.com/office/drawing/2014/main" val="10001"/>
                  </a:ext>
                </a:extLst>
              </a:tr>
              <a:tr h="524933">
                <a:tc>
                  <a:txBody>
                    <a:bodyPr/>
                    <a:lstStyle/>
                    <a:p>
                      <a:r>
                        <a:rPr lang="en-US" sz="1800"/>
                        <a:t>Target</a:t>
                      </a:r>
                    </a:p>
                  </a:txBody>
                  <a:tcPr marT="45713" marB="45713"/>
                </a:tc>
                <a:tc>
                  <a:txBody>
                    <a:bodyPr/>
                    <a:lstStyle/>
                    <a:p>
                      <a:r>
                        <a:rPr lang="en-US" sz="1800"/>
                        <a:t>25.15%</a:t>
                      </a:r>
                    </a:p>
                  </a:txBody>
                  <a:tcPr marT="45713" marB="45713"/>
                </a:tc>
                <a:extLst>
                  <a:ext uri="{0D108BD9-81ED-4DB2-BD59-A6C34878D82A}">
                    <a16:rowId xmlns:a16="http://schemas.microsoft.com/office/drawing/2014/main" val="10002"/>
                  </a:ext>
                </a:extLst>
              </a:tr>
              <a:tr h="524933">
                <a:tc>
                  <a:txBody>
                    <a:bodyPr/>
                    <a:lstStyle/>
                    <a:p>
                      <a:r>
                        <a:rPr lang="en-US" sz="1800"/>
                        <a:t>Sears</a:t>
                      </a:r>
                    </a:p>
                  </a:txBody>
                  <a:tcPr marT="45713" marB="45713"/>
                </a:tc>
                <a:tc>
                  <a:txBody>
                    <a:bodyPr/>
                    <a:lstStyle/>
                    <a:p>
                      <a:r>
                        <a:rPr lang="en-US" sz="1800"/>
                        <a:t>26.74%</a:t>
                      </a:r>
                    </a:p>
                  </a:txBody>
                  <a:tcPr marT="45713" marB="45713"/>
                </a:tc>
                <a:extLst>
                  <a:ext uri="{0D108BD9-81ED-4DB2-BD59-A6C34878D82A}">
                    <a16:rowId xmlns:a16="http://schemas.microsoft.com/office/drawing/2014/main" val="10003"/>
                  </a:ext>
                </a:extLst>
              </a:tr>
              <a:tr h="524933">
                <a:tc>
                  <a:txBody>
                    <a:bodyPr/>
                    <a:lstStyle/>
                    <a:p>
                      <a:r>
                        <a:rPr lang="en-US" sz="1800"/>
                        <a:t>JC Penny</a:t>
                      </a:r>
                    </a:p>
                  </a:txBody>
                  <a:tcPr marT="45713" marB="45713"/>
                </a:tc>
                <a:tc>
                  <a:txBody>
                    <a:bodyPr/>
                    <a:lstStyle/>
                    <a:p>
                      <a:r>
                        <a:rPr lang="en-US" sz="1800"/>
                        <a:t>26.99%</a:t>
                      </a:r>
                    </a:p>
                  </a:txBody>
                  <a:tcPr marT="45713" marB="45713"/>
                </a:tc>
                <a:extLst>
                  <a:ext uri="{0D108BD9-81ED-4DB2-BD59-A6C34878D82A}">
                    <a16:rowId xmlns:a16="http://schemas.microsoft.com/office/drawing/2014/main" val="10004"/>
                  </a:ext>
                </a:extLst>
              </a:tr>
              <a:tr h="524933">
                <a:tc>
                  <a:txBody>
                    <a:bodyPr/>
                    <a:lstStyle/>
                    <a:p>
                      <a:r>
                        <a:rPr lang="en-US" sz="1800"/>
                        <a:t>Best Buy</a:t>
                      </a:r>
                    </a:p>
                  </a:txBody>
                  <a:tcPr marT="45713" marB="45713"/>
                </a:tc>
                <a:tc>
                  <a:txBody>
                    <a:bodyPr/>
                    <a:lstStyle/>
                    <a:p>
                      <a:r>
                        <a:rPr lang="en-US" sz="1800"/>
                        <a:t>26.49%</a:t>
                      </a:r>
                    </a:p>
                  </a:txBody>
                  <a:tcPr marT="45713" marB="45713"/>
                </a:tc>
                <a:extLst>
                  <a:ext uri="{0D108BD9-81ED-4DB2-BD59-A6C34878D82A}">
                    <a16:rowId xmlns:a16="http://schemas.microsoft.com/office/drawing/2014/main" val="10005"/>
                  </a:ext>
                </a:extLst>
              </a:tr>
              <a:tr h="524933">
                <a:tc>
                  <a:txBody>
                    <a:bodyPr/>
                    <a:lstStyle/>
                    <a:p>
                      <a:r>
                        <a:rPr lang="en-US" sz="1800"/>
                        <a:t>PayPal</a:t>
                      </a:r>
                    </a:p>
                  </a:txBody>
                  <a:tcPr marT="45713" marB="45713"/>
                </a:tc>
                <a:tc>
                  <a:txBody>
                    <a:bodyPr/>
                    <a:lstStyle/>
                    <a:p>
                      <a:r>
                        <a:rPr lang="en-US" sz="1800"/>
                        <a:t>25.99%</a:t>
                      </a:r>
                    </a:p>
                  </a:txBody>
                  <a:tcPr marT="45713" marB="45713"/>
                </a:tc>
                <a:extLst>
                  <a:ext uri="{0D108BD9-81ED-4DB2-BD59-A6C34878D82A}">
                    <a16:rowId xmlns:a16="http://schemas.microsoft.com/office/drawing/2014/main" val="10006"/>
                  </a:ext>
                </a:extLst>
              </a:tr>
              <a:tr h="524933">
                <a:tc>
                  <a:txBody>
                    <a:bodyPr/>
                    <a:lstStyle/>
                    <a:p>
                      <a:r>
                        <a:rPr lang="en-US" sz="1800"/>
                        <a:t>Amazon</a:t>
                      </a:r>
                    </a:p>
                  </a:txBody>
                  <a:tcPr marT="45713" marB="45713"/>
                </a:tc>
                <a:tc>
                  <a:txBody>
                    <a:bodyPr/>
                    <a:lstStyle/>
                    <a:p>
                      <a:r>
                        <a:rPr lang="en-US" sz="1800"/>
                        <a:t>27.49%</a:t>
                      </a:r>
                    </a:p>
                  </a:txBody>
                  <a:tcPr marT="45713" marB="45713"/>
                </a:tc>
                <a:extLst>
                  <a:ext uri="{0D108BD9-81ED-4DB2-BD59-A6C34878D82A}">
                    <a16:rowId xmlns:a16="http://schemas.microsoft.com/office/drawing/2014/main" val="10007"/>
                  </a:ext>
                </a:extLst>
              </a:tr>
              <a:tr h="524933">
                <a:tc>
                  <a:txBody>
                    <a:bodyPr/>
                    <a:lstStyle/>
                    <a:p>
                      <a:r>
                        <a:rPr lang="en-US" sz="1800" err="1"/>
                        <a:t>Walmart</a:t>
                      </a:r>
                      <a:endParaRPr lang="en-US" sz="1800"/>
                    </a:p>
                  </a:txBody>
                  <a:tcPr marT="45713" marB="45713"/>
                </a:tc>
                <a:tc>
                  <a:txBody>
                    <a:bodyPr/>
                    <a:lstStyle/>
                    <a:p>
                      <a:r>
                        <a:rPr lang="en-US" sz="1800"/>
                        <a:t>22.90%</a:t>
                      </a:r>
                    </a:p>
                  </a:txBody>
                  <a:tcPr marT="45713" marB="45713"/>
                </a:tc>
                <a:extLst>
                  <a:ext uri="{0D108BD9-81ED-4DB2-BD59-A6C34878D82A}">
                    <a16:rowId xmlns:a16="http://schemas.microsoft.com/office/drawing/2014/main" val="10008"/>
                  </a:ext>
                </a:extLst>
              </a:tr>
            </a:tbl>
          </a:graphicData>
        </a:graphic>
      </p:graphicFrame>
      <p:sp>
        <p:nvSpPr>
          <p:cNvPr id="3" name="Title 2">
            <a:extLst>
              <a:ext uri="{FF2B5EF4-FFF2-40B4-BE49-F238E27FC236}">
                <a16:creationId xmlns:a16="http://schemas.microsoft.com/office/drawing/2014/main" id="{994554BE-2AC7-F4D8-F75C-2DFBD8DD9116}"/>
              </a:ext>
            </a:extLst>
          </p:cNvPr>
          <p:cNvSpPr>
            <a:spLocks noGrp="1"/>
          </p:cNvSpPr>
          <p:nvPr>
            <p:ph type="title"/>
          </p:nvPr>
        </p:nvSpPr>
        <p:spPr>
          <a:xfrm>
            <a:off x="913774" y="246489"/>
            <a:ext cx="10364451" cy="1596177"/>
          </a:xfrm>
        </p:spPr>
        <p:txBody>
          <a:bodyPr>
            <a:normAutofit/>
          </a:bodyPr>
          <a:lstStyle/>
          <a:p>
            <a:pPr>
              <a:defRPr/>
            </a:pPr>
            <a:r>
              <a:rPr lang="en-US" sz="4800" b="1"/>
              <a:t>God only ask for 10% but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1074" y="1314450"/>
            <a:ext cx="2844002" cy="3680244"/>
          </a:xfrm>
        </p:spPr>
        <p:txBody>
          <a:bodyPr vert="horz" lIns="91440" tIns="45720" rIns="91440" bIns="45720" rtlCol="0" anchor="ctr">
            <a:normAutofit/>
          </a:bodyPr>
          <a:lstStyle/>
          <a:p>
            <a:pPr algn="l"/>
            <a:r>
              <a:rPr lang="en-US" sz="4400"/>
              <a:t>Six simple steps to get out of debt</a:t>
            </a:r>
          </a:p>
        </p:txBody>
      </p:sp>
      <p:graphicFrame>
        <p:nvGraphicFramePr>
          <p:cNvPr id="6" name="TextBox 2">
            <a:extLst>
              <a:ext uri="{FF2B5EF4-FFF2-40B4-BE49-F238E27FC236}">
                <a16:creationId xmlns:a16="http://schemas.microsoft.com/office/drawing/2014/main" id="{1D40BFB1-AA11-3633-2D1C-99C3883248DA}"/>
              </a:ext>
            </a:extLst>
          </p:cNvPr>
          <p:cNvGraphicFramePr/>
          <p:nvPr/>
        </p:nvGraphicFramePr>
        <p:xfrm>
          <a:off x="4135352" y="261339"/>
          <a:ext cx="7993429" cy="6335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0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61C70-4E9D-F211-7C86-FFDE22AF791A}"/>
              </a:ext>
            </a:extLst>
          </p:cNvPr>
          <p:cNvPicPr>
            <a:picLocks noChangeAspect="1"/>
          </p:cNvPicPr>
          <p:nvPr/>
        </p:nvPicPr>
        <p:blipFill rotWithShape="1">
          <a:blip r:embed="rId2"/>
          <a:srcRect l="30345" r="29155" b="17317"/>
          <a:stretch/>
        </p:blipFill>
        <p:spPr>
          <a:xfrm>
            <a:off x="2652874" y="-133644"/>
            <a:ext cx="6134193" cy="7040880"/>
          </a:xfrm>
          <a:prstGeom prst="rect">
            <a:avLst/>
          </a:prstGeom>
        </p:spPr>
      </p:pic>
    </p:spTree>
    <p:extLst>
      <p:ext uri="{BB962C8B-B14F-4D97-AF65-F5344CB8AC3E}">
        <p14:creationId xmlns:p14="http://schemas.microsoft.com/office/powerpoint/2010/main" val="1871781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FF1CFB-E1AC-7453-9B46-E48DD10A0380}"/>
              </a:ext>
            </a:extLst>
          </p:cNvPr>
          <p:cNvSpPr>
            <a:spLocks noGrp="1"/>
          </p:cNvSpPr>
          <p:nvPr>
            <p:ph type="title"/>
          </p:nvPr>
        </p:nvSpPr>
        <p:spPr/>
        <p:txBody>
          <a:bodyPr>
            <a:normAutofit/>
          </a:bodyPr>
          <a:lstStyle/>
          <a:p>
            <a:r>
              <a:rPr lang="en-US" sz="6000" b="1">
                <a:solidFill>
                  <a:schemeClr val="tx1"/>
                </a:solidFill>
              </a:rPr>
              <a:t>Why get out of debt?</a:t>
            </a:r>
            <a:endParaRPr lang="en-US" sz="6000"/>
          </a:p>
        </p:txBody>
      </p:sp>
      <p:graphicFrame>
        <p:nvGraphicFramePr>
          <p:cNvPr id="21" name="Text Placeholder 3">
            <a:extLst>
              <a:ext uri="{FF2B5EF4-FFF2-40B4-BE49-F238E27FC236}">
                <a16:creationId xmlns:a16="http://schemas.microsoft.com/office/drawing/2014/main" id="{E083E42E-1014-4693-3EFE-90A89BD93944}"/>
              </a:ext>
            </a:extLst>
          </p:cNvPr>
          <p:cNvGraphicFramePr>
            <a:graphicFrameLocks noGrp="1"/>
          </p:cNvGraphicFramePr>
          <p:nvPr>
            <p:ph sz="quarter" idx="13"/>
          </p:nvPr>
        </p:nvGraphicFramePr>
        <p:xfrm>
          <a:off x="450165" y="1576269"/>
          <a:ext cx="11577711" cy="4810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634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CE3-4F01-4B6D-B740-6CCE4AE225C8}"/>
              </a:ext>
            </a:extLst>
          </p:cNvPr>
          <p:cNvSpPr>
            <a:spLocks noGrp="1"/>
          </p:cNvSpPr>
          <p:nvPr>
            <p:ph type="title"/>
          </p:nvPr>
        </p:nvSpPr>
        <p:spPr/>
        <p:txBody>
          <a:bodyPr/>
          <a:lstStyle/>
          <a:p>
            <a:r>
              <a:rPr lang="en-US"/>
              <a:t>Questions and answers</a:t>
            </a:r>
          </a:p>
        </p:txBody>
      </p:sp>
      <p:pic>
        <p:nvPicPr>
          <p:cNvPr id="5" name="Content Placeholder 4">
            <a:extLst>
              <a:ext uri="{FF2B5EF4-FFF2-40B4-BE49-F238E27FC236}">
                <a16:creationId xmlns:a16="http://schemas.microsoft.com/office/drawing/2014/main" id="{2FA36E13-39EE-429D-877C-FB797C2B9602}"/>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3492017" y="2366963"/>
            <a:ext cx="5207965" cy="3424237"/>
          </a:xfrm>
        </p:spPr>
      </p:pic>
      <p:sp>
        <p:nvSpPr>
          <p:cNvPr id="6" name="TextBox 5">
            <a:extLst>
              <a:ext uri="{FF2B5EF4-FFF2-40B4-BE49-F238E27FC236}">
                <a16:creationId xmlns:a16="http://schemas.microsoft.com/office/drawing/2014/main" id="{E37877CF-BC12-4AE4-9A40-2CB27AED8480}"/>
              </a:ext>
            </a:extLst>
          </p:cNvPr>
          <p:cNvSpPr txBox="1"/>
          <p:nvPr/>
        </p:nvSpPr>
        <p:spPr>
          <a:xfrm>
            <a:off x="3492017" y="5791200"/>
            <a:ext cx="5207965" cy="230832"/>
          </a:xfrm>
          <a:prstGeom prst="rect">
            <a:avLst/>
          </a:prstGeom>
          <a:noFill/>
        </p:spPr>
        <p:txBody>
          <a:bodyPr wrap="square" rtlCol="0">
            <a:spAutoFit/>
          </a:bodyPr>
          <a:lstStyle/>
          <a:p>
            <a:r>
              <a:rPr lang="en-US" sz="900">
                <a:hlinkClick r:id="rId3" tooltip="https://www.picpedia.org/chalkboard/q/question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2180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368842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2368-BA01-4B3B-829B-6118D1B8A82B}"/>
              </a:ext>
            </a:extLst>
          </p:cNvPr>
          <p:cNvSpPr>
            <a:spLocks noGrp="1"/>
          </p:cNvSpPr>
          <p:nvPr>
            <p:ph type="ctrTitle"/>
          </p:nvPr>
        </p:nvSpPr>
        <p:spPr/>
        <p:txBody>
          <a:bodyPr/>
          <a:lstStyle/>
          <a:p>
            <a:r>
              <a:rPr lang="en-US"/>
              <a:t>Release From Servitude</a:t>
            </a:r>
          </a:p>
        </p:txBody>
      </p:sp>
      <p:sp>
        <p:nvSpPr>
          <p:cNvPr id="3" name="Subtitle 2">
            <a:extLst>
              <a:ext uri="{FF2B5EF4-FFF2-40B4-BE49-F238E27FC236}">
                <a16:creationId xmlns:a16="http://schemas.microsoft.com/office/drawing/2014/main" id="{4FBE163F-2CFF-4D5E-9A2B-38F37B312999}"/>
              </a:ext>
            </a:extLst>
          </p:cNvPr>
          <p:cNvSpPr>
            <a:spLocks noGrp="1"/>
          </p:cNvSpPr>
          <p:nvPr>
            <p:ph type="subTitle" idx="1"/>
          </p:nvPr>
        </p:nvSpPr>
        <p:spPr/>
        <p:txBody>
          <a:bodyPr/>
          <a:lstStyle/>
          <a:p>
            <a:r>
              <a:rPr lang="en-US"/>
              <a:t>Dr. Mark E. Whitlock, Jr. </a:t>
            </a:r>
          </a:p>
          <a:p>
            <a:r>
              <a:rPr lang="en-US"/>
              <a:t>Reid Temple AME church</a:t>
            </a:r>
          </a:p>
        </p:txBody>
      </p:sp>
    </p:spTree>
    <p:extLst>
      <p:ext uri="{BB962C8B-B14F-4D97-AF65-F5344CB8AC3E}">
        <p14:creationId xmlns:p14="http://schemas.microsoft.com/office/powerpoint/2010/main" val="109334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F263-9BDF-4574-ADF8-A5DD3AA18B36}"/>
              </a:ext>
            </a:extLst>
          </p:cNvPr>
          <p:cNvSpPr>
            <a:spLocks noGrp="1"/>
          </p:cNvSpPr>
          <p:nvPr>
            <p:ph type="title"/>
          </p:nvPr>
        </p:nvSpPr>
        <p:spPr/>
        <p:txBody>
          <a:bodyPr/>
          <a:lstStyle/>
          <a:p>
            <a:r>
              <a:rPr lang="en-US"/>
              <a:t>Course objectives: </a:t>
            </a:r>
            <a:br>
              <a:rPr lang="en-US"/>
            </a:br>
            <a:r>
              <a:rPr lang="en-US"/>
              <a:t>release from servitude! </a:t>
            </a:r>
          </a:p>
        </p:txBody>
      </p:sp>
      <p:sp>
        <p:nvSpPr>
          <p:cNvPr id="3" name="Content Placeholder 2">
            <a:extLst>
              <a:ext uri="{FF2B5EF4-FFF2-40B4-BE49-F238E27FC236}">
                <a16:creationId xmlns:a16="http://schemas.microsoft.com/office/drawing/2014/main" id="{76B5E698-64FC-4B51-998D-078E0AA8A574}"/>
              </a:ext>
            </a:extLst>
          </p:cNvPr>
          <p:cNvSpPr>
            <a:spLocks noGrp="1"/>
          </p:cNvSpPr>
          <p:nvPr>
            <p:ph sz="quarter" idx="13"/>
          </p:nvPr>
        </p:nvSpPr>
        <p:spPr/>
        <p:txBody>
          <a:bodyPr>
            <a:normAutofit/>
          </a:bodyPr>
          <a:lstStyle/>
          <a:p>
            <a:pPr marL="514350" indent="-514350">
              <a:buAutoNum type="romanUcPeriod"/>
            </a:pPr>
            <a:r>
              <a:rPr lang="en-US"/>
              <a:t>Prayer </a:t>
            </a:r>
          </a:p>
          <a:p>
            <a:pPr marL="514350" indent="-514350">
              <a:buAutoNum type="romanUcPeriod"/>
            </a:pPr>
            <a:r>
              <a:rPr lang="en-US"/>
              <a:t>introduction to the lesson </a:t>
            </a:r>
          </a:p>
          <a:p>
            <a:pPr marL="514350" indent="-514350">
              <a:buAutoNum type="romanUcPeriod"/>
            </a:pPr>
            <a:r>
              <a:rPr lang="en-US"/>
              <a:t>Bible verses and Commentary</a:t>
            </a:r>
          </a:p>
          <a:p>
            <a:pPr marL="514350" indent="-514350">
              <a:buAutoNum type="romanUcPeriod"/>
            </a:pPr>
            <a:r>
              <a:rPr lang="en-US"/>
              <a:t>Andrea Jackson</a:t>
            </a:r>
          </a:p>
          <a:p>
            <a:pPr marL="514350" indent="-514350">
              <a:buAutoNum type="romanUcPeriod"/>
            </a:pPr>
            <a:r>
              <a:rPr lang="en-US"/>
              <a:t>Questions, comments, and answers</a:t>
            </a:r>
          </a:p>
          <a:p>
            <a:pPr marL="514350" indent="-514350">
              <a:buAutoNum type="romanUcPeriod"/>
            </a:pPr>
            <a:r>
              <a:rPr lang="en-US"/>
              <a:t>Thank you….</a:t>
            </a:r>
          </a:p>
          <a:p>
            <a:pPr marL="0" indent="0">
              <a:buNone/>
            </a:pPr>
            <a:endParaRPr lang="en-US"/>
          </a:p>
        </p:txBody>
      </p:sp>
      <p:pic>
        <p:nvPicPr>
          <p:cNvPr id="3074" name="Picture 2" descr="Creating a Productive Meeting Agenda | Virtual Meeting Management">
            <a:extLst>
              <a:ext uri="{FF2B5EF4-FFF2-40B4-BE49-F238E27FC236}">
                <a16:creationId xmlns:a16="http://schemas.microsoft.com/office/drawing/2014/main" id="{ED55BD85-F295-47BA-B2CB-7CED1EC03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320" y="2045615"/>
            <a:ext cx="4696387" cy="428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5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1B4F-EE00-413A-808F-412F1163AACE}"/>
              </a:ext>
            </a:extLst>
          </p:cNvPr>
          <p:cNvSpPr>
            <a:spLocks noGrp="1"/>
          </p:cNvSpPr>
          <p:nvPr>
            <p:ph type="title"/>
          </p:nvPr>
        </p:nvSpPr>
        <p:spPr>
          <a:xfrm>
            <a:off x="913775" y="618517"/>
            <a:ext cx="10364451" cy="1143915"/>
          </a:xfrm>
        </p:spPr>
        <p:txBody>
          <a:bodyPr/>
          <a:lstStyle/>
          <a:p>
            <a:r>
              <a:rPr lang="en-US"/>
              <a:t>Introduction to the lesson!</a:t>
            </a:r>
          </a:p>
        </p:txBody>
      </p:sp>
      <p:sp>
        <p:nvSpPr>
          <p:cNvPr id="3" name="Content Placeholder 2">
            <a:extLst>
              <a:ext uri="{FF2B5EF4-FFF2-40B4-BE49-F238E27FC236}">
                <a16:creationId xmlns:a16="http://schemas.microsoft.com/office/drawing/2014/main" id="{2FA67AE8-B968-420E-8D38-5D701438925A}"/>
              </a:ext>
            </a:extLst>
          </p:cNvPr>
          <p:cNvSpPr>
            <a:spLocks noGrp="1"/>
          </p:cNvSpPr>
          <p:nvPr>
            <p:ph sz="quarter" idx="13"/>
          </p:nvPr>
        </p:nvSpPr>
        <p:spPr>
          <a:xfrm>
            <a:off x="913775" y="1946033"/>
            <a:ext cx="5958973" cy="4293450"/>
          </a:xfrm>
        </p:spPr>
        <p:txBody>
          <a:bodyPr>
            <a:normAutofit/>
          </a:bodyPr>
          <a:lstStyle/>
          <a:p>
            <a:pPr marL="514350" indent="-514350">
              <a:buAutoNum type="romanLcPeriod"/>
            </a:pPr>
            <a:r>
              <a:rPr lang="en-US" sz="2400"/>
              <a:t>Steps to Financial freedom</a:t>
            </a:r>
          </a:p>
          <a:p>
            <a:pPr marL="514350" indent="-514350">
              <a:buAutoNum type="romanLcPeriod"/>
            </a:pPr>
            <a:r>
              <a:rPr lang="en-US" sz="2400"/>
              <a:t>Misuse of money… </a:t>
            </a:r>
          </a:p>
          <a:p>
            <a:pPr marL="514350" indent="-514350">
              <a:buAutoNum type="romanLcPeriod"/>
            </a:pPr>
            <a:r>
              <a:rPr lang="en-US" sz="2400"/>
              <a:t>There are basic steps to achieving God’s plan</a:t>
            </a:r>
          </a:p>
          <a:p>
            <a:pPr marL="514350" indent="-514350">
              <a:buAutoNum type="romanLcPeriod"/>
            </a:pPr>
            <a:r>
              <a:rPr lang="en-US" sz="2400"/>
              <a:t>Seeking God’s bless</a:t>
            </a:r>
          </a:p>
          <a:p>
            <a:pPr marL="514350" indent="-514350">
              <a:buAutoNum type="romanLcPeriod"/>
            </a:pPr>
            <a:r>
              <a:rPr lang="en-US" sz="2400"/>
              <a:t>Video: </a:t>
            </a:r>
            <a:r>
              <a:rPr lang="en-US" sz="2400">
                <a:hlinkClick r:id="rId2"/>
              </a:rPr>
              <a:t>Https://youtu.be/Twj6NioKvJU</a:t>
            </a:r>
            <a:endParaRPr lang="en-US" sz="2400"/>
          </a:p>
          <a:p>
            <a:pPr marL="0" indent="0">
              <a:buNone/>
            </a:pPr>
            <a:endParaRPr lang="en-US" sz="2400"/>
          </a:p>
          <a:p>
            <a:pPr marL="514350" indent="-514350">
              <a:buAutoNum type="romanLcPeriod"/>
            </a:pPr>
            <a:endParaRPr lang="en-US" sz="2400"/>
          </a:p>
          <a:p>
            <a:pPr marL="514350" indent="-514350">
              <a:buAutoNum type="romanLcPeriod"/>
            </a:pPr>
            <a:endParaRPr lang="en-US" sz="2400"/>
          </a:p>
          <a:p>
            <a:pPr marL="514350" indent="-514350">
              <a:buAutoNum type="romanLcPeriod"/>
            </a:pPr>
            <a:endParaRPr lang="en-US" sz="2400"/>
          </a:p>
          <a:p>
            <a:pPr marL="514350" indent="-514350">
              <a:buAutoNum type="romanLcPeriod"/>
            </a:pPr>
            <a:endParaRPr lang="en-US" sz="2400"/>
          </a:p>
          <a:p>
            <a:pPr marL="514350" indent="-514350">
              <a:buAutoNum type="romanLcPeriod"/>
            </a:pPr>
            <a:endParaRPr lang="en-US" sz="2400"/>
          </a:p>
          <a:p>
            <a:pPr marL="0" indent="0">
              <a:buNone/>
            </a:pPr>
            <a:endParaRPr lang="en-US" sz="2400"/>
          </a:p>
          <a:p>
            <a:pPr marL="514350" indent="-514350">
              <a:buAutoNum type="romanLcPeriod"/>
            </a:pPr>
            <a:endParaRPr lang="en-US" sz="2400"/>
          </a:p>
          <a:p>
            <a:pPr marL="514350" indent="-514350">
              <a:buAutoNum type="romanLcPeriod"/>
            </a:pPr>
            <a:endParaRPr lang="en-US"/>
          </a:p>
        </p:txBody>
      </p:sp>
      <p:pic>
        <p:nvPicPr>
          <p:cNvPr id="4" name="Picture 3">
            <a:extLst>
              <a:ext uri="{FF2B5EF4-FFF2-40B4-BE49-F238E27FC236}">
                <a16:creationId xmlns:a16="http://schemas.microsoft.com/office/drawing/2014/main" id="{53D86936-7FE0-451E-9ABC-0287A1FAF155}"/>
              </a:ext>
            </a:extLst>
          </p:cNvPr>
          <p:cNvPicPr>
            <a:picLocks noChangeAspect="1"/>
          </p:cNvPicPr>
          <p:nvPr/>
        </p:nvPicPr>
        <p:blipFill>
          <a:blip r:embed="rId3"/>
          <a:stretch>
            <a:fillRect/>
          </a:stretch>
        </p:blipFill>
        <p:spPr>
          <a:xfrm>
            <a:off x="7116097" y="1946032"/>
            <a:ext cx="4987462" cy="4237087"/>
          </a:xfrm>
          <a:prstGeom prst="rect">
            <a:avLst/>
          </a:prstGeom>
        </p:spPr>
      </p:pic>
    </p:spTree>
    <p:extLst>
      <p:ext uri="{BB962C8B-B14F-4D97-AF65-F5344CB8AC3E}">
        <p14:creationId xmlns:p14="http://schemas.microsoft.com/office/powerpoint/2010/main" val="32532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D227-C8B3-47A3-BD6B-898DE51B2BE4}"/>
              </a:ext>
            </a:extLst>
          </p:cNvPr>
          <p:cNvSpPr>
            <a:spLocks noGrp="1"/>
          </p:cNvSpPr>
          <p:nvPr>
            <p:ph type="title"/>
          </p:nvPr>
        </p:nvSpPr>
        <p:spPr>
          <a:xfrm>
            <a:off x="913775" y="618517"/>
            <a:ext cx="10364451" cy="893193"/>
          </a:xfrm>
        </p:spPr>
        <p:txBody>
          <a:bodyPr/>
          <a:lstStyle/>
          <a:p>
            <a:r>
              <a:rPr lang="en-US"/>
              <a:t>Step One: transfer ownership to God….</a:t>
            </a:r>
          </a:p>
        </p:txBody>
      </p:sp>
      <p:sp>
        <p:nvSpPr>
          <p:cNvPr id="3" name="Content Placeholder 2">
            <a:extLst>
              <a:ext uri="{FF2B5EF4-FFF2-40B4-BE49-F238E27FC236}">
                <a16:creationId xmlns:a16="http://schemas.microsoft.com/office/drawing/2014/main" id="{A58D1F56-7104-42A1-BF93-DF6B8962983D}"/>
              </a:ext>
            </a:extLst>
          </p:cNvPr>
          <p:cNvSpPr>
            <a:spLocks noGrp="1"/>
          </p:cNvSpPr>
          <p:nvPr>
            <p:ph sz="quarter" idx="13"/>
          </p:nvPr>
        </p:nvSpPr>
        <p:spPr>
          <a:xfrm>
            <a:off x="420330" y="2011311"/>
            <a:ext cx="6990736" cy="4595967"/>
          </a:xfrm>
        </p:spPr>
        <p:txBody>
          <a:bodyPr>
            <a:normAutofit/>
          </a:bodyPr>
          <a:lstStyle/>
          <a:p>
            <a:pPr marL="0" indent="0">
              <a:buNone/>
            </a:pPr>
            <a:r>
              <a:rPr lang="en-US" b="1">
                <a:solidFill>
                  <a:srgbClr val="FF0000"/>
                </a:solidFill>
              </a:rPr>
              <a:t>Proverbs 3:19 The LORD by wisdom hath founded the earth; by understanding hath he established the heavens.</a:t>
            </a:r>
          </a:p>
          <a:p>
            <a:pPr marL="0" indent="0">
              <a:buNone/>
            </a:pPr>
            <a:r>
              <a:rPr lang="en-US"/>
              <a:t>According to this verse, who is the real owner of everything? </a:t>
            </a:r>
          </a:p>
          <a:p>
            <a:pPr marL="0" indent="0">
              <a:buNone/>
            </a:pPr>
            <a:r>
              <a:rPr lang="en-US" b="1">
                <a:solidFill>
                  <a:srgbClr val="FF0000"/>
                </a:solidFill>
              </a:rPr>
              <a:t>Proverbs 8:18 Riches and honor are with me; yea, durable riches and righteousness.</a:t>
            </a:r>
          </a:p>
          <a:p>
            <a:pPr marL="0" indent="0">
              <a:buNone/>
            </a:pPr>
            <a:r>
              <a:rPr lang="en-US"/>
              <a:t>What are the four blessings that come from trusting God. </a:t>
            </a:r>
          </a:p>
        </p:txBody>
      </p:sp>
      <p:pic>
        <p:nvPicPr>
          <p:cNvPr id="4" name="Picture 3">
            <a:extLst>
              <a:ext uri="{FF2B5EF4-FFF2-40B4-BE49-F238E27FC236}">
                <a16:creationId xmlns:a16="http://schemas.microsoft.com/office/drawing/2014/main" id="{5C49ACF6-962D-48D5-9C75-CB97A8DBB417}"/>
              </a:ext>
            </a:extLst>
          </p:cNvPr>
          <p:cNvPicPr>
            <a:picLocks noChangeAspect="1"/>
          </p:cNvPicPr>
          <p:nvPr/>
        </p:nvPicPr>
        <p:blipFill>
          <a:blip r:embed="rId2"/>
          <a:stretch>
            <a:fillRect/>
          </a:stretch>
        </p:blipFill>
        <p:spPr>
          <a:xfrm>
            <a:off x="7688826" y="2072148"/>
            <a:ext cx="3878826" cy="3878826"/>
          </a:xfrm>
          <a:prstGeom prst="rect">
            <a:avLst/>
          </a:prstGeom>
        </p:spPr>
      </p:pic>
    </p:spTree>
    <p:extLst>
      <p:ext uri="{BB962C8B-B14F-4D97-AF65-F5344CB8AC3E}">
        <p14:creationId xmlns:p14="http://schemas.microsoft.com/office/powerpoint/2010/main" val="49671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8A61-6A55-479C-A3B1-640E8BDB2E79}"/>
              </a:ext>
            </a:extLst>
          </p:cNvPr>
          <p:cNvSpPr>
            <a:spLocks noGrp="1"/>
          </p:cNvSpPr>
          <p:nvPr>
            <p:ph type="title"/>
          </p:nvPr>
        </p:nvSpPr>
        <p:spPr/>
        <p:txBody>
          <a:bodyPr/>
          <a:lstStyle/>
          <a:p>
            <a:r>
              <a:rPr lang="en-US"/>
              <a:t>Step two: get out of debt</a:t>
            </a:r>
          </a:p>
        </p:txBody>
      </p:sp>
      <p:sp>
        <p:nvSpPr>
          <p:cNvPr id="3" name="Content Placeholder 2">
            <a:extLst>
              <a:ext uri="{FF2B5EF4-FFF2-40B4-BE49-F238E27FC236}">
                <a16:creationId xmlns:a16="http://schemas.microsoft.com/office/drawing/2014/main" id="{86743BD6-398F-4986-878A-F41E96F0FCC2}"/>
              </a:ext>
            </a:extLst>
          </p:cNvPr>
          <p:cNvSpPr>
            <a:spLocks noGrp="1"/>
          </p:cNvSpPr>
          <p:nvPr>
            <p:ph sz="quarter" idx="13"/>
          </p:nvPr>
        </p:nvSpPr>
        <p:spPr>
          <a:xfrm>
            <a:off x="913775" y="2367092"/>
            <a:ext cx="7780400" cy="4018960"/>
          </a:xfrm>
        </p:spPr>
        <p:txBody>
          <a:bodyPr>
            <a:normAutofit/>
          </a:bodyPr>
          <a:lstStyle/>
          <a:p>
            <a:pPr marL="0" indent="0">
              <a:buNone/>
            </a:pPr>
            <a:r>
              <a:rPr lang="en-US" b="1">
                <a:solidFill>
                  <a:srgbClr val="FF0000"/>
                </a:solidFill>
              </a:rPr>
              <a:t>Proverbs 15:16 Better is little with the fear of the Lord than great treasure and trouble therewith.</a:t>
            </a:r>
          </a:p>
          <a:p>
            <a:pPr marL="0" indent="0">
              <a:buNone/>
            </a:pPr>
            <a:r>
              <a:rPr lang="en-US"/>
              <a:t>You will not get out of debt overnight!</a:t>
            </a:r>
          </a:p>
          <a:p>
            <a:pPr marL="0" indent="0">
              <a:buNone/>
            </a:pPr>
            <a:r>
              <a:rPr lang="en-US" b="1">
                <a:solidFill>
                  <a:srgbClr val="FF0000"/>
                </a:solidFill>
              </a:rPr>
              <a:t>Proverbs 21:20 There is treasure to be desired and oil in the dwelling of the wise; but a foolish man </a:t>
            </a:r>
            <a:r>
              <a:rPr lang="en-US" b="1" err="1">
                <a:solidFill>
                  <a:srgbClr val="FF0000"/>
                </a:solidFill>
              </a:rPr>
              <a:t>spendeth</a:t>
            </a:r>
            <a:r>
              <a:rPr lang="en-US" b="1">
                <a:solidFill>
                  <a:srgbClr val="FF0000"/>
                </a:solidFill>
              </a:rPr>
              <a:t> it up.</a:t>
            </a:r>
          </a:p>
          <a:p>
            <a:pPr marL="0" indent="0">
              <a:buNone/>
            </a:pPr>
            <a:r>
              <a:rPr lang="en-US"/>
              <a:t>The way to stay out of debt is to accumulate same saving.</a:t>
            </a:r>
          </a:p>
          <a:p>
            <a:pPr marL="0" indent="0">
              <a:buNone/>
            </a:pPr>
            <a:r>
              <a:rPr lang="en-US"/>
              <a:t>So be___________ not _____________________</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D384D4E6-261E-454A-80D2-82B0ED235D00}"/>
              </a:ext>
            </a:extLst>
          </p:cNvPr>
          <p:cNvPicPr>
            <a:picLocks noChangeAspect="1"/>
          </p:cNvPicPr>
          <p:nvPr/>
        </p:nvPicPr>
        <p:blipFill>
          <a:blip r:embed="rId2"/>
          <a:stretch>
            <a:fillRect/>
          </a:stretch>
        </p:blipFill>
        <p:spPr>
          <a:xfrm>
            <a:off x="8846435" y="1884445"/>
            <a:ext cx="3200677" cy="2395936"/>
          </a:xfrm>
          <a:prstGeom prst="rect">
            <a:avLst/>
          </a:prstGeom>
        </p:spPr>
      </p:pic>
      <p:pic>
        <p:nvPicPr>
          <p:cNvPr id="5" name="Picture 4">
            <a:extLst>
              <a:ext uri="{FF2B5EF4-FFF2-40B4-BE49-F238E27FC236}">
                <a16:creationId xmlns:a16="http://schemas.microsoft.com/office/drawing/2014/main" id="{E9AADD02-9870-4206-9961-F7DBD07EDC72}"/>
              </a:ext>
            </a:extLst>
          </p:cNvPr>
          <p:cNvPicPr>
            <a:picLocks noChangeAspect="1"/>
          </p:cNvPicPr>
          <p:nvPr/>
        </p:nvPicPr>
        <p:blipFill>
          <a:blip r:embed="rId3"/>
          <a:stretch>
            <a:fillRect/>
          </a:stretch>
        </p:blipFill>
        <p:spPr>
          <a:xfrm>
            <a:off x="8846434" y="4376572"/>
            <a:ext cx="3200677" cy="2334970"/>
          </a:xfrm>
          <a:prstGeom prst="rect">
            <a:avLst/>
          </a:prstGeom>
        </p:spPr>
      </p:pic>
    </p:spTree>
    <p:extLst>
      <p:ext uri="{BB962C8B-B14F-4D97-AF65-F5344CB8AC3E}">
        <p14:creationId xmlns:p14="http://schemas.microsoft.com/office/powerpoint/2010/main" val="53383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2F8AC-A97F-4B06-9E9E-1D8CF3D804F3}"/>
              </a:ext>
            </a:extLst>
          </p:cNvPr>
          <p:cNvSpPr>
            <a:spLocks noGrp="1"/>
          </p:cNvSpPr>
          <p:nvPr>
            <p:ph type="title"/>
          </p:nvPr>
        </p:nvSpPr>
        <p:spPr/>
        <p:txBody>
          <a:bodyPr/>
          <a:lstStyle/>
          <a:p>
            <a:r>
              <a:rPr lang="en-US"/>
              <a:t>Step three: accept God’s provision</a:t>
            </a:r>
          </a:p>
        </p:txBody>
      </p:sp>
      <p:sp>
        <p:nvSpPr>
          <p:cNvPr id="3" name="Content Placeholder 2">
            <a:extLst>
              <a:ext uri="{FF2B5EF4-FFF2-40B4-BE49-F238E27FC236}">
                <a16:creationId xmlns:a16="http://schemas.microsoft.com/office/drawing/2014/main" id="{08E93DB6-EBA2-44A1-99C6-8CC113730E7A}"/>
              </a:ext>
            </a:extLst>
          </p:cNvPr>
          <p:cNvSpPr>
            <a:spLocks noGrp="1"/>
          </p:cNvSpPr>
          <p:nvPr>
            <p:ph sz="quarter" idx="13"/>
          </p:nvPr>
        </p:nvSpPr>
        <p:spPr>
          <a:xfrm>
            <a:off x="913774" y="1998406"/>
            <a:ext cx="7138845" cy="4572000"/>
          </a:xfrm>
        </p:spPr>
        <p:txBody>
          <a:bodyPr>
            <a:normAutofit/>
          </a:bodyPr>
          <a:lstStyle/>
          <a:p>
            <a:pPr marL="0" indent="0">
              <a:buNone/>
            </a:pPr>
            <a:r>
              <a:rPr lang="en-US" b="1">
                <a:solidFill>
                  <a:srgbClr val="FF0000"/>
                </a:solidFill>
              </a:rPr>
              <a:t>Matthew 6:31 Therefore take no thought, saying, What shall we eat? or, What shall we drink? or, Wherewithal shall we be clothed?</a:t>
            </a:r>
          </a:p>
          <a:p>
            <a:pPr marL="0" indent="0">
              <a:buNone/>
            </a:pPr>
            <a:r>
              <a:rPr lang="en-US"/>
              <a:t>Peace comes from accepting god’s plan for your life and making the best of it. Accepting a bad situation that can be changed through diligence is called laziness. </a:t>
            </a:r>
          </a:p>
          <a:p>
            <a:pPr marL="0" indent="0">
              <a:buNone/>
            </a:pPr>
            <a:endParaRPr lang="en-US"/>
          </a:p>
          <a:p>
            <a:pPr marL="0" indent="0">
              <a:buNone/>
            </a:pPr>
            <a:r>
              <a:rPr lang="en-US"/>
              <a:t>Define anxiety_______________________________________</a:t>
            </a:r>
          </a:p>
          <a:p>
            <a:pPr marL="0" indent="0">
              <a:buNone/>
            </a:pPr>
            <a:r>
              <a:rPr lang="en-US"/>
              <a:t>Define needs_________________________________________</a:t>
            </a:r>
          </a:p>
        </p:txBody>
      </p:sp>
      <p:pic>
        <p:nvPicPr>
          <p:cNvPr id="4" name="Picture 3">
            <a:extLst>
              <a:ext uri="{FF2B5EF4-FFF2-40B4-BE49-F238E27FC236}">
                <a16:creationId xmlns:a16="http://schemas.microsoft.com/office/drawing/2014/main" id="{75048CDE-3241-40AB-A552-2D0C9E8E6383}"/>
              </a:ext>
            </a:extLst>
          </p:cNvPr>
          <p:cNvPicPr>
            <a:picLocks noChangeAspect="1"/>
          </p:cNvPicPr>
          <p:nvPr/>
        </p:nvPicPr>
        <p:blipFill>
          <a:blip r:embed="rId2"/>
          <a:stretch>
            <a:fillRect/>
          </a:stretch>
        </p:blipFill>
        <p:spPr>
          <a:xfrm>
            <a:off x="8522263" y="2069691"/>
            <a:ext cx="2905125" cy="3810000"/>
          </a:xfrm>
          <a:prstGeom prst="rect">
            <a:avLst/>
          </a:prstGeom>
        </p:spPr>
      </p:pic>
    </p:spTree>
    <p:extLst>
      <p:ext uri="{BB962C8B-B14F-4D97-AF65-F5344CB8AC3E}">
        <p14:creationId xmlns:p14="http://schemas.microsoft.com/office/powerpoint/2010/main" val="56513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D7FC-D11F-4FB9-886B-5718BA7FE3C1}"/>
              </a:ext>
            </a:extLst>
          </p:cNvPr>
          <p:cNvSpPr>
            <a:spLocks noGrp="1"/>
          </p:cNvSpPr>
          <p:nvPr>
            <p:ph type="title"/>
          </p:nvPr>
        </p:nvSpPr>
        <p:spPr>
          <a:xfrm>
            <a:off x="913775" y="618517"/>
            <a:ext cx="10364451" cy="915315"/>
          </a:xfrm>
        </p:spPr>
        <p:txBody>
          <a:bodyPr/>
          <a:lstStyle/>
          <a:p>
            <a:r>
              <a:rPr lang="en-US"/>
              <a:t>Step four: refuse quick decisions</a:t>
            </a:r>
          </a:p>
        </p:txBody>
      </p:sp>
      <p:sp>
        <p:nvSpPr>
          <p:cNvPr id="3" name="Content Placeholder 2">
            <a:extLst>
              <a:ext uri="{FF2B5EF4-FFF2-40B4-BE49-F238E27FC236}">
                <a16:creationId xmlns:a16="http://schemas.microsoft.com/office/drawing/2014/main" id="{A378082D-B4C4-4310-8612-B873801758FB}"/>
              </a:ext>
            </a:extLst>
          </p:cNvPr>
          <p:cNvSpPr>
            <a:spLocks noGrp="1"/>
          </p:cNvSpPr>
          <p:nvPr>
            <p:ph sz="quarter" idx="13"/>
          </p:nvPr>
        </p:nvSpPr>
        <p:spPr>
          <a:xfrm>
            <a:off x="913774" y="1850923"/>
            <a:ext cx="7669787" cy="4564625"/>
          </a:xfrm>
        </p:spPr>
        <p:txBody>
          <a:bodyPr>
            <a:normAutofit/>
          </a:bodyPr>
          <a:lstStyle/>
          <a:p>
            <a:pPr marL="0" indent="0">
              <a:buNone/>
            </a:pPr>
            <a:r>
              <a:rPr lang="en-US" b="1">
                <a:solidFill>
                  <a:srgbClr val="FF0000"/>
                </a:solidFill>
              </a:rPr>
              <a:t>Proverbs 21:5 The plans of the diligent lead to profit as surely as haste leads to poverty..</a:t>
            </a:r>
          </a:p>
          <a:p>
            <a:pPr marL="0" indent="0">
              <a:buNone/>
            </a:pPr>
            <a:r>
              <a:rPr lang="en-US" b="1"/>
              <a:t>Advantage (profit) comes from_______________________</a:t>
            </a:r>
          </a:p>
          <a:p>
            <a:pPr marL="0" indent="0">
              <a:buNone/>
            </a:pPr>
            <a:r>
              <a:rPr lang="en-US" b="1"/>
              <a:t>Losses (poverty)______________________________________</a:t>
            </a:r>
          </a:p>
          <a:p>
            <a:pPr marL="0" indent="0">
              <a:buNone/>
            </a:pPr>
            <a:r>
              <a:rPr lang="en-US" b="1"/>
              <a:t>Don’t let anyone or self make quick financial decisions based on incomplete information!!!</a:t>
            </a:r>
          </a:p>
          <a:p>
            <a:pPr marL="0" indent="0">
              <a:buNone/>
            </a:pPr>
            <a:endParaRPr lang="en-US" b="1"/>
          </a:p>
        </p:txBody>
      </p:sp>
      <p:pic>
        <p:nvPicPr>
          <p:cNvPr id="4" name="Picture 3">
            <a:extLst>
              <a:ext uri="{FF2B5EF4-FFF2-40B4-BE49-F238E27FC236}">
                <a16:creationId xmlns:a16="http://schemas.microsoft.com/office/drawing/2014/main" id="{1727AEA5-ECAE-4EEA-B998-293BB1E5CC3E}"/>
              </a:ext>
            </a:extLst>
          </p:cNvPr>
          <p:cNvPicPr>
            <a:picLocks noChangeAspect="1"/>
          </p:cNvPicPr>
          <p:nvPr/>
        </p:nvPicPr>
        <p:blipFill>
          <a:blip r:embed="rId2"/>
          <a:stretch>
            <a:fillRect/>
          </a:stretch>
        </p:blipFill>
        <p:spPr>
          <a:xfrm>
            <a:off x="8522263" y="2069691"/>
            <a:ext cx="2905125" cy="3810000"/>
          </a:xfrm>
          <a:prstGeom prst="rect">
            <a:avLst/>
          </a:prstGeom>
        </p:spPr>
      </p:pic>
    </p:spTree>
    <p:extLst>
      <p:ext uri="{BB962C8B-B14F-4D97-AF65-F5344CB8AC3E}">
        <p14:creationId xmlns:p14="http://schemas.microsoft.com/office/powerpoint/2010/main" val="187556076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Application>Microsoft Office PowerPoint</Application>
  <PresentationFormat>Widescreen</PresentationFormat>
  <Slides>27</Slides>
  <Notes>2</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Droplet</vt:lpstr>
      <vt:lpstr>PowerPoint Presentation</vt:lpstr>
      <vt:lpstr>PowerPoint Presentation</vt:lpstr>
      <vt:lpstr>Release From Servitude</vt:lpstr>
      <vt:lpstr>Course objectives:  release from servitude! </vt:lpstr>
      <vt:lpstr>Introduction to the lesson!</vt:lpstr>
      <vt:lpstr>Step One: transfer ownership to God….</vt:lpstr>
      <vt:lpstr>Step two: get out of debt</vt:lpstr>
      <vt:lpstr>Step three: accept God’s provision</vt:lpstr>
      <vt:lpstr>Step four: refuse quick decisions</vt:lpstr>
      <vt:lpstr>RELEASE FROM SERVITUDE</vt:lpstr>
      <vt:lpstr>PowerPoint Presentation</vt:lpstr>
      <vt:lpstr>The problem: is Top down</vt:lpstr>
      <vt:lpstr>Average American Debt by Age</vt:lpstr>
      <vt:lpstr>How do I see debt:  Mindset is Everything  Poor:  consumer/it’s a part of life  Middle Class:  consumer/it’s manageable but one will always be in debt   Wealthy:  producer/temporary leverage </vt:lpstr>
      <vt:lpstr>PowerPoint Presentation</vt:lpstr>
      <vt:lpstr>How do you see money:  Mindset is Everything  Poor:  consumer/Focus on paying bills  Middle Class:  consumer/Focus on paying bills on time and their credit score  Wealthy:  producer/Focus on turning money into more money</vt:lpstr>
      <vt:lpstr>PowerPoint Presentation</vt:lpstr>
      <vt:lpstr>the largest debt for many is ...</vt:lpstr>
      <vt:lpstr>EXTRA PAYMENT a year</vt:lpstr>
      <vt:lpstr>EXTRA PAYMENT a month</vt:lpstr>
      <vt:lpstr>PowerPoint Presentation</vt:lpstr>
      <vt:lpstr>God only ask for 10% but ….</vt:lpstr>
      <vt:lpstr>Six simple steps to get out of debt</vt:lpstr>
      <vt:lpstr>PowerPoint Presentation</vt:lpstr>
      <vt:lpstr>Why get out of debt?</vt:lpstr>
      <vt:lpstr>Questions and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revision>14</cp:revision>
  <dcterms:created xsi:type="dcterms:W3CDTF">2022-09-20T15:30:39Z</dcterms:created>
  <dcterms:modified xsi:type="dcterms:W3CDTF">2022-10-20T10:28:55Z</dcterms:modified>
</cp:coreProperties>
</file>