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301" r:id="rId5"/>
    <p:sldId id="270" r:id="rId6"/>
    <p:sldId id="276" r:id="rId7"/>
    <p:sldId id="302" r:id="rId8"/>
    <p:sldId id="289" r:id="rId9"/>
    <p:sldId id="315" r:id="rId10"/>
    <p:sldId id="316" r:id="rId11"/>
    <p:sldId id="267" r:id="rId12"/>
    <p:sldId id="314" r:id="rId13"/>
    <p:sldId id="291" r:id="rId14"/>
    <p:sldId id="312" r:id="rId15"/>
    <p:sldId id="313" r:id="rId16"/>
    <p:sldId id="295" r:id="rId17"/>
    <p:sldId id="268" r:id="rId18"/>
    <p:sldId id="272" r:id="rId19"/>
    <p:sldId id="29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02EA9-3B31-4F3B-A406-172CEAFAD5F5}" v="14" dt="2023-09-05T15:40:32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66FD2-1784-4499-9E63-1BA2767E7FE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2A616-B9DC-4D99-AA48-4F6CEB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q/questions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stamp-template-red-1656195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3" name="Rectangle 7181">
            <a:extLst>
              <a:ext uri="{FF2B5EF4-FFF2-40B4-BE49-F238E27FC236}">
                <a16:creationId xmlns:a16="http://schemas.microsoft.com/office/drawing/2014/main" id="{7FDAA88F-5D25-49B0-B1C5-DC899E4A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94" name="Picture 2">
            <a:extLst>
              <a:ext uri="{FF2B5EF4-FFF2-40B4-BE49-F238E27FC236}">
                <a16:creationId xmlns:a16="http://schemas.microsoft.com/office/drawing/2014/main" id="{65125039-CA3B-4EBD-9365-54FA912E4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5" name="Rounded Rectangle 5">
            <a:extLst>
              <a:ext uri="{FF2B5EF4-FFF2-40B4-BE49-F238E27FC236}">
                <a16:creationId xmlns:a16="http://schemas.microsoft.com/office/drawing/2014/main" id="{90E712EA-29C8-427E-A8F2-38BB6684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1215213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0D1F7-770E-0DCD-DA29-BDA7BACCD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29" r="19315" b="-1"/>
          <a:stretch/>
        </p:blipFill>
        <p:spPr>
          <a:xfrm>
            <a:off x="1371419" y="1678055"/>
            <a:ext cx="5037079" cy="4014710"/>
          </a:xfrm>
          <a:prstGeom prst="rect">
            <a:avLst/>
          </a:prstGeom>
        </p:spPr>
      </p:pic>
      <p:pic>
        <p:nvPicPr>
          <p:cNvPr id="7196" name="Picture 7187">
            <a:extLst>
              <a:ext uri="{FF2B5EF4-FFF2-40B4-BE49-F238E27FC236}">
                <a16:creationId xmlns:a16="http://schemas.microsoft.com/office/drawing/2014/main" id="{F81E24BF-59C1-4F7E-B758-FC580AE6D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F2368-BA01-4B3B-829B-6118D1B8A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2" y="957486"/>
            <a:ext cx="3707844" cy="3131913"/>
          </a:xfrm>
        </p:spPr>
        <p:txBody>
          <a:bodyPr>
            <a:normAutofit/>
          </a:bodyPr>
          <a:lstStyle/>
          <a:p>
            <a:r>
              <a:rPr lang="en-US" dirty="0"/>
              <a:t>Going Higher in Praise for God!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E163F-2CFF-4D5E-9A2B-38F37B312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0383" y="4165600"/>
            <a:ext cx="3707844" cy="1717675"/>
          </a:xfrm>
        </p:spPr>
        <p:txBody>
          <a:bodyPr>
            <a:normAutofit/>
          </a:bodyPr>
          <a:lstStyle/>
          <a:p>
            <a:r>
              <a:rPr lang="en-US"/>
              <a:t>Dr. Mark E. Whitlock, Jr. </a:t>
            </a:r>
          </a:p>
          <a:p>
            <a:r>
              <a:rPr lang="en-US"/>
              <a:t>Reid Temple AME church</a:t>
            </a:r>
          </a:p>
        </p:txBody>
      </p:sp>
    </p:spTree>
    <p:extLst>
      <p:ext uri="{BB962C8B-B14F-4D97-AF65-F5344CB8AC3E}">
        <p14:creationId xmlns:p14="http://schemas.microsoft.com/office/powerpoint/2010/main" val="110223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7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9F7F7-E02D-4CAA-CD6D-84650660F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7" r="21338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46" name="Rectangle 39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41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81B4F-EE00-413A-808F-412F1163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857" y="162914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Walls you are fighting…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7AE8-B968-420E-8D38-5D7014389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56737" y="1580225"/>
            <a:ext cx="3906175" cy="466817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Walls are real: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Addiction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Health Crisis. 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Workplace issues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Marital issues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Financial challenges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Career pressures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Emptiness/loneliness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Depression/anxiety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r>
              <a:rPr lang="en-US" b="1" dirty="0"/>
              <a:t>Inner peace </a:t>
            </a:r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500" b="1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5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5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500" dirty="0"/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500" dirty="0"/>
          </a:p>
          <a:p>
            <a:pPr marL="514350" indent="-514350">
              <a:lnSpc>
                <a:spcPct val="110000"/>
              </a:lnSpc>
              <a:buAutoNum type="romanLcPeriod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532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43202-64E4-9695-2362-71D164E9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78" y="1599682"/>
            <a:ext cx="6299887" cy="3543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A3906-A0D3-F09D-5668-730C1C2AB5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065" y="1599682"/>
            <a:ext cx="4944861" cy="49609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900" b="1" dirty="0">
                <a:highlight>
                  <a:srgbClr val="FF0000"/>
                </a:highlight>
              </a:rPr>
              <a:t>God commands Praise – ps. 150</a:t>
            </a:r>
          </a:p>
          <a:p>
            <a:pPr>
              <a:lnSpc>
                <a:spcPct val="110000"/>
              </a:lnSpc>
            </a:pPr>
            <a:r>
              <a:rPr lang="en-US" sz="1900" b="1" dirty="0">
                <a:highlight>
                  <a:srgbClr val="FF0000"/>
                </a:highlight>
              </a:rPr>
              <a:t>Praise turns the focus to God -  Ps. 100:4</a:t>
            </a:r>
          </a:p>
          <a:p>
            <a:pPr>
              <a:lnSpc>
                <a:spcPct val="110000"/>
              </a:lnSpc>
            </a:pPr>
            <a:r>
              <a:rPr lang="en-US" sz="1900" b="1" dirty="0">
                <a:highlight>
                  <a:srgbClr val="FF0000"/>
                </a:highlight>
              </a:rPr>
              <a:t>Praise is being the presence of God – ps. 22:3</a:t>
            </a:r>
          </a:p>
          <a:p>
            <a:pPr>
              <a:lnSpc>
                <a:spcPct val="110000"/>
              </a:lnSpc>
            </a:pPr>
            <a:r>
              <a:rPr lang="en-US" sz="1900" b="1" dirty="0">
                <a:highlight>
                  <a:srgbClr val="FF0000"/>
                </a:highlight>
              </a:rPr>
              <a:t>Praise Promotes Productivity – ps. 17:5-6</a:t>
            </a:r>
          </a:p>
          <a:p>
            <a:pPr>
              <a:lnSpc>
                <a:spcPct val="110000"/>
              </a:lnSpc>
            </a:pPr>
            <a:r>
              <a:rPr lang="en-US" sz="1900" b="1" dirty="0">
                <a:highlight>
                  <a:srgbClr val="FF0000"/>
                </a:highlight>
              </a:rPr>
              <a:t>Praise changes the Atmosphere – Isa 61:3</a:t>
            </a:r>
          </a:p>
          <a:p>
            <a:pPr>
              <a:lnSpc>
                <a:spcPct val="110000"/>
              </a:lnSpc>
            </a:pPr>
            <a:r>
              <a:rPr lang="en-US" sz="1900" b="1" dirty="0">
                <a:highlight>
                  <a:srgbClr val="FF0000"/>
                </a:highlight>
              </a:rPr>
              <a:t>Praise defeats Demons – Isa 14</a:t>
            </a:r>
          </a:p>
          <a:p>
            <a:pPr>
              <a:lnSpc>
                <a:spcPct val="110000"/>
              </a:lnSpc>
            </a:pPr>
            <a:r>
              <a:rPr lang="en-US" sz="1900" b="1" dirty="0">
                <a:highlight>
                  <a:srgbClr val="FF0000"/>
                </a:highlight>
              </a:rPr>
              <a:t>God is worthy to be praise – Ps. 118:1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36130-34D2-58BC-A9DE-44056393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4" y="162914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power of praise</a:t>
            </a:r>
          </a:p>
        </p:txBody>
      </p:sp>
    </p:spTree>
    <p:extLst>
      <p:ext uri="{BB962C8B-B14F-4D97-AF65-F5344CB8AC3E}">
        <p14:creationId xmlns:p14="http://schemas.microsoft.com/office/powerpoint/2010/main" val="127576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5145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148" name="Rectangle 5147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0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78241-F0BA-627F-FAE6-7759C1309E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057" b="20895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cxnSp>
        <p:nvCxnSpPr>
          <p:cNvPr id="5152" name="Straight Connector 5151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4" name="Picture 5153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60E41-B023-46DC-B507-6BFB6982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Let’s 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6F9D4-44A4-1E59-EA23-07245D5141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1012" y="5481448"/>
            <a:ext cx="8689976" cy="5359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Come to the altar to pray for pastor, staff, ministers, ministry leaders, officers and members.</a:t>
            </a:r>
          </a:p>
        </p:txBody>
      </p:sp>
    </p:spTree>
    <p:extLst>
      <p:ext uri="{BB962C8B-B14F-4D97-AF65-F5344CB8AC3E}">
        <p14:creationId xmlns:p14="http://schemas.microsoft.com/office/powerpoint/2010/main" val="41484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CCE3-4F01-4B6D-B740-6CCE4AE2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A36E13-39EE-429D-877C-FB797C2B96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2017" y="2366963"/>
            <a:ext cx="5207965" cy="3424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877CF-BC12-4AE4-9A40-2CB27AED8480}"/>
              </a:ext>
            </a:extLst>
          </p:cNvPr>
          <p:cNvSpPr txBox="1"/>
          <p:nvPr/>
        </p:nvSpPr>
        <p:spPr>
          <a:xfrm>
            <a:off x="3492017" y="5791200"/>
            <a:ext cx="5207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pedia.org/chalkboard/q/question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6513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00CB0FA-BF99-1C9B-14A4-EDF97EB14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059"/>
            <a:ext cx="12395198" cy="6972300"/>
          </a:xfrm>
          <a:prstGeom prst="rect">
            <a:avLst/>
          </a:prstGeom>
        </p:spPr>
      </p:pic>
      <p:pic>
        <p:nvPicPr>
          <p:cNvPr id="2" name="Picture 2" descr="https://media.istockphoto.com/photos/open-church-doors-with-cross-picture-id185090423?k=6&amp;m=185090423&amp;s=612x612&amp;w=0&amp;h=tSxPvln7ZuQQw5qvEzc5hQ5j4OycUtF1ouFh7Yzrc0o=">
            <a:extLst>
              <a:ext uri="{FF2B5EF4-FFF2-40B4-BE49-F238E27FC236}">
                <a16:creationId xmlns:a16="http://schemas.microsoft.com/office/drawing/2014/main" id="{A1BD4FFA-8EB1-EED9-4A1A-2F6AB305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09" y="631443"/>
            <a:ext cx="8046781" cy="52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CF2C4-1229-393A-0190-19F0DE839447}"/>
              </a:ext>
            </a:extLst>
          </p:cNvPr>
          <p:cNvSpPr txBox="1"/>
          <p:nvPr/>
        </p:nvSpPr>
        <p:spPr>
          <a:xfrm>
            <a:off x="5159815" y="5970658"/>
            <a:ext cx="5850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Doors of the church are open: “REID TEMPLE CARES”</a:t>
            </a:r>
          </a:p>
        </p:txBody>
      </p:sp>
    </p:spTree>
    <p:extLst>
      <p:ext uri="{BB962C8B-B14F-4D97-AF65-F5344CB8AC3E}">
        <p14:creationId xmlns:p14="http://schemas.microsoft.com/office/powerpoint/2010/main" val="375879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00CB0FA-BF99-1C9B-14A4-EDF97EB14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50"/>
            <a:ext cx="12395198" cy="6972300"/>
          </a:xfrm>
          <a:prstGeom prst="rect">
            <a:avLst/>
          </a:prstGeom>
        </p:spPr>
      </p:pic>
      <p:pic>
        <p:nvPicPr>
          <p:cNvPr id="2" name="Picture 6" descr="https://pciprdprodfmssa.blob.core.windows.net/fms/1c42292f-c552-44c2-afd7-d83021ea5632/giving_header.png">
            <a:extLst>
              <a:ext uri="{FF2B5EF4-FFF2-40B4-BE49-F238E27FC236}">
                <a16:creationId xmlns:a16="http://schemas.microsoft.com/office/drawing/2014/main" id="{CBD37675-37EF-CEBE-EB0A-FAD83086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942597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5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8AF87-0AC1-47E5-9528-D9AB8AF1E7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1265" y="2265184"/>
            <a:ext cx="9144000" cy="2447925"/>
          </a:xfrm>
        </p:spPr>
      </p:pic>
    </p:spTree>
    <p:extLst>
      <p:ext uri="{BB962C8B-B14F-4D97-AF65-F5344CB8AC3E}">
        <p14:creationId xmlns:p14="http://schemas.microsoft.com/office/powerpoint/2010/main" val="180059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0233979-4D80-A7F9-469B-D37F89C8F2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88DCE-480C-7C0C-8D8B-3E132068CBBD}"/>
              </a:ext>
            </a:extLst>
          </p:cNvPr>
          <p:cNvSpPr txBox="1"/>
          <p:nvPr/>
        </p:nvSpPr>
        <p:spPr>
          <a:xfrm>
            <a:off x="4068198" y="684211"/>
            <a:ext cx="66055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Faith in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Integrity, Trust and Ethical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Empowering people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Excellence and Innovation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Christ –centered Leadership</a:t>
            </a:r>
            <a:r>
              <a:rPr lang="en-US" sz="3200" dirty="0"/>
              <a:t>  </a:t>
            </a:r>
          </a:p>
          <a:p>
            <a:endParaRPr lang="en-US" dirty="0"/>
          </a:p>
        </p:txBody>
      </p:sp>
      <p:pic>
        <p:nvPicPr>
          <p:cNvPr id="3" name="Picture 2" descr="A group of people in a church&#10;&#10;Description automatically generated with medium confidence">
            <a:extLst>
              <a:ext uri="{FF2B5EF4-FFF2-40B4-BE49-F238E27FC236}">
                <a16:creationId xmlns:a16="http://schemas.microsoft.com/office/drawing/2014/main" id="{8443ABFE-5930-6058-F0A5-682ACC933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3" y="2926453"/>
            <a:ext cx="8179981" cy="3161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5D5D02-4BF3-6A34-0D0D-630BFFB168D6}"/>
              </a:ext>
            </a:extLst>
          </p:cNvPr>
          <p:cNvSpPr txBox="1"/>
          <p:nvPr/>
        </p:nvSpPr>
        <p:spPr>
          <a:xfrm>
            <a:off x="0" y="11348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Our Core Values</a:t>
            </a:r>
          </a:p>
        </p:txBody>
      </p:sp>
    </p:spTree>
    <p:extLst>
      <p:ext uri="{BB962C8B-B14F-4D97-AF65-F5344CB8AC3E}">
        <p14:creationId xmlns:p14="http://schemas.microsoft.com/office/powerpoint/2010/main" val="389208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6EB0BEB-E9E7-23F5-4E3E-634A2B8B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08CDE-2CE5-D483-352F-3ACE7D53B77B}"/>
              </a:ext>
            </a:extLst>
          </p:cNvPr>
          <p:cNvSpPr txBox="1"/>
          <p:nvPr/>
        </p:nvSpPr>
        <p:spPr>
          <a:xfrm>
            <a:off x="35441" y="329058"/>
            <a:ext cx="12028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The Vision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DAB16-2120-BCC8-C198-EEB8218379AD}"/>
              </a:ext>
            </a:extLst>
          </p:cNvPr>
          <p:cNvSpPr txBox="1"/>
          <p:nvPr/>
        </p:nvSpPr>
        <p:spPr>
          <a:xfrm>
            <a:off x="507115" y="1486819"/>
            <a:ext cx="66989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Reid Temple AME Church is “Building the Beloved Community” by becoming a Bible Believing, Christ-centered, Family – Integrated, Multigenerational, Culturally aware church, spreading the gospel of Jesus Christ.  </a:t>
            </a:r>
          </a:p>
        </p:txBody>
      </p:sp>
      <p:pic>
        <p:nvPicPr>
          <p:cNvPr id="3" name="Picture 2" descr="A picture containing art&#10;&#10;Description automatically generated with medium confidence">
            <a:extLst>
              <a:ext uri="{FF2B5EF4-FFF2-40B4-BE49-F238E27FC236}">
                <a16:creationId xmlns:a16="http://schemas.microsoft.com/office/drawing/2014/main" id="{B34FE215-E002-412D-5DF5-7EEAEB47F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9" t="212" r="6533" b="-212"/>
          <a:stretch/>
        </p:blipFill>
        <p:spPr>
          <a:xfrm>
            <a:off x="6942665" y="778933"/>
            <a:ext cx="4342925" cy="5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6EB0BEB-E9E7-23F5-4E3E-634A2B8B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person, screenshot, art&#10;&#10;Description automatically generated">
            <a:extLst>
              <a:ext uri="{FF2B5EF4-FFF2-40B4-BE49-F238E27FC236}">
                <a16:creationId xmlns:a16="http://schemas.microsoft.com/office/drawing/2014/main" id="{D51A660F-047B-D7C1-7036-335DCAF6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38533"/>
          <a:stretch/>
        </p:blipFill>
        <p:spPr>
          <a:xfrm>
            <a:off x="517364" y="541653"/>
            <a:ext cx="5577111" cy="577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766D2-2C7D-C53A-46C4-A86212504323}"/>
              </a:ext>
            </a:extLst>
          </p:cNvPr>
          <p:cNvSpPr txBox="1"/>
          <p:nvPr/>
        </p:nvSpPr>
        <p:spPr>
          <a:xfrm>
            <a:off x="5921593" y="1373427"/>
            <a:ext cx="5808180" cy="469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Membership Growth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Debt Free for Thee 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Motivated and Skilled Staff &amp; Volunteers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Commitment 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Demographic &amp; Market Penetration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8D3D8-5732-0D48-00CE-C1C2C6B3C7DF}"/>
              </a:ext>
            </a:extLst>
          </p:cNvPr>
          <p:cNvSpPr txBox="1"/>
          <p:nvPr/>
        </p:nvSpPr>
        <p:spPr>
          <a:xfrm>
            <a:off x="-35441" y="37083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haroni" panose="02010803020104030203" pitchFamily="2" charset="-79"/>
              </a:rPr>
              <a:t>Our Strategic Goals </a:t>
            </a:r>
          </a:p>
        </p:txBody>
      </p:sp>
    </p:spTree>
    <p:extLst>
      <p:ext uri="{BB962C8B-B14F-4D97-AF65-F5344CB8AC3E}">
        <p14:creationId xmlns:p14="http://schemas.microsoft.com/office/powerpoint/2010/main" val="313101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A7F54AC-20A8-D325-A592-16DF2B5E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9479E-9AA3-3615-D47E-9F1960F6396A}"/>
              </a:ext>
            </a:extLst>
          </p:cNvPr>
          <p:cNvSpPr txBox="1"/>
          <p:nvPr/>
        </p:nvSpPr>
        <p:spPr>
          <a:xfrm>
            <a:off x="2125211" y="278162"/>
            <a:ext cx="9138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haroni" panose="02010803020104030203" pitchFamily="2" charset="-79"/>
              </a:rPr>
              <a:t>Overall Goals for 2023 -2024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D00B0-CAEE-C016-6A05-B39D9B50458E}"/>
              </a:ext>
            </a:extLst>
          </p:cNvPr>
          <p:cNvSpPr txBox="1"/>
          <p:nvPr/>
        </p:nvSpPr>
        <p:spPr>
          <a:xfrm>
            <a:off x="431115" y="1501951"/>
            <a:ext cx="9005493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attendance to Bible Study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baptisms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the number of tithers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the number of Disciples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the number of servant leaders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</a:rPr>
              <a:t>Increase member and community engagement</a:t>
            </a:r>
          </a:p>
        </p:txBody>
      </p:sp>
      <p:pic>
        <p:nvPicPr>
          <p:cNvPr id="4" name="Picture 3" descr="A blue line drawing of a clipboard with a dart board and a dart arrow&#10;&#10;Description automatically generated with low confidence">
            <a:extLst>
              <a:ext uri="{FF2B5EF4-FFF2-40B4-BE49-F238E27FC236}">
                <a16:creationId xmlns:a16="http://schemas.microsoft.com/office/drawing/2014/main" id="{B065E243-84FD-081E-B2CD-81CAC5E0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26" y="601327"/>
            <a:ext cx="3932885" cy="38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426B-5FD9-BDBF-85A3-F0E6F59A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8"/>
            <a:ext cx="8799468" cy="13507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Meditation 101 Class Schedule/Subjects/Books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4C720-A1FB-A544-6478-8E794F638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4261" y="2340596"/>
            <a:ext cx="4433790" cy="3195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Sept. 16 – </a:t>
            </a:r>
            <a:r>
              <a:rPr lang="en-US" sz="1900" b="1" dirty="0"/>
              <a:t>The Purpose of Meditation.</a:t>
            </a:r>
            <a:endParaRPr lang="en-US" sz="2000" b="1" dirty="0"/>
          </a:p>
          <a:p>
            <a:r>
              <a:rPr lang="en-US" sz="2000" dirty="0"/>
              <a:t>Sept.  23 – </a:t>
            </a:r>
            <a:r>
              <a:rPr lang="en-US" sz="1900" b="1" dirty="0"/>
              <a:t>The Practice of Meditation.</a:t>
            </a:r>
          </a:p>
          <a:p>
            <a:r>
              <a:rPr lang="en-US" sz="2000" dirty="0"/>
              <a:t>Sept. 30 – </a:t>
            </a:r>
            <a:r>
              <a:rPr lang="en-US" sz="2000" b="1" dirty="0"/>
              <a:t>The Power of Meditation.</a:t>
            </a:r>
          </a:p>
          <a:p>
            <a:r>
              <a:rPr lang="en-US" sz="2000" dirty="0"/>
              <a:t>Oct. 7 – </a:t>
            </a:r>
            <a:r>
              <a:rPr lang="en-US" sz="2000" b="1" dirty="0"/>
              <a:t>The Pursuit of Meditation. </a:t>
            </a:r>
          </a:p>
        </p:txBody>
      </p:sp>
      <p:pic>
        <p:nvPicPr>
          <p:cNvPr id="6148" name="Picture 4" descr="A book cover with a yellow circle&#10;&#10;Description automatically generated">
            <a:extLst>
              <a:ext uri="{FF2B5EF4-FFF2-40B4-BE49-F238E27FC236}">
                <a16:creationId xmlns:a16="http://schemas.microsoft.com/office/drawing/2014/main" id="{BDD17CC2-FEDB-D597-992D-6B74FFBF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9158" y="2321853"/>
            <a:ext cx="2120744" cy="32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ge 1">
            <a:extLst>
              <a:ext uri="{FF2B5EF4-FFF2-40B4-BE49-F238E27FC236}">
                <a16:creationId xmlns:a16="http://schemas.microsoft.com/office/drawing/2014/main" id="{818AD2CA-E792-2820-CA04-68E087F7A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r="-1" b="7503"/>
          <a:stretch/>
        </p:blipFill>
        <p:spPr bwMode="auto">
          <a:xfrm>
            <a:off x="9641171" y="2609663"/>
            <a:ext cx="2120744" cy="26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1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FF4F5-D501-087F-45FE-5ED83AA4A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00" b="18561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F2368-BA01-4B3B-829B-6118D1B8A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US" dirty="0"/>
              <a:t>Going Higher in Praise for God!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E163F-2CFF-4D5E-9A2B-38F37B312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5359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Dr. Mark E. Whitlock, Jr. </a:t>
            </a:r>
          </a:p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Reid Temple AME church</a:t>
            </a:r>
          </a:p>
        </p:txBody>
      </p:sp>
    </p:spTree>
    <p:extLst>
      <p:ext uri="{BB962C8B-B14F-4D97-AF65-F5344CB8AC3E}">
        <p14:creationId xmlns:p14="http://schemas.microsoft.com/office/powerpoint/2010/main" val="268251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F263-9BDF-4574-ADF8-A5DD3AA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</a:t>
            </a:r>
            <a:br>
              <a:rPr lang="en-US" dirty="0"/>
            </a:br>
            <a:r>
              <a:rPr lang="en-US" dirty="0"/>
              <a:t>Going Higher in Praise For god!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5E698-64FC-4B51-998D-078E0AA8A5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dirty="0"/>
              <a:t>Prayer </a:t>
            </a:r>
          </a:p>
          <a:p>
            <a:pPr marL="514350" indent="-514350">
              <a:buAutoNum type="romanUcPeriod"/>
            </a:pPr>
            <a:r>
              <a:rPr lang="en-US" dirty="0"/>
              <a:t>Scriptures – Joshua 6:20</a:t>
            </a:r>
          </a:p>
          <a:p>
            <a:pPr marL="514350" indent="-514350">
              <a:buAutoNum type="romanUcPeriod"/>
            </a:pPr>
            <a:r>
              <a:rPr lang="en-US" dirty="0"/>
              <a:t>What Walls are you fighting?</a:t>
            </a:r>
          </a:p>
          <a:p>
            <a:pPr marL="514350" indent="-514350">
              <a:buAutoNum type="romanUcPeriod"/>
            </a:pPr>
            <a:r>
              <a:rPr lang="en-US" dirty="0"/>
              <a:t>The Power of praise</a:t>
            </a:r>
          </a:p>
          <a:p>
            <a:pPr marL="514350" indent="-514350">
              <a:buAutoNum type="romanUcPeriod"/>
            </a:pPr>
            <a:r>
              <a:rPr lang="en-US"/>
              <a:t>Altar call</a:t>
            </a:r>
            <a:endParaRPr lang="en-US" dirty="0"/>
          </a:p>
          <a:p>
            <a:pPr marL="514350" indent="-514350">
              <a:buAutoNum type="romanUcPeriod"/>
            </a:pPr>
            <a:r>
              <a:rPr lang="en-US" dirty="0"/>
              <a:t>Salvation and Offering</a:t>
            </a:r>
          </a:p>
          <a:p>
            <a:pPr marL="514350" indent="-514350">
              <a:buAutoNum type="romanUcPeriod"/>
            </a:pPr>
            <a:r>
              <a:rPr lang="en-US" dirty="0"/>
              <a:t>Thank you….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reating a Productive Meeting Agenda | Virtual Meeting Management">
            <a:extLst>
              <a:ext uri="{FF2B5EF4-FFF2-40B4-BE49-F238E27FC236}">
                <a16:creationId xmlns:a16="http://schemas.microsoft.com/office/drawing/2014/main" id="{ED55BD85-F295-47BA-B2CB-7CED1EC0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2045615"/>
            <a:ext cx="4696387" cy="42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5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1EEE9-B515-80C6-D7FA-DA8351F2A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6" r="23639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AB7A82-93B7-D54D-B354-DD0C5F4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857" y="162757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B375-B82F-C4A7-656C-99644A9759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536" y="1736620"/>
            <a:ext cx="4468769" cy="492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Joshua 6:20 So the people shouted when the priests blew with the trumpets: and it came to pass, when the people heard the sound of the trumpet, and the people shouted with a great shout, that the wall fell down flat, so that the people went up into the city, every man straight before him, and they took the city.</a:t>
            </a:r>
          </a:p>
        </p:txBody>
      </p:sp>
    </p:spTree>
    <p:extLst>
      <p:ext uri="{BB962C8B-B14F-4D97-AF65-F5344CB8AC3E}">
        <p14:creationId xmlns:p14="http://schemas.microsoft.com/office/powerpoint/2010/main" val="24801240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00a652-a314-4465-9e3b-eee3981a03c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837B1E79043449A6BA0D06928E7BD" ma:contentTypeVersion="12" ma:contentTypeDescription="Create a new document." ma:contentTypeScope="" ma:versionID="0fa6508cae8d9e69d96cb728823b0873">
  <xsd:schema xmlns:xsd="http://www.w3.org/2001/XMLSchema" xmlns:xs="http://www.w3.org/2001/XMLSchema" xmlns:p="http://schemas.microsoft.com/office/2006/metadata/properties" xmlns:ns3="1200a652-a314-4465-9e3b-eee3981a03cd" xmlns:ns4="2ae4f842-3a66-416e-8d2c-7fa05df01dda" targetNamespace="http://schemas.microsoft.com/office/2006/metadata/properties" ma:root="true" ma:fieldsID="c1a958c86f89277ea511e0eb79879f6e" ns3:_="" ns4:_="">
    <xsd:import namespace="1200a652-a314-4465-9e3b-eee3981a03cd"/>
    <xsd:import namespace="2ae4f842-3a66-416e-8d2c-7fa05df01d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0a652-a314-4465-9e3b-eee3981a0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4f842-3a66-416e-8d2c-7fa05df01dd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9309A-3643-4B68-B10C-83BF62AF1A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D7D698-5AE3-4987-BA64-D5B2BEB0F6E0}">
  <ds:schemaRefs>
    <ds:schemaRef ds:uri="http://purl.org/dc/elements/1.1/"/>
    <ds:schemaRef ds:uri="http://schemas.microsoft.com/office/2006/metadata/properties"/>
    <ds:schemaRef ds:uri="2ae4f842-3a66-416e-8d2c-7fa05df01dda"/>
    <ds:schemaRef ds:uri="1200a652-a314-4465-9e3b-eee3981a03c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294715-41C2-448B-B8B2-4C44B57C1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00a652-a314-4465-9e3b-eee3981a03cd"/>
    <ds:schemaRef ds:uri="2ae4f842-3a66-416e-8d2c-7fa05df01d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5657</TotalTime>
  <Words>440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Calibri</vt:lpstr>
      <vt:lpstr>Tw Cen MT</vt:lpstr>
      <vt:lpstr>Droplet</vt:lpstr>
      <vt:lpstr>Going Higher in Praise for God!</vt:lpstr>
      <vt:lpstr>PowerPoint Presentation</vt:lpstr>
      <vt:lpstr>PowerPoint Presentation</vt:lpstr>
      <vt:lpstr>PowerPoint Presentation</vt:lpstr>
      <vt:lpstr>PowerPoint Presentation</vt:lpstr>
      <vt:lpstr>Meditation 101 Class Schedule/Subjects/Books</vt:lpstr>
      <vt:lpstr>Going Higher in Praise for God!</vt:lpstr>
      <vt:lpstr>Course objectives:  Going Higher in Praise For god! </vt:lpstr>
      <vt:lpstr>Scripture</vt:lpstr>
      <vt:lpstr>Walls you are fighting…</vt:lpstr>
      <vt:lpstr>The power of praise</vt:lpstr>
      <vt:lpstr>Let’s pray </vt:lpstr>
      <vt:lpstr>Questions and answers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Whitlock</dc:creator>
  <cp:lastModifiedBy>Preston Jacob</cp:lastModifiedBy>
  <cp:revision>6</cp:revision>
  <dcterms:created xsi:type="dcterms:W3CDTF">2022-09-20T15:30:39Z</dcterms:created>
  <dcterms:modified xsi:type="dcterms:W3CDTF">2023-09-05T16:17:35Z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0x010100CC0837B1E79043449A6BA0D06928E7BD</vt:lpwstr>
  </property>
</Properties>
</file>