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260" r:id="rId1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14" d="100"/>
          <a:sy n="114" d="100"/>
        </p:scale>
        <p:origin x="36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2F30D-8331-1764-E298-8B9A26F601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854032-BFCF-F71C-D00C-23BF96836A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2A2E40-9C99-1CD9-C771-72F94163C62A}"/>
              </a:ext>
            </a:extLst>
          </p:cNvPr>
          <p:cNvSpPr>
            <a:spLocks noGrp="1"/>
          </p:cNvSpPr>
          <p:nvPr>
            <p:ph type="dt" sz="half" idx="10"/>
          </p:nvPr>
        </p:nvSpPr>
        <p:spPr/>
        <p:txBody>
          <a:bodyPr/>
          <a:lstStyle/>
          <a:p>
            <a:fld id="{9094E347-BC42-44CF-86C9-720D7D61CD34}" type="datetimeFigureOut">
              <a:rPr lang="en-US" smtClean="0"/>
              <a:t>12/6/2023</a:t>
            </a:fld>
            <a:endParaRPr lang="en-US"/>
          </a:p>
        </p:txBody>
      </p:sp>
      <p:sp>
        <p:nvSpPr>
          <p:cNvPr id="5" name="Footer Placeholder 4">
            <a:extLst>
              <a:ext uri="{FF2B5EF4-FFF2-40B4-BE49-F238E27FC236}">
                <a16:creationId xmlns:a16="http://schemas.microsoft.com/office/drawing/2014/main" id="{403FC67A-4C80-D6F6-5B31-60476944E5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6B53AB-EC91-4CA7-3364-2C7677B50468}"/>
              </a:ext>
            </a:extLst>
          </p:cNvPr>
          <p:cNvSpPr>
            <a:spLocks noGrp="1"/>
          </p:cNvSpPr>
          <p:nvPr>
            <p:ph type="sldNum" sz="quarter" idx="12"/>
          </p:nvPr>
        </p:nvSpPr>
        <p:spPr/>
        <p:txBody>
          <a:bodyPr/>
          <a:lstStyle/>
          <a:p>
            <a:fld id="{0B086204-F8A1-440A-BE2B-584640D54450}" type="slidenum">
              <a:rPr lang="en-US" smtClean="0"/>
              <a:t>‹#›</a:t>
            </a:fld>
            <a:endParaRPr lang="en-US"/>
          </a:p>
        </p:txBody>
      </p:sp>
    </p:spTree>
    <p:extLst>
      <p:ext uri="{BB962C8B-B14F-4D97-AF65-F5344CB8AC3E}">
        <p14:creationId xmlns:p14="http://schemas.microsoft.com/office/powerpoint/2010/main" val="243262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BEC50-504B-8BF1-A5F8-CF82A82624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8B308A-6AEF-72F6-9C2C-4B0C50E7F3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D77271-2030-1EE3-1F21-2731D1FDF6DD}"/>
              </a:ext>
            </a:extLst>
          </p:cNvPr>
          <p:cNvSpPr>
            <a:spLocks noGrp="1"/>
          </p:cNvSpPr>
          <p:nvPr>
            <p:ph type="dt" sz="half" idx="10"/>
          </p:nvPr>
        </p:nvSpPr>
        <p:spPr/>
        <p:txBody>
          <a:bodyPr/>
          <a:lstStyle/>
          <a:p>
            <a:fld id="{9094E347-BC42-44CF-86C9-720D7D61CD34}" type="datetimeFigureOut">
              <a:rPr lang="en-US" smtClean="0"/>
              <a:t>12/6/2023</a:t>
            </a:fld>
            <a:endParaRPr lang="en-US"/>
          </a:p>
        </p:txBody>
      </p:sp>
      <p:sp>
        <p:nvSpPr>
          <p:cNvPr id="5" name="Footer Placeholder 4">
            <a:extLst>
              <a:ext uri="{FF2B5EF4-FFF2-40B4-BE49-F238E27FC236}">
                <a16:creationId xmlns:a16="http://schemas.microsoft.com/office/drawing/2014/main" id="{BD03A6EF-7284-F9FA-F795-74E1B34BD4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F138D4-01D4-C8D2-013C-265EF92C59A6}"/>
              </a:ext>
            </a:extLst>
          </p:cNvPr>
          <p:cNvSpPr>
            <a:spLocks noGrp="1"/>
          </p:cNvSpPr>
          <p:nvPr>
            <p:ph type="sldNum" sz="quarter" idx="12"/>
          </p:nvPr>
        </p:nvSpPr>
        <p:spPr/>
        <p:txBody>
          <a:bodyPr/>
          <a:lstStyle/>
          <a:p>
            <a:fld id="{0B086204-F8A1-440A-BE2B-584640D54450}" type="slidenum">
              <a:rPr lang="en-US" smtClean="0"/>
              <a:t>‹#›</a:t>
            </a:fld>
            <a:endParaRPr lang="en-US"/>
          </a:p>
        </p:txBody>
      </p:sp>
    </p:spTree>
    <p:extLst>
      <p:ext uri="{BB962C8B-B14F-4D97-AF65-F5344CB8AC3E}">
        <p14:creationId xmlns:p14="http://schemas.microsoft.com/office/powerpoint/2010/main" val="1649042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B935D4-9248-AF5B-76CB-418982C126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ED9F23-A42C-F2E0-C279-19D589A0D1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FB7182-6D21-AD68-2869-B06659C69491}"/>
              </a:ext>
            </a:extLst>
          </p:cNvPr>
          <p:cNvSpPr>
            <a:spLocks noGrp="1"/>
          </p:cNvSpPr>
          <p:nvPr>
            <p:ph type="dt" sz="half" idx="10"/>
          </p:nvPr>
        </p:nvSpPr>
        <p:spPr/>
        <p:txBody>
          <a:bodyPr/>
          <a:lstStyle/>
          <a:p>
            <a:fld id="{9094E347-BC42-44CF-86C9-720D7D61CD34}" type="datetimeFigureOut">
              <a:rPr lang="en-US" smtClean="0"/>
              <a:t>12/6/2023</a:t>
            </a:fld>
            <a:endParaRPr lang="en-US"/>
          </a:p>
        </p:txBody>
      </p:sp>
      <p:sp>
        <p:nvSpPr>
          <p:cNvPr id="5" name="Footer Placeholder 4">
            <a:extLst>
              <a:ext uri="{FF2B5EF4-FFF2-40B4-BE49-F238E27FC236}">
                <a16:creationId xmlns:a16="http://schemas.microsoft.com/office/drawing/2014/main" id="{39F77AF9-FEF2-8605-97ED-5198439A45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2142E2-37A7-EC9B-BE94-7E4F21EF1D67}"/>
              </a:ext>
            </a:extLst>
          </p:cNvPr>
          <p:cNvSpPr>
            <a:spLocks noGrp="1"/>
          </p:cNvSpPr>
          <p:nvPr>
            <p:ph type="sldNum" sz="quarter" idx="12"/>
          </p:nvPr>
        </p:nvSpPr>
        <p:spPr/>
        <p:txBody>
          <a:bodyPr/>
          <a:lstStyle/>
          <a:p>
            <a:fld id="{0B086204-F8A1-440A-BE2B-584640D54450}" type="slidenum">
              <a:rPr lang="en-US" smtClean="0"/>
              <a:t>‹#›</a:t>
            </a:fld>
            <a:endParaRPr lang="en-US"/>
          </a:p>
        </p:txBody>
      </p:sp>
    </p:spTree>
    <p:extLst>
      <p:ext uri="{BB962C8B-B14F-4D97-AF65-F5344CB8AC3E}">
        <p14:creationId xmlns:p14="http://schemas.microsoft.com/office/powerpoint/2010/main" val="988658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A3AE0-57C2-E493-CCB4-7AF97C03E7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BDF6E1-DBD9-2FF1-9009-B7722F71E4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2A1A13-D283-B93C-7C4B-24A49FCA5F4D}"/>
              </a:ext>
            </a:extLst>
          </p:cNvPr>
          <p:cNvSpPr>
            <a:spLocks noGrp="1"/>
          </p:cNvSpPr>
          <p:nvPr>
            <p:ph type="dt" sz="half" idx="10"/>
          </p:nvPr>
        </p:nvSpPr>
        <p:spPr/>
        <p:txBody>
          <a:bodyPr/>
          <a:lstStyle/>
          <a:p>
            <a:fld id="{9094E347-BC42-44CF-86C9-720D7D61CD34}" type="datetimeFigureOut">
              <a:rPr lang="en-US" smtClean="0"/>
              <a:t>12/6/2023</a:t>
            </a:fld>
            <a:endParaRPr lang="en-US"/>
          </a:p>
        </p:txBody>
      </p:sp>
      <p:sp>
        <p:nvSpPr>
          <p:cNvPr id="5" name="Footer Placeholder 4">
            <a:extLst>
              <a:ext uri="{FF2B5EF4-FFF2-40B4-BE49-F238E27FC236}">
                <a16:creationId xmlns:a16="http://schemas.microsoft.com/office/drawing/2014/main" id="{CEF4F3DB-2BB0-2606-AA8E-B452015E77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FC51B8-4A88-D741-23E8-BDC59AC06884}"/>
              </a:ext>
            </a:extLst>
          </p:cNvPr>
          <p:cNvSpPr>
            <a:spLocks noGrp="1"/>
          </p:cNvSpPr>
          <p:nvPr>
            <p:ph type="sldNum" sz="quarter" idx="12"/>
          </p:nvPr>
        </p:nvSpPr>
        <p:spPr/>
        <p:txBody>
          <a:bodyPr/>
          <a:lstStyle/>
          <a:p>
            <a:fld id="{0B086204-F8A1-440A-BE2B-584640D54450}" type="slidenum">
              <a:rPr lang="en-US" smtClean="0"/>
              <a:t>‹#›</a:t>
            </a:fld>
            <a:endParaRPr lang="en-US"/>
          </a:p>
        </p:txBody>
      </p:sp>
    </p:spTree>
    <p:extLst>
      <p:ext uri="{BB962C8B-B14F-4D97-AF65-F5344CB8AC3E}">
        <p14:creationId xmlns:p14="http://schemas.microsoft.com/office/powerpoint/2010/main" val="4154459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AE42-C016-2D3B-0164-A9925CC645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A483AD-21EA-3527-2B6A-F93A0FDBE7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26D526-A522-9EEF-A65E-8034D5B739B4}"/>
              </a:ext>
            </a:extLst>
          </p:cNvPr>
          <p:cNvSpPr>
            <a:spLocks noGrp="1"/>
          </p:cNvSpPr>
          <p:nvPr>
            <p:ph type="dt" sz="half" idx="10"/>
          </p:nvPr>
        </p:nvSpPr>
        <p:spPr/>
        <p:txBody>
          <a:bodyPr/>
          <a:lstStyle/>
          <a:p>
            <a:fld id="{9094E347-BC42-44CF-86C9-720D7D61CD34}" type="datetimeFigureOut">
              <a:rPr lang="en-US" smtClean="0"/>
              <a:t>12/6/2023</a:t>
            </a:fld>
            <a:endParaRPr lang="en-US"/>
          </a:p>
        </p:txBody>
      </p:sp>
      <p:sp>
        <p:nvSpPr>
          <p:cNvPr id="5" name="Footer Placeholder 4">
            <a:extLst>
              <a:ext uri="{FF2B5EF4-FFF2-40B4-BE49-F238E27FC236}">
                <a16:creationId xmlns:a16="http://schemas.microsoft.com/office/drawing/2014/main" id="{77344ACC-5622-6784-A787-A029650D6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5CAD40-7709-FED1-A926-B172A69AE1A5}"/>
              </a:ext>
            </a:extLst>
          </p:cNvPr>
          <p:cNvSpPr>
            <a:spLocks noGrp="1"/>
          </p:cNvSpPr>
          <p:nvPr>
            <p:ph type="sldNum" sz="quarter" idx="12"/>
          </p:nvPr>
        </p:nvSpPr>
        <p:spPr/>
        <p:txBody>
          <a:bodyPr/>
          <a:lstStyle/>
          <a:p>
            <a:fld id="{0B086204-F8A1-440A-BE2B-584640D54450}" type="slidenum">
              <a:rPr lang="en-US" smtClean="0"/>
              <a:t>‹#›</a:t>
            </a:fld>
            <a:endParaRPr lang="en-US"/>
          </a:p>
        </p:txBody>
      </p:sp>
    </p:spTree>
    <p:extLst>
      <p:ext uri="{BB962C8B-B14F-4D97-AF65-F5344CB8AC3E}">
        <p14:creationId xmlns:p14="http://schemas.microsoft.com/office/powerpoint/2010/main" val="3714469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D16AA-1D7A-CBB4-93E2-E5F8DB0C27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A8AC4A-BF6A-88AB-11E5-363C88F67E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DC8008-91D9-9158-D02A-E61787619A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450662-E7E5-457B-59A2-A14104B425AB}"/>
              </a:ext>
            </a:extLst>
          </p:cNvPr>
          <p:cNvSpPr>
            <a:spLocks noGrp="1"/>
          </p:cNvSpPr>
          <p:nvPr>
            <p:ph type="dt" sz="half" idx="10"/>
          </p:nvPr>
        </p:nvSpPr>
        <p:spPr/>
        <p:txBody>
          <a:bodyPr/>
          <a:lstStyle/>
          <a:p>
            <a:fld id="{9094E347-BC42-44CF-86C9-720D7D61CD34}" type="datetimeFigureOut">
              <a:rPr lang="en-US" smtClean="0"/>
              <a:t>12/6/2023</a:t>
            </a:fld>
            <a:endParaRPr lang="en-US"/>
          </a:p>
        </p:txBody>
      </p:sp>
      <p:sp>
        <p:nvSpPr>
          <p:cNvPr id="6" name="Footer Placeholder 5">
            <a:extLst>
              <a:ext uri="{FF2B5EF4-FFF2-40B4-BE49-F238E27FC236}">
                <a16:creationId xmlns:a16="http://schemas.microsoft.com/office/drawing/2014/main" id="{6E4DE129-371F-52D8-BDD6-51D4871B0C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7B665-1A34-110C-7345-E910DAFDA3A5}"/>
              </a:ext>
            </a:extLst>
          </p:cNvPr>
          <p:cNvSpPr>
            <a:spLocks noGrp="1"/>
          </p:cNvSpPr>
          <p:nvPr>
            <p:ph type="sldNum" sz="quarter" idx="12"/>
          </p:nvPr>
        </p:nvSpPr>
        <p:spPr/>
        <p:txBody>
          <a:bodyPr/>
          <a:lstStyle/>
          <a:p>
            <a:fld id="{0B086204-F8A1-440A-BE2B-584640D54450}" type="slidenum">
              <a:rPr lang="en-US" smtClean="0"/>
              <a:t>‹#›</a:t>
            </a:fld>
            <a:endParaRPr lang="en-US"/>
          </a:p>
        </p:txBody>
      </p:sp>
    </p:spTree>
    <p:extLst>
      <p:ext uri="{BB962C8B-B14F-4D97-AF65-F5344CB8AC3E}">
        <p14:creationId xmlns:p14="http://schemas.microsoft.com/office/powerpoint/2010/main" val="313875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816EF-2D94-FF63-191D-A929EE8E23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E72792-C7F9-2430-82AA-19DFCD6CA0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B87C30-2CC8-C4B0-FA30-1A37B6CCF4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548F94-951E-E433-BEC2-83609187F6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32BB5F-4D47-6BEC-D45A-FA77C5A010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BC07BA-ACCE-6AA0-C73E-9A63B0E7D4A2}"/>
              </a:ext>
            </a:extLst>
          </p:cNvPr>
          <p:cNvSpPr>
            <a:spLocks noGrp="1"/>
          </p:cNvSpPr>
          <p:nvPr>
            <p:ph type="dt" sz="half" idx="10"/>
          </p:nvPr>
        </p:nvSpPr>
        <p:spPr/>
        <p:txBody>
          <a:bodyPr/>
          <a:lstStyle/>
          <a:p>
            <a:fld id="{9094E347-BC42-44CF-86C9-720D7D61CD34}" type="datetimeFigureOut">
              <a:rPr lang="en-US" smtClean="0"/>
              <a:t>12/6/2023</a:t>
            </a:fld>
            <a:endParaRPr lang="en-US"/>
          </a:p>
        </p:txBody>
      </p:sp>
      <p:sp>
        <p:nvSpPr>
          <p:cNvPr id="8" name="Footer Placeholder 7">
            <a:extLst>
              <a:ext uri="{FF2B5EF4-FFF2-40B4-BE49-F238E27FC236}">
                <a16:creationId xmlns:a16="http://schemas.microsoft.com/office/drawing/2014/main" id="{55A40977-4677-457D-A16E-D4EE98DAAA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23575-3AF9-00BB-8943-A6CB3A41B1EF}"/>
              </a:ext>
            </a:extLst>
          </p:cNvPr>
          <p:cNvSpPr>
            <a:spLocks noGrp="1"/>
          </p:cNvSpPr>
          <p:nvPr>
            <p:ph type="sldNum" sz="quarter" idx="12"/>
          </p:nvPr>
        </p:nvSpPr>
        <p:spPr/>
        <p:txBody>
          <a:bodyPr/>
          <a:lstStyle/>
          <a:p>
            <a:fld id="{0B086204-F8A1-440A-BE2B-584640D54450}" type="slidenum">
              <a:rPr lang="en-US" smtClean="0"/>
              <a:t>‹#›</a:t>
            </a:fld>
            <a:endParaRPr lang="en-US"/>
          </a:p>
        </p:txBody>
      </p:sp>
    </p:spTree>
    <p:extLst>
      <p:ext uri="{BB962C8B-B14F-4D97-AF65-F5344CB8AC3E}">
        <p14:creationId xmlns:p14="http://schemas.microsoft.com/office/powerpoint/2010/main" val="3615078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13CA3-E855-7EBF-D9DA-C28F91021E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B2F2BD-D32A-E1C1-04C0-42392EC9CE55}"/>
              </a:ext>
            </a:extLst>
          </p:cNvPr>
          <p:cNvSpPr>
            <a:spLocks noGrp="1"/>
          </p:cNvSpPr>
          <p:nvPr>
            <p:ph type="dt" sz="half" idx="10"/>
          </p:nvPr>
        </p:nvSpPr>
        <p:spPr/>
        <p:txBody>
          <a:bodyPr/>
          <a:lstStyle/>
          <a:p>
            <a:fld id="{9094E347-BC42-44CF-86C9-720D7D61CD34}" type="datetimeFigureOut">
              <a:rPr lang="en-US" smtClean="0"/>
              <a:t>12/6/2023</a:t>
            </a:fld>
            <a:endParaRPr lang="en-US"/>
          </a:p>
        </p:txBody>
      </p:sp>
      <p:sp>
        <p:nvSpPr>
          <p:cNvPr id="4" name="Footer Placeholder 3">
            <a:extLst>
              <a:ext uri="{FF2B5EF4-FFF2-40B4-BE49-F238E27FC236}">
                <a16:creationId xmlns:a16="http://schemas.microsoft.com/office/drawing/2014/main" id="{A12B5230-13E5-46AC-A6B3-B513CE37567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E008C4-6081-2D2E-D866-C1167DF50792}"/>
              </a:ext>
            </a:extLst>
          </p:cNvPr>
          <p:cNvSpPr>
            <a:spLocks noGrp="1"/>
          </p:cNvSpPr>
          <p:nvPr>
            <p:ph type="sldNum" sz="quarter" idx="12"/>
          </p:nvPr>
        </p:nvSpPr>
        <p:spPr/>
        <p:txBody>
          <a:bodyPr/>
          <a:lstStyle/>
          <a:p>
            <a:fld id="{0B086204-F8A1-440A-BE2B-584640D54450}" type="slidenum">
              <a:rPr lang="en-US" smtClean="0"/>
              <a:t>‹#›</a:t>
            </a:fld>
            <a:endParaRPr lang="en-US"/>
          </a:p>
        </p:txBody>
      </p:sp>
    </p:spTree>
    <p:extLst>
      <p:ext uri="{BB962C8B-B14F-4D97-AF65-F5344CB8AC3E}">
        <p14:creationId xmlns:p14="http://schemas.microsoft.com/office/powerpoint/2010/main" val="886116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7E38EB-C779-20DD-F493-7714BF8B27B9}"/>
              </a:ext>
            </a:extLst>
          </p:cNvPr>
          <p:cNvSpPr>
            <a:spLocks noGrp="1"/>
          </p:cNvSpPr>
          <p:nvPr>
            <p:ph type="dt" sz="half" idx="10"/>
          </p:nvPr>
        </p:nvSpPr>
        <p:spPr/>
        <p:txBody>
          <a:bodyPr/>
          <a:lstStyle/>
          <a:p>
            <a:fld id="{9094E347-BC42-44CF-86C9-720D7D61CD34}" type="datetimeFigureOut">
              <a:rPr lang="en-US" smtClean="0"/>
              <a:t>12/6/2023</a:t>
            </a:fld>
            <a:endParaRPr lang="en-US"/>
          </a:p>
        </p:txBody>
      </p:sp>
      <p:sp>
        <p:nvSpPr>
          <p:cNvPr id="3" name="Footer Placeholder 2">
            <a:extLst>
              <a:ext uri="{FF2B5EF4-FFF2-40B4-BE49-F238E27FC236}">
                <a16:creationId xmlns:a16="http://schemas.microsoft.com/office/drawing/2014/main" id="{8171C47D-C351-F552-0B5B-7C83429921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50FBEA-BE54-B1FD-6261-C8B775593658}"/>
              </a:ext>
            </a:extLst>
          </p:cNvPr>
          <p:cNvSpPr>
            <a:spLocks noGrp="1"/>
          </p:cNvSpPr>
          <p:nvPr>
            <p:ph type="sldNum" sz="quarter" idx="12"/>
          </p:nvPr>
        </p:nvSpPr>
        <p:spPr/>
        <p:txBody>
          <a:bodyPr/>
          <a:lstStyle/>
          <a:p>
            <a:fld id="{0B086204-F8A1-440A-BE2B-584640D54450}" type="slidenum">
              <a:rPr lang="en-US" smtClean="0"/>
              <a:t>‹#›</a:t>
            </a:fld>
            <a:endParaRPr lang="en-US"/>
          </a:p>
        </p:txBody>
      </p:sp>
    </p:spTree>
    <p:extLst>
      <p:ext uri="{BB962C8B-B14F-4D97-AF65-F5344CB8AC3E}">
        <p14:creationId xmlns:p14="http://schemas.microsoft.com/office/powerpoint/2010/main" val="2827312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B6168-0CE7-9E13-2CD2-83345F9514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0C195F-EC15-5216-5FDF-D24D8146D8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5A9D73-36D1-A74C-3D60-B18D97C027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5B4E6A-FC76-ABDA-CE84-0EAD38BE950D}"/>
              </a:ext>
            </a:extLst>
          </p:cNvPr>
          <p:cNvSpPr>
            <a:spLocks noGrp="1"/>
          </p:cNvSpPr>
          <p:nvPr>
            <p:ph type="dt" sz="half" idx="10"/>
          </p:nvPr>
        </p:nvSpPr>
        <p:spPr/>
        <p:txBody>
          <a:bodyPr/>
          <a:lstStyle/>
          <a:p>
            <a:fld id="{9094E347-BC42-44CF-86C9-720D7D61CD34}" type="datetimeFigureOut">
              <a:rPr lang="en-US" smtClean="0"/>
              <a:t>12/6/2023</a:t>
            </a:fld>
            <a:endParaRPr lang="en-US"/>
          </a:p>
        </p:txBody>
      </p:sp>
      <p:sp>
        <p:nvSpPr>
          <p:cNvPr id="6" name="Footer Placeholder 5">
            <a:extLst>
              <a:ext uri="{FF2B5EF4-FFF2-40B4-BE49-F238E27FC236}">
                <a16:creationId xmlns:a16="http://schemas.microsoft.com/office/drawing/2014/main" id="{1C50EAC6-DAB4-F7C2-BEDE-2505739469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299032-B838-DCC0-7761-51D11E926AA1}"/>
              </a:ext>
            </a:extLst>
          </p:cNvPr>
          <p:cNvSpPr>
            <a:spLocks noGrp="1"/>
          </p:cNvSpPr>
          <p:nvPr>
            <p:ph type="sldNum" sz="quarter" idx="12"/>
          </p:nvPr>
        </p:nvSpPr>
        <p:spPr/>
        <p:txBody>
          <a:bodyPr/>
          <a:lstStyle/>
          <a:p>
            <a:fld id="{0B086204-F8A1-440A-BE2B-584640D54450}" type="slidenum">
              <a:rPr lang="en-US" smtClean="0"/>
              <a:t>‹#›</a:t>
            </a:fld>
            <a:endParaRPr lang="en-US"/>
          </a:p>
        </p:txBody>
      </p:sp>
    </p:spTree>
    <p:extLst>
      <p:ext uri="{BB962C8B-B14F-4D97-AF65-F5344CB8AC3E}">
        <p14:creationId xmlns:p14="http://schemas.microsoft.com/office/powerpoint/2010/main" val="2734945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95CCA-27D0-2046-6F10-751F230CA2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64A58F-CBB7-AF20-79BD-B9E8FE6312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F2D2AD-55B5-1155-D008-B6F85B451E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13F654-260A-123B-BE74-F84996AC8F3C}"/>
              </a:ext>
            </a:extLst>
          </p:cNvPr>
          <p:cNvSpPr>
            <a:spLocks noGrp="1"/>
          </p:cNvSpPr>
          <p:nvPr>
            <p:ph type="dt" sz="half" idx="10"/>
          </p:nvPr>
        </p:nvSpPr>
        <p:spPr/>
        <p:txBody>
          <a:bodyPr/>
          <a:lstStyle/>
          <a:p>
            <a:fld id="{9094E347-BC42-44CF-86C9-720D7D61CD34}" type="datetimeFigureOut">
              <a:rPr lang="en-US" smtClean="0"/>
              <a:t>12/6/2023</a:t>
            </a:fld>
            <a:endParaRPr lang="en-US"/>
          </a:p>
        </p:txBody>
      </p:sp>
      <p:sp>
        <p:nvSpPr>
          <p:cNvPr id="6" name="Footer Placeholder 5">
            <a:extLst>
              <a:ext uri="{FF2B5EF4-FFF2-40B4-BE49-F238E27FC236}">
                <a16:creationId xmlns:a16="http://schemas.microsoft.com/office/drawing/2014/main" id="{51D6AFA6-2D82-AF64-AABD-DD1185AFBB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68C7CD-E2FF-799E-068A-38C5F9411ED2}"/>
              </a:ext>
            </a:extLst>
          </p:cNvPr>
          <p:cNvSpPr>
            <a:spLocks noGrp="1"/>
          </p:cNvSpPr>
          <p:nvPr>
            <p:ph type="sldNum" sz="quarter" idx="12"/>
          </p:nvPr>
        </p:nvSpPr>
        <p:spPr/>
        <p:txBody>
          <a:bodyPr/>
          <a:lstStyle/>
          <a:p>
            <a:fld id="{0B086204-F8A1-440A-BE2B-584640D54450}" type="slidenum">
              <a:rPr lang="en-US" smtClean="0"/>
              <a:t>‹#›</a:t>
            </a:fld>
            <a:endParaRPr lang="en-US"/>
          </a:p>
        </p:txBody>
      </p:sp>
    </p:spTree>
    <p:extLst>
      <p:ext uri="{BB962C8B-B14F-4D97-AF65-F5344CB8AC3E}">
        <p14:creationId xmlns:p14="http://schemas.microsoft.com/office/powerpoint/2010/main" val="3162847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C666C2-4805-FA58-5612-7FA31CE5D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B1C14D-AAF1-F538-DBC5-9CB30701DF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008F51-759E-8313-2C79-E388C37C71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94E347-BC42-44CF-86C9-720D7D61CD34}" type="datetimeFigureOut">
              <a:rPr lang="en-US" smtClean="0"/>
              <a:t>12/6/2023</a:t>
            </a:fld>
            <a:endParaRPr lang="en-US"/>
          </a:p>
        </p:txBody>
      </p:sp>
      <p:sp>
        <p:nvSpPr>
          <p:cNvPr id="5" name="Footer Placeholder 4">
            <a:extLst>
              <a:ext uri="{FF2B5EF4-FFF2-40B4-BE49-F238E27FC236}">
                <a16:creationId xmlns:a16="http://schemas.microsoft.com/office/drawing/2014/main" id="{4BD3D04E-632B-A1A8-4F89-5B77741D6A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586174-9834-D6A6-6FC6-B8DF415E3F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086204-F8A1-440A-BE2B-584640D54450}" type="slidenum">
              <a:rPr lang="en-US" smtClean="0"/>
              <a:t>‹#›</a:t>
            </a:fld>
            <a:endParaRPr lang="en-US"/>
          </a:p>
        </p:txBody>
      </p:sp>
    </p:spTree>
    <p:extLst>
      <p:ext uri="{BB962C8B-B14F-4D97-AF65-F5344CB8AC3E}">
        <p14:creationId xmlns:p14="http://schemas.microsoft.com/office/powerpoint/2010/main" val="5226687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red background with white text&#10;&#10;Description automatically generated">
            <a:extLst>
              <a:ext uri="{FF2B5EF4-FFF2-40B4-BE49-F238E27FC236}">
                <a16:creationId xmlns:a16="http://schemas.microsoft.com/office/drawing/2014/main" id="{A756CABB-E367-4D1A-3BE0-DCA2B06526E5}"/>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b="1"/>
          <a:stretch/>
        </p:blipFill>
        <p:spPr>
          <a:xfrm>
            <a:off x="0" y="0"/>
            <a:ext cx="12192000" cy="6858000"/>
          </a:xfrm>
          <a:prstGeom prst="rect">
            <a:avLst/>
          </a:prstGeom>
        </p:spPr>
      </p:pic>
      <p:sp>
        <p:nvSpPr>
          <p:cNvPr id="2" name="Title 1">
            <a:extLst>
              <a:ext uri="{FF2B5EF4-FFF2-40B4-BE49-F238E27FC236}">
                <a16:creationId xmlns:a16="http://schemas.microsoft.com/office/drawing/2014/main" id="{4A24FD30-315B-37D2-DAC9-FD353953A5F0}"/>
              </a:ext>
            </a:extLst>
          </p:cNvPr>
          <p:cNvSpPr>
            <a:spLocks noGrp="1"/>
          </p:cNvSpPr>
          <p:nvPr>
            <p:ph type="title"/>
          </p:nvPr>
        </p:nvSpPr>
        <p:spPr/>
        <p:txBody>
          <a:bodyPr>
            <a:normAutofit/>
          </a:bodyPr>
          <a:lstStyle/>
          <a:p>
            <a:pPr algn="ctr"/>
            <a:r>
              <a:rPr lang="en-US" sz="4800" b="1" u="sng" dirty="0">
                <a:solidFill>
                  <a:schemeClr val="bg1"/>
                </a:solidFill>
              </a:rPr>
              <a:t>FINISHING HIGHER IN GOD</a:t>
            </a:r>
            <a:r>
              <a:rPr lang="en-US" sz="4800" dirty="0">
                <a:solidFill>
                  <a:schemeClr val="bg1"/>
                </a:solidFill>
              </a:rPr>
              <a:t>:</a:t>
            </a:r>
            <a:br>
              <a:rPr lang="en-US" sz="4800" dirty="0">
                <a:solidFill>
                  <a:schemeClr val="bg1"/>
                </a:solidFill>
              </a:rPr>
            </a:br>
            <a:r>
              <a:rPr lang="en-US" sz="4800" dirty="0">
                <a:solidFill>
                  <a:schemeClr val="bg1"/>
                </a:solidFill>
              </a:rPr>
              <a:t>SPIRITUAL PREPARATION FOR ADVENT PRODUCES HOPE!</a:t>
            </a:r>
          </a:p>
        </p:txBody>
      </p:sp>
      <p:sp>
        <p:nvSpPr>
          <p:cNvPr id="3" name="Text Placeholder 2">
            <a:extLst>
              <a:ext uri="{FF2B5EF4-FFF2-40B4-BE49-F238E27FC236}">
                <a16:creationId xmlns:a16="http://schemas.microsoft.com/office/drawing/2014/main" id="{7386FAA0-DDAF-9347-34FD-90EDB4054BE5}"/>
              </a:ext>
            </a:extLst>
          </p:cNvPr>
          <p:cNvSpPr>
            <a:spLocks noGrp="1"/>
          </p:cNvSpPr>
          <p:nvPr>
            <p:ph type="body" idx="1"/>
          </p:nvPr>
        </p:nvSpPr>
        <p:spPr>
          <a:xfrm>
            <a:off x="838200" y="5067635"/>
            <a:ext cx="10515600" cy="1500187"/>
          </a:xfrm>
        </p:spPr>
        <p:txBody>
          <a:bodyPr/>
          <a:lstStyle/>
          <a:p>
            <a:pPr algn="ctr"/>
            <a:r>
              <a:rPr lang="en-US" dirty="0">
                <a:solidFill>
                  <a:schemeClr val="bg1"/>
                </a:solidFill>
              </a:rPr>
              <a:t>Dr. Mark E. Whitlock, Jr. </a:t>
            </a:r>
          </a:p>
          <a:p>
            <a:pPr algn="ctr"/>
            <a:r>
              <a:rPr lang="en-US" dirty="0">
                <a:solidFill>
                  <a:schemeClr val="bg1"/>
                </a:solidFill>
              </a:rPr>
              <a:t>Senior Pastor</a:t>
            </a:r>
          </a:p>
        </p:txBody>
      </p:sp>
    </p:spTree>
    <p:extLst>
      <p:ext uri="{BB962C8B-B14F-4D97-AF65-F5344CB8AC3E}">
        <p14:creationId xmlns:p14="http://schemas.microsoft.com/office/powerpoint/2010/main" val="1433427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book with white text">
            <a:extLst>
              <a:ext uri="{FF2B5EF4-FFF2-40B4-BE49-F238E27FC236}">
                <a16:creationId xmlns:a16="http://schemas.microsoft.com/office/drawing/2014/main" id="{B6DE05AD-16DF-146C-059D-9217CAE242F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098" name="Picture 2">
            <a:extLst>
              <a:ext uri="{FF2B5EF4-FFF2-40B4-BE49-F238E27FC236}">
                <a16:creationId xmlns:a16="http://schemas.microsoft.com/office/drawing/2014/main" id="{1ACD3B78-A96F-DF71-D525-49DB1784E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9901" y="647856"/>
            <a:ext cx="8470900" cy="55622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4E1C4B5-1093-A21C-D66F-6A4CA90F5D35}"/>
              </a:ext>
            </a:extLst>
          </p:cNvPr>
          <p:cNvSpPr txBox="1"/>
          <p:nvPr/>
        </p:nvSpPr>
        <p:spPr>
          <a:xfrm>
            <a:off x="6755363" y="6349405"/>
            <a:ext cx="5125314" cy="369332"/>
          </a:xfrm>
          <a:prstGeom prst="rect">
            <a:avLst/>
          </a:prstGeom>
          <a:noFill/>
        </p:spPr>
        <p:txBody>
          <a:bodyPr wrap="none" rtlCol="0">
            <a:spAutoFit/>
          </a:bodyPr>
          <a:lstStyle/>
          <a:p>
            <a:r>
              <a:rPr lang="en-US" dirty="0">
                <a:solidFill>
                  <a:schemeClr val="bg1"/>
                </a:solidFill>
              </a:rPr>
              <a:t>Doors of the church are open: “REID TEMPLE CARES”</a:t>
            </a:r>
          </a:p>
        </p:txBody>
      </p:sp>
    </p:spTree>
    <p:extLst>
      <p:ext uri="{BB962C8B-B14F-4D97-AF65-F5344CB8AC3E}">
        <p14:creationId xmlns:p14="http://schemas.microsoft.com/office/powerpoint/2010/main" val="3577552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book with white text">
            <a:extLst>
              <a:ext uri="{FF2B5EF4-FFF2-40B4-BE49-F238E27FC236}">
                <a16:creationId xmlns:a16="http://schemas.microsoft.com/office/drawing/2014/main" id="{B6DE05AD-16DF-146C-059D-9217CAE242F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122" name="Picture 2">
            <a:extLst>
              <a:ext uri="{FF2B5EF4-FFF2-40B4-BE49-F238E27FC236}">
                <a16:creationId xmlns:a16="http://schemas.microsoft.com/office/drawing/2014/main" id="{3A5365D3-8389-F6ED-1CA9-F500015C7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1928" y="949684"/>
            <a:ext cx="9057004" cy="5093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87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book with white text">
            <a:extLst>
              <a:ext uri="{FF2B5EF4-FFF2-40B4-BE49-F238E27FC236}">
                <a16:creationId xmlns:a16="http://schemas.microsoft.com/office/drawing/2014/main" id="{B6DE05AD-16DF-146C-059D-9217CAE242F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146" name="Picture 2">
            <a:extLst>
              <a:ext uri="{FF2B5EF4-FFF2-40B4-BE49-F238E27FC236}">
                <a16:creationId xmlns:a16="http://schemas.microsoft.com/office/drawing/2014/main" id="{65725A9C-74E5-436C-CA9D-321B398F71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97050"/>
            <a:ext cx="12192000" cy="3262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418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42A528-B5BC-48B8-92DE-9C2B44451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ed background with white text&#10;&#10;Description automatically generated">
            <a:extLst>
              <a:ext uri="{FF2B5EF4-FFF2-40B4-BE49-F238E27FC236}">
                <a16:creationId xmlns:a16="http://schemas.microsoft.com/office/drawing/2014/main" id="{E4D247B8-5395-510D-7E88-08E41C051F6A}"/>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6857" r="2262"/>
          <a:stretch/>
        </p:blipFill>
        <p:spPr>
          <a:xfrm>
            <a:off x="1366347" y="433410"/>
            <a:ext cx="9459306" cy="5854700"/>
          </a:xfrm>
          <a:custGeom>
            <a:avLst/>
            <a:gdLst/>
            <a:ahLst/>
            <a:cxnLst/>
            <a:rect l="l" t="t" r="r" b="b"/>
            <a:pathLst>
              <a:path w="8500451" h="5783926">
                <a:moveTo>
                  <a:pt x="4814568" y="604"/>
                </a:moveTo>
                <a:cubicBezTo>
                  <a:pt x="5041344" y="3294"/>
                  <a:pt x="5267019" y="14348"/>
                  <a:pt x="5493575" y="21000"/>
                </a:cubicBezTo>
                <a:cubicBezTo>
                  <a:pt x="5987120" y="36130"/>
                  <a:pt x="6483273" y="35607"/>
                  <a:pt x="6977859" y="46564"/>
                </a:cubicBezTo>
                <a:cubicBezTo>
                  <a:pt x="7286195" y="53346"/>
                  <a:pt x="7590877" y="77867"/>
                  <a:pt x="7880953" y="154038"/>
                </a:cubicBezTo>
                <a:cubicBezTo>
                  <a:pt x="7921646" y="164993"/>
                  <a:pt x="7967557" y="167081"/>
                  <a:pt x="7998861" y="193166"/>
                </a:cubicBezTo>
                <a:cubicBezTo>
                  <a:pt x="8033815" y="222382"/>
                  <a:pt x="8019729" y="265163"/>
                  <a:pt x="7968600" y="273511"/>
                </a:cubicBezTo>
                <a:cubicBezTo>
                  <a:pt x="7903386" y="284466"/>
                  <a:pt x="7836607" y="287597"/>
                  <a:pt x="7764609" y="294901"/>
                </a:cubicBezTo>
                <a:cubicBezTo>
                  <a:pt x="7792260" y="335073"/>
                  <a:pt x="7859040" y="304814"/>
                  <a:pt x="7876257" y="354899"/>
                </a:cubicBezTo>
                <a:cubicBezTo>
                  <a:pt x="7799043" y="389332"/>
                  <a:pt x="7705656" y="366898"/>
                  <a:pt x="7631049" y="400810"/>
                </a:cubicBezTo>
                <a:cubicBezTo>
                  <a:pt x="7633137" y="424287"/>
                  <a:pt x="7649831" y="426374"/>
                  <a:pt x="7663396" y="432635"/>
                </a:cubicBezTo>
                <a:cubicBezTo>
                  <a:pt x="7676961" y="438373"/>
                  <a:pt x="7710871" y="430026"/>
                  <a:pt x="7696264" y="462894"/>
                </a:cubicBezTo>
                <a:cubicBezTo>
                  <a:pt x="7541315" y="482719"/>
                  <a:pt x="7393147" y="550021"/>
                  <a:pt x="7229849" y="540630"/>
                </a:cubicBezTo>
                <a:cubicBezTo>
                  <a:pt x="7431755" y="558890"/>
                  <a:pt x="7602355" y="633496"/>
                  <a:pt x="7780782" y="683059"/>
                </a:cubicBezTo>
                <a:cubicBezTo>
                  <a:pt x="7773479" y="741491"/>
                  <a:pt x="7701483" y="718014"/>
                  <a:pt x="7680613" y="759751"/>
                </a:cubicBezTo>
                <a:cubicBezTo>
                  <a:pt x="7794869" y="788967"/>
                  <a:pt x="7904429" y="823401"/>
                  <a:pt x="7998861" y="880789"/>
                </a:cubicBezTo>
                <a:cubicBezTo>
                  <a:pt x="8083901" y="932439"/>
                  <a:pt x="8164765" y="989306"/>
                  <a:pt x="8257111" y="1031566"/>
                </a:cubicBezTo>
                <a:cubicBezTo>
                  <a:pt x="8354150" y="1075912"/>
                  <a:pt x="8413103" y="1132779"/>
                  <a:pt x="8402148" y="1229819"/>
                </a:cubicBezTo>
                <a:cubicBezTo>
                  <a:pt x="8397452" y="1269468"/>
                  <a:pt x="8409973" y="1302859"/>
                  <a:pt x="8453275" y="1318510"/>
                </a:cubicBezTo>
                <a:cubicBezTo>
                  <a:pt x="8507013" y="1337814"/>
                  <a:pt x="8501275" y="1367029"/>
                  <a:pt x="8499187" y="1411897"/>
                </a:cubicBezTo>
                <a:cubicBezTo>
                  <a:pt x="8496056" y="1465634"/>
                  <a:pt x="8468406" y="1486504"/>
                  <a:pt x="8419885" y="1504764"/>
                </a:cubicBezTo>
                <a:cubicBezTo>
                  <a:pt x="8350497" y="1530327"/>
                  <a:pt x="8349975" y="1569978"/>
                  <a:pt x="8368237" y="1617454"/>
                </a:cubicBezTo>
                <a:cubicBezTo>
                  <a:pt x="8378149" y="1643540"/>
                  <a:pt x="8393278" y="1664409"/>
                  <a:pt x="8415713" y="1683712"/>
                </a:cubicBezTo>
                <a:cubicBezTo>
                  <a:pt x="8493448" y="1751014"/>
                  <a:pt x="8492927" y="1752056"/>
                  <a:pt x="8416755" y="1831880"/>
                </a:cubicBezTo>
                <a:cubicBezTo>
                  <a:pt x="8396408" y="1853269"/>
                  <a:pt x="8374496" y="1867356"/>
                  <a:pt x="8383888" y="1901790"/>
                </a:cubicBezTo>
                <a:cubicBezTo>
                  <a:pt x="8415713" y="2016046"/>
                  <a:pt x="8411538" y="2016046"/>
                  <a:pt x="8283717" y="2053609"/>
                </a:cubicBezTo>
                <a:cubicBezTo>
                  <a:pt x="8254501" y="2062479"/>
                  <a:pt x="8215373" y="2054653"/>
                  <a:pt x="8198678" y="2087521"/>
                </a:cubicBezTo>
                <a:cubicBezTo>
                  <a:pt x="8209113" y="2111521"/>
                  <a:pt x="8184591" y="2690625"/>
                  <a:pt x="8207547" y="2700017"/>
                </a:cubicBezTo>
                <a:cubicBezTo>
                  <a:pt x="8387017" y="2773578"/>
                  <a:pt x="8409451" y="2860184"/>
                  <a:pt x="8269632" y="2996352"/>
                </a:cubicBezTo>
                <a:cubicBezTo>
                  <a:pt x="8175722" y="3087653"/>
                  <a:pt x="8186677" y="3236864"/>
                  <a:pt x="8225807" y="3330251"/>
                </a:cubicBezTo>
                <a:cubicBezTo>
                  <a:pt x="8373452" y="3371467"/>
                  <a:pt x="8341107" y="3481027"/>
                  <a:pt x="8370845" y="3577023"/>
                </a:cubicBezTo>
                <a:cubicBezTo>
                  <a:pt x="8392757" y="3649020"/>
                  <a:pt x="8306673" y="3639107"/>
                  <a:pt x="8310847" y="3671976"/>
                </a:cubicBezTo>
                <a:cubicBezTo>
                  <a:pt x="8365105" y="3711626"/>
                  <a:pt x="8437624" y="3724148"/>
                  <a:pt x="8479884" y="3778406"/>
                </a:cubicBezTo>
                <a:cubicBezTo>
                  <a:pt x="8403713" y="3818056"/>
                  <a:pt x="8365105" y="3873880"/>
                  <a:pt x="8322845" y="3929703"/>
                </a:cubicBezTo>
                <a:cubicBezTo>
                  <a:pt x="8254501" y="4020482"/>
                  <a:pt x="8161635" y="4097174"/>
                  <a:pt x="8063031" y="4166563"/>
                </a:cubicBezTo>
                <a:cubicBezTo>
                  <a:pt x="8012947" y="4649674"/>
                  <a:pt x="7851215" y="5156783"/>
                  <a:pt x="7833475" y="5181825"/>
                </a:cubicBezTo>
                <a:cubicBezTo>
                  <a:pt x="7760436" y="5174520"/>
                  <a:pt x="7618528" y="5466682"/>
                  <a:pt x="7495403" y="5493812"/>
                </a:cubicBezTo>
                <a:cubicBezTo>
                  <a:pt x="7366017" y="5523550"/>
                  <a:pt x="5441925" y="5797973"/>
                  <a:pt x="5148199" y="5783364"/>
                </a:cubicBezTo>
                <a:cubicBezTo>
                  <a:pt x="3551743" y="5705628"/>
                  <a:pt x="3505310" y="5598155"/>
                  <a:pt x="3505310" y="5598155"/>
                </a:cubicBezTo>
                <a:cubicBezTo>
                  <a:pt x="3505310" y="5598155"/>
                  <a:pt x="3596089" y="5571548"/>
                  <a:pt x="3675390" y="5541287"/>
                </a:cubicBezTo>
                <a:cubicBezTo>
                  <a:pt x="3627392" y="5542853"/>
                  <a:pt x="3579395" y="5543896"/>
                  <a:pt x="3531919" y="5542331"/>
                </a:cubicBezTo>
                <a:cubicBezTo>
                  <a:pt x="3164108" y="5531375"/>
                  <a:pt x="3500093" y="5511028"/>
                  <a:pt x="3138022" y="5469291"/>
                </a:cubicBezTo>
                <a:cubicBezTo>
                  <a:pt x="2527092" y="5398860"/>
                  <a:pt x="2618913" y="5380598"/>
                  <a:pt x="2058068" y="5181825"/>
                </a:cubicBezTo>
                <a:cubicBezTo>
                  <a:pt x="2008504" y="5164086"/>
                  <a:pt x="1660519" y="5056613"/>
                  <a:pt x="1447659" y="5044613"/>
                </a:cubicBezTo>
                <a:cubicBezTo>
                  <a:pt x="1391313" y="5041483"/>
                  <a:pt x="1329751" y="5042527"/>
                  <a:pt x="1281230" y="4977311"/>
                </a:cubicBezTo>
                <a:cubicBezTo>
                  <a:pt x="1429920" y="4979399"/>
                  <a:pt x="1557741" y="4979399"/>
                  <a:pt x="1696518" y="4945487"/>
                </a:cubicBezTo>
                <a:cubicBezTo>
                  <a:pt x="1622434" y="4898532"/>
                  <a:pt x="1537394" y="4938705"/>
                  <a:pt x="1478440" y="4905836"/>
                </a:cubicBezTo>
                <a:cubicBezTo>
                  <a:pt x="1423138" y="4875577"/>
                  <a:pt x="1375140" y="4871404"/>
                  <a:pt x="1318795" y="4919401"/>
                </a:cubicBezTo>
                <a:cubicBezTo>
                  <a:pt x="1289578" y="4944443"/>
                  <a:pt x="1237928" y="4939747"/>
                  <a:pt x="1208190" y="4925140"/>
                </a:cubicBezTo>
                <a:cubicBezTo>
                  <a:pt x="1049066" y="4846360"/>
                  <a:pt x="1052718" y="4847404"/>
                  <a:pt x="875857" y="4867751"/>
                </a:cubicBezTo>
                <a:cubicBezTo>
                  <a:pt x="763166" y="4880272"/>
                  <a:pt x="648388" y="4902706"/>
                  <a:pt x="545088" y="4889141"/>
                </a:cubicBezTo>
                <a:cubicBezTo>
                  <a:pt x="532045" y="4859403"/>
                  <a:pt x="543522" y="4845839"/>
                  <a:pt x="558131" y="4841666"/>
                </a:cubicBezTo>
                <a:cubicBezTo>
                  <a:pt x="796034" y="4776973"/>
                  <a:pt x="840379" y="4702889"/>
                  <a:pt x="1081413" y="4662717"/>
                </a:cubicBezTo>
                <a:cubicBezTo>
                  <a:pt x="1099151" y="4617327"/>
                  <a:pt x="1011503" y="4609500"/>
                  <a:pt x="1052718" y="4564633"/>
                </a:cubicBezTo>
                <a:cubicBezTo>
                  <a:pt x="1127846" y="4529678"/>
                  <a:pt x="1216016" y="4570894"/>
                  <a:pt x="1290622" y="4525505"/>
                </a:cubicBezTo>
                <a:cubicBezTo>
                  <a:pt x="1277579" y="4493158"/>
                  <a:pt x="1214972" y="4516636"/>
                  <a:pt x="1217581" y="4482202"/>
                </a:cubicBezTo>
                <a:cubicBezTo>
                  <a:pt x="1220712" y="4442552"/>
                  <a:pt x="1264536" y="4448813"/>
                  <a:pt x="1294796" y="4451421"/>
                </a:cubicBezTo>
                <a:cubicBezTo>
                  <a:pt x="1441398" y="4464985"/>
                  <a:pt x="1568696" y="4390902"/>
                  <a:pt x="1709040" y="4365860"/>
                </a:cubicBezTo>
                <a:cubicBezTo>
                  <a:pt x="1559306" y="4303253"/>
                  <a:pt x="686474" y="4353338"/>
                  <a:pt x="530479" y="4334034"/>
                </a:cubicBezTo>
                <a:cubicBezTo>
                  <a:pt x="367182" y="4314210"/>
                  <a:pt x="107367" y="4261516"/>
                  <a:pt x="174146" y="4244821"/>
                </a:cubicBezTo>
                <a:cubicBezTo>
                  <a:pt x="249796" y="4225518"/>
                  <a:pt x="519524" y="3996484"/>
                  <a:pt x="596216" y="3986050"/>
                </a:cubicBezTo>
                <a:cubicBezTo>
                  <a:pt x="685430" y="3974050"/>
                  <a:pt x="703169" y="3957876"/>
                  <a:pt x="820554" y="3875967"/>
                </a:cubicBezTo>
                <a:cubicBezTo>
                  <a:pt x="897769" y="3822230"/>
                  <a:pt x="576391" y="3939094"/>
                  <a:pt x="451179" y="3901009"/>
                </a:cubicBezTo>
                <a:cubicBezTo>
                  <a:pt x="405268" y="3886923"/>
                  <a:pt x="729255" y="3738233"/>
                  <a:pt x="729255" y="3711105"/>
                </a:cubicBezTo>
                <a:cubicBezTo>
                  <a:pt x="729255" y="3682409"/>
                  <a:pt x="700038" y="3676150"/>
                  <a:pt x="672387" y="3676150"/>
                </a:cubicBezTo>
                <a:cubicBezTo>
                  <a:pt x="610824" y="3676150"/>
                  <a:pt x="629606" y="3651106"/>
                  <a:pt x="568043" y="3652673"/>
                </a:cubicBezTo>
                <a:cubicBezTo>
                  <a:pt x="748558" y="3580154"/>
                  <a:pt x="860205" y="3599458"/>
                  <a:pt x="1038632" y="3533198"/>
                </a:cubicBezTo>
                <a:cubicBezTo>
                  <a:pt x="1125760" y="3500852"/>
                  <a:pt x="817425" y="3393378"/>
                  <a:pt x="907160" y="3365206"/>
                </a:cubicBezTo>
                <a:cubicBezTo>
                  <a:pt x="941071" y="3354249"/>
                  <a:pt x="986461" y="3365727"/>
                  <a:pt x="1009938" y="3327120"/>
                </a:cubicBezTo>
                <a:cubicBezTo>
                  <a:pt x="972897" y="3296340"/>
                  <a:pt x="923855" y="3309904"/>
                  <a:pt x="886812" y="3322425"/>
                </a:cubicBezTo>
                <a:cubicBezTo>
                  <a:pt x="792381" y="3354772"/>
                  <a:pt x="799165" y="3346946"/>
                  <a:pt x="789773" y="3322947"/>
                </a:cubicBezTo>
                <a:cubicBezTo>
                  <a:pt x="758993" y="3241037"/>
                  <a:pt x="682822" y="3267123"/>
                  <a:pt x="615520" y="3280688"/>
                </a:cubicBezTo>
                <a:cubicBezTo>
                  <a:pt x="412050" y="3321382"/>
                  <a:pt x="205972" y="3309904"/>
                  <a:pt x="3023" y="3351641"/>
                </a:cubicBezTo>
                <a:cubicBezTo>
                  <a:pt x="-18888" y="3356337"/>
                  <a:pt x="83890" y="3262949"/>
                  <a:pt x="132409" y="3251993"/>
                </a:cubicBezTo>
                <a:cubicBezTo>
                  <a:pt x="185103" y="3240516"/>
                  <a:pt x="249796" y="3248863"/>
                  <a:pt x="287360" y="3195127"/>
                </a:cubicBezTo>
                <a:cubicBezTo>
                  <a:pt x="220579" y="3181561"/>
                  <a:pt x="144410" y="3207647"/>
                  <a:pt x="78150" y="3164866"/>
                </a:cubicBezTo>
                <a:cubicBezTo>
                  <a:pt x="225276" y="3105913"/>
                  <a:pt x="371878" y="3107999"/>
                  <a:pt x="498655" y="3069914"/>
                </a:cubicBezTo>
                <a:cubicBezTo>
                  <a:pt x="510133" y="2999483"/>
                  <a:pt x="426658" y="3025046"/>
                  <a:pt x="396399" y="2984874"/>
                </a:cubicBezTo>
                <a:cubicBezTo>
                  <a:pt x="1351140" y="2916007"/>
                  <a:pt x="817946" y="2712537"/>
                  <a:pt x="658822" y="2601411"/>
                </a:cubicBezTo>
                <a:cubicBezTo>
                  <a:pt x="605607" y="2564370"/>
                  <a:pt x="1164888" y="2388551"/>
                  <a:pt x="1183148" y="2383856"/>
                </a:cubicBezTo>
                <a:cubicBezTo>
                  <a:pt x="1229581" y="2372900"/>
                  <a:pt x="1413747" y="2380725"/>
                  <a:pt x="1451311" y="2366639"/>
                </a:cubicBezTo>
                <a:cubicBezTo>
                  <a:pt x="1499309" y="2348901"/>
                  <a:pt x="1340706" y="2318120"/>
                  <a:pt x="1376184" y="2296729"/>
                </a:cubicBezTo>
                <a:cubicBezTo>
                  <a:pt x="1625043" y="2145953"/>
                  <a:pt x="1642780" y="1919006"/>
                  <a:pt x="1572870" y="1902834"/>
                </a:cubicBezTo>
                <a:cubicBezTo>
                  <a:pt x="1500353" y="1886138"/>
                  <a:pt x="1429399" y="1899181"/>
                  <a:pt x="1362097" y="1926311"/>
                </a:cubicBezTo>
                <a:cubicBezTo>
                  <a:pt x="1252536" y="1970656"/>
                  <a:pt x="493960" y="1907528"/>
                  <a:pt x="281620" y="1943006"/>
                </a:cubicBezTo>
                <a:cubicBezTo>
                  <a:pt x="249274" y="1948223"/>
                  <a:pt x="205451" y="1971700"/>
                  <a:pt x="174669" y="1927876"/>
                </a:cubicBezTo>
                <a:cubicBezTo>
                  <a:pt x="393269" y="1785969"/>
                  <a:pt x="673952" y="1826663"/>
                  <a:pt x="918115" y="1730145"/>
                </a:cubicBezTo>
                <a:cubicBezTo>
                  <a:pt x="822119" y="1663886"/>
                  <a:pt x="724558" y="1667017"/>
                  <a:pt x="624389" y="1676929"/>
                </a:cubicBezTo>
                <a:cubicBezTo>
                  <a:pt x="598304" y="1679538"/>
                  <a:pt x="562826" y="1683190"/>
                  <a:pt x="556565" y="1655539"/>
                </a:cubicBezTo>
                <a:cubicBezTo>
                  <a:pt x="548739" y="1620584"/>
                  <a:pt x="590999" y="1614323"/>
                  <a:pt x="618650" y="1600237"/>
                </a:cubicBezTo>
                <a:cubicBezTo>
                  <a:pt x="660909" y="1578325"/>
                  <a:pt x="723515" y="1604410"/>
                  <a:pt x="775165" y="1544413"/>
                </a:cubicBezTo>
                <a:cubicBezTo>
                  <a:pt x="618650" y="1558500"/>
                  <a:pt x="486656" y="1583021"/>
                  <a:pt x="348401" y="1624758"/>
                </a:cubicBezTo>
                <a:cubicBezTo>
                  <a:pt x="360400" y="1587717"/>
                  <a:pt x="402137" y="1570499"/>
                  <a:pt x="378660" y="1539719"/>
                </a:cubicBezTo>
                <a:cubicBezTo>
                  <a:pt x="360922" y="1516763"/>
                  <a:pt x="310316" y="1505806"/>
                  <a:pt x="336402" y="1463025"/>
                </a:cubicBezTo>
                <a:cubicBezTo>
                  <a:pt x="409963" y="1417636"/>
                  <a:pt x="514307" y="1429636"/>
                  <a:pt x="576913" y="1364421"/>
                </a:cubicBezTo>
                <a:cubicBezTo>
                  <a:pt x="665605" y="1271556"/>
                  <a:pt x="803338" y="1239731"/>
                  <a:pt x="911856" y="1171908"/>
                </a:cubicBezTo>
                <a:cubicBezTo>
                  <a:pt x="947853" y="1149995"/>
                  <a:pt x="1184192" y="1073303"/>
                  <a:pt x="1247841" y="1048782"/>
                </a:cubicBezTo>
                <a:cubicBezTo>
                  <a:pt x="1336532" y="1014349"/>
                  <a:pt x="1437746" y="1002349"/>
                  <a:pt x="1524872" y="939221"/>
                </a:cubicBezTo>
                <a:cubicBezTo>
                  <a:pt x="1439310" y="926178"/>
                  <a:pt x="1369923" y="985133"/>
                  <a:pt x="1267145" y="956439"/>
                </a:cubicBezTo>
                <a:cubicBezTo>
                  <a:pt x="1429920" y="895398"/>
                  <a:pt x="1579131" y="867746"/>
                  <a:pt x="1697039" y="783749"/>
                </a:cubicBezTo>
                <a:cubicBezTo>
                  <a:pt x="1711648" y="773315"/>
                  <a:pt x="1740342" y="776446"/>
                  <a:pt x="1762255" y="772794"/>
                </a:cubicBezTo>
                <a:cubicBezTo>
                  <a:pt x="1992852" y="735752"/>
                  <a:pt x="2224495" y="704449"/>
                  <a:pt x="2452486" y="650712"/>
                </a:cubicBezTo>
                <a:cubicBezTo>
                  <a:pt x="2504136" y="638191"/>
                  <a:pt x="2595436" y="635061"/>
                  <a:pt x="2586045" y="590193"/>
                </a:cubicBezTo>
                <a:cubicBezTo>
                  <a:pt x="2571959" y="522891"/>
                  <a:pt x="2486919" y="570889"/>
                  <a:pt x="2432138" y="577150"/>
                </a:cubicBezTo>
                <a:cubicBezTo>
                  <a:pt x="2262059" y="597497"/>
                  <a:pt x="2091979" y="632974"/>
                  <a:pt x="1919291" y="613149"/>
                </a:cubicBezTo>
                <a:cubicBezTo>
                  <a:pt x="2035633" y="588107"/>
                  <a:pt x="2151455" y="562542"/>
                  <a:pt x="2267799" y="537499"/>
                </a:cubicBezTo>
                <a:cubicBezTo>
                  <a:pt x="2134238" y="546368"/>
                  <a:pt x="2017896" y="487936"/>
                  <a:pt x="1887988" y="514022"/>
                </a:cubicBezTo>
                <a:cubicBezTo>
                  <a:pt x="1846250" y="522370"/>
                  <a:pt x="1802427" y="495762"/>
                  <a:pt x="1798252" y="454546"/>
                </a:cubicBezTo>
                <a:cubicBezTo>
                  <a:pt x="1793557" y="421678"/>
                  <a:pt x="1832686" y="407071"/>
                  <a:pt x="1862424" y="396636"/>
                </a:cubicBezTo>
                <a:cubicBezTo>
                  <a:pt x="1938595" y="370028"/>
                  <a:pt x="1999113" y="291250"/>
                  <a:pt x="2096675" y="332987"/>
                </a:cubicBezTo>
                <a:cubicBezTo>
                  <a:pt x="2158237" y="267250"/>
                  <a:pt x="2256320" y="256816"/>
                  <a:pt x="2335621" y="239600"/>
                </a:cubicBezTo>
                <a:cubicBezTo>
                  <a:pt x="2588654" y="185341"/>
                  <a:pt x="2845338" y="143081"/>
                  <a:pt x="3102023" y="107082"/>
                </a:cubicBezTo>
                <a:cubicBezTo>
                  <a:pt x="3270538" y="83605"/>
                  <a:pt x="3444270" y="93518"/>
                  <a:pt x="3611219" y="63780"/>
                </a:cubicBezTo>
                <a:cubicBezTo>
                  <a:pt x="3937814" y="5869"/>
                  <a:pt x="4262322" y="7436"/>
                  <a:pt x="4587352" y="1175"/>
                </a:cubicBezTo>
                <a:cubicBezTo>
                  <a:pt x="4663262" y="-260"/>
                  <a:pt x="4738976" y="-293"/>
                  <a:pt x="4814568" y="604"/>
                </a:cubicBezTo>
                <a:close/>
              </a:path>
            </a:pathLst>
          </a:custGeom>
        </p:spPr>
      </p:pic>
    </p:spTree>
    <p:extLst>
      <p:ext uri="{BB962C8B-B14F-4D97-AF65-F5344CB8AC3E}">
        <p14:creationId xmlns:p14="http://schemas.microsoft.com/office/powerpoint/2010/main" val="2790936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ed background with dots&#10;&#10;Description automatically generated">
            <a:extLst>
              <a:ext uri="{FF2B5EF4-FFF2-40B4-BE49-F238E27FC236}">
                <a16:creationId xmlns:a16="http://schemas.microsoft.com/office/drawing/2014/main" id="{69912AC0-1E0A-3ED0-3AC0-BB1C59E48FFF}"/>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2701"/>
          <a:stretch/>
        </p:blipFill>
        <p:spPr>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
        <p:nvSpPr>
          <p:cNvPr id="2" name="Title 1">
            <a:extLst>
              <a:ext uri="{FF2B5EF4-FFF2-40B4-BE49-F238E27FC236}">
                <a16:creationId xmlns:a16="http://schemas.microsoft.com/office/drawing/2014/main" id="{5ED1DFBE-EC9F-8A84-45B5-AB5F0C69F1D9}"/>
              </a:ext>
            </a:extLst>
          </p:cNvPr>
          <p:cNvSpPr>
            <a:spLocks noGrp="1"/>
          </p:cNvSpPr>
          <p:nvPr>
            <p:ph type="title"/>
          </p:nvPr>
        </p:nvSpPr>
        <p:spPr>
          <a:xfrm>
            <a:off x="838200" y="-43652"/>
            <a:ext cx="10515600" cy="1325563"/>
          </a:xfrm>
        </p:spPr>
        <p:txBody>
          <a:bodyPr/>
          <a:lstStyle/>
          <a:p>
            <a:pPr algn="ctr"/>
            <a:r>
              <a:rPr lang="en-US" b="1" u="sng" dirty="0">
                <a:solidFill>
                  <a:schemeClr val="bg1"/>
                </a:solidFill>
              </a:rPr>
              <a:t>COURSE OBJECTIVES:</a:t>
            </a:r>
          </a:p>
        </p:txBody>
      </p:sp>
      <p:sp>
        <p:nvSpPr>
          <p:cNvPr id="4" name="Content Placeholder 3">
            <a:extLst>
              <a:ext uri="{FF2B5EF4-FFF2-40B4-BE49-F238E27FC236}">
                <a16:creationId xmlns:a16="http://schemas.microsoft.com/office/drawing/2014/main" id="{F505A208-8EA4-FE5A-9E54-3948CF4AA3D2}"/>
              </a:ext>
            </a:extLst>
          </p:cNvPr>
          <p:cNvSpPr>
            <a:spLocks noGrp="1"/>
          </p:cNvSpPr>
          <p:nvPr>
            <p:ph idx="1"/>
          </p:nvPr>
        </p:nvSpPr>
        <p:spPr>
          <a:xfrm>
            <a:off x="2115269" y="1724026"/>
            <a:ext cx="5794695" cy="5072062"/>
          </a:xfrm>
        </p:spPr>
        <p:txBody>
          <a:bodyPr>
            <a:normAutofit lnSpcReduction="10000"/>
          </a:bodyPr>
          <a:lstStyle/>
          <a:p>
            <a:pPr marL="571500" indent="-571500">
              <a:buAutoNum type="romanUcPeriod"/>
            </a:pPr>
            <a:r>
              <a:rPr lang="en-US" dirty="0">
                <a:solidFill>
                  <a:schemeClr val="bg1"/>
                </a:solidFill>
              </a:rPr>
              <a:t>Prayer</a:t>
            </a:r>
          </a:p>
          <a:p>
            <a:pPr marL="571500" indent="-571500">
              <a:buAutoNum type="romanUcPeriod"/>
            </a:pPr>
            <a:r>
              <a:rPr lang="en-US" dirty="0">
                <a:solidFill>
                  <a:schemeClr val="bg1"/>
                </a:solidFill>
              </a:rPr>
              <a:t>Holy Scriptures: Isaiah 9:6-7; John 14:1-3</a:t>
            </a:r>
          </a:p>
          <a:p>
            <a:pPr marL="571500" indent="-571500">
              <a:buAutoNum type="romanUcPeriod"/>
            </a:pPr>
            <a:r>
              <a:rPr lang="en-US" dirty="0">
                <a:solidFill>
                  <a:schemeClr val="bg1"/>
                </a:solidFill>
              </a:rPr>
              <a:t>History of Advent</a:t>
            </a:r>
          </a:p>
          <a:p>
            <a:pPr marL="571500" indent="-571500">
              <a:buAutoNum type="romanUcPeriod"/>
            </a:pPr>
            <a:r>
              <a:rPr lang="en-US" dirty="0">
                <a:solidFill>
                  <a:schemeClr val="bg1"/>
                </a:solidFill>
              </a:rPr>
              <a:t>Spiritual Preparation for Advent</a:t>
            </a:r>
          </a:p>
          <a:p>
            <a:pPr marL="571500" indent="-571500">
              <a:buAutoNum type="romanUcPeriod"/>
            </a:pPr>
            <a:r>
              <a:rPr lang="en-US" dirty="0">
                <a:solidFill>
                  <a:schemeClr val="bg1"/>
                </a:solidFill>
              </a:rPr>
              <a:t>Focus on Hope, Peace, Joy, and Love for Advent</a:t>
            </a:r>
          </a:p>
          <a:p>
            <a:pPr marL="571500" indent="-571500">
              <a:buAutoNum type="romanUcPeriod"/>
            </a:pPr>
            <a:r>
              <a:rPr lang="en-US" dirty="0">
                <a:solidFill>
                  <a:schemeClr val="bg1"/>
                </a:solidFill>
              </a:rPr>
              <a:t>Christian Mindfulness for Advent</a:t>
            </a:r>
          </a:p>
          <a:p>
            <a:pPr marL="571500" indent="-571500">
              <a:buAutoNum type="romanUcPeriod"/>
            </a:pPr>
            <a:r>
              <a:rPr lang="en-US" dirty="0">
                <a:solidFill>
                  <a:schemeClr val="bg1"/>
                </a:solidFill>
              </a:rPr>
              <a:t>Prayer at Alter</a:t>
            </a:r>
          </a:p>
          <a:p>
            <a:pPr marL="571500" indent="-571500">
              <a:buAutoNum type="romanUcPeriod"/>
            </a:pPr>
            <a:r>
              <a:rPr lang="en-US" dirty="0">
                <a:solidFill>
                  <a:schemeClr val="bg1"/>
                </a:solidFill>
              </a:rPr>
              <a:t>Salvation &amp; Offering</a:t>
            </a:r>
          </a:p>
          <a:p>
            <a:pPr marL="571500" indent="-571500">
              <a:buAutoNum type="romanUcPeriod"/>
            </a:pPr>
            <a:r>
              <a:rPr lang="en-US" dirty="0">
                <a:solidFill>
                  <a:schemeClr val="bg1"/>
                </a:solidFill>
              </a:rPr>
              <a:t>THANK YOU!</a:t>
            </a:r>
          </a:p>
          <a:p>
            <a:pPr marL="571500" indent="-571500">
              <a:buAutoNum type="romanUcPeriod"/>
            </a:pPr>
            <a:endParaRPr lang="en-US" dirty="0">
              <a:solidFill>
                <a:schemeClr val="bg1"/>
              </a:solidFill>
            </a:endParaRPr>
          </a:p>
        </p:txBody>
      </p:sp>
      <p:pic>
        <p:nvPicPr>
          <p:cNvPr id="5" name="Picture 2" descr="Creating a Productive Meeting Agenda | Virtual Meeting Management">
            <a:extLst>
              <a:ext uri="{FF2B5EF4-FFF2-40B4-BE49-F238E27FC236}">
                <a16:creationId xmlns:a16="http://schemas.microsoft.com/office/drawing/2014/main" id="{4F38E726-1BED-189A-B571-992FCC2D1E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9964" y="1904999"/>
            <a:ext cx="4071787" cy="3714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904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ed book with white text&#10;&#10;Description automatically generated">
            <a:extLst>
              <a:ext uri="{FF2B5EF4-FFF2-40B4-BE49-F238E27FC236}">
                <a16:creationId xmlns:a16="http://schemas.microsoft.com/office/drawing/2014/main" id="{20137CCD-0A51-EA5C-7966-91D790ABA70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13990" r="11088" b="-1"/>
          <a:stretch/>
        </p:blipFill>
        <p:spPr>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2" name="Picture 1" descr="A person in the clouds&#10;&#10;Description automatically generated">
            <a:extLst>
              <a:ext uri="{FF2B5EF4-FFF2-40B4-BE49-F238E27FC236}">
                <a16:creationId xmlns:a16="http://schemas.microsoft.com/office/drawing/2014/main" id="{6A0F78AF-73E3-4454-CDCA-E6BDA0D55BEB}"/>
              </a:ext>
            </a:extLst>
          </p:cNvPr>
          <p:cNvPicPr>
            <a:picLocks noGrp="1" noRot="1" noChangeAspect="1" noMove="1" noResize="1" noEditPoints="1" noAdjustHandles="1" noChangeArrowheads="1" noChangeShapeType="1" noCrop="1"/>
          </p:cNvPicPr>
          <p:nvPr/>
        </p:nvPicPr>
        <p:blipFill rotWithShape="1">
          <a:blip r:embed="rId3"/>
          <a:srcRect l="17631" r="20016" b="2"/>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
        <p:nvSpPr>
          <p:cNvPr id="4" name="Title 3">
            <a:extLst>
              <a:ext uri="{FF2B5EF4-FFF2-40B4-BE49-F238E27FC236}">
                <a16:creationId xmlns:a16="http://schemas.microsoft.com/office/drawing/2014/main" id="{1DD78777-F4FD-1C4E-2CDE-7D422229930C}"/>
              </a:ext>
            </a:extLst>
          </p:cNvPr>
          <p:cNvSpPr>
            <a:spLocks noGrp="1"/>
          </p:cNvSpPr>
          <p:nvPr>
            <p:ph type="title"/>
          </p:nvPr>
        </p:nvSpPr>
        <p:spPr>
          <a:xfrm>
            <a:off x="838200" y="1011077"/>
            <a:ext cx="10515600" cy="1325563"/>
          </a:xfrm>
        </p:spPr>
        <p:txBody>
          <a:bodyPr>
            <a:noAutofit/>
          </a:bodyPr>
          <a:lstStyle/>
          <a:p>
            <a:r>
              <a:rPr lang="en-US" sz="7200" dirty="0">
                <a:solidFill>
                  <a:schemeClr val="bg1"/>
                </a:solidFill>
                <a:latin typeface="Alasassy Caps" pitchFamily="2" charset="0"/>
              </a:rPr>
              <a:t>The Holy Word </a:t>
            </a:r>
            <a:br>
              <a:rPr lang="en-US" sz="7200" dirty="0">
                <a:solidFill>
                  <a:schemeClr val="bg1"/>
                </a:solidFill>
                <a:latin typeface="Alasassy Caps" pitchFamily="2" charset="0"/>
              </a:rPr>
            </a:br>
            <a:r>
              <a:rPr lang="en-US" sz="7200" dirty="0">
                <a:solidFill>
                  <a:schemeClr val="bg1"/>
                </a:solidFill>
                <a:latin typeface="Alasassy Caps" pitchFamily="2" charset="0"/>
              </a:rPr>
              <a:t>For Advent</a:t>
            </a:r>
          </a:p>
        </p:txBody>
      </p:sp>
      <p:sp>
        <p:nvSpPr>
          <p:cNvPr id="5" name="Content Placeholder 4">
            <a:extLst>
              <a:ext uri="{FF2B5EF4-FFF2-40B4-BE49-F238E27FC236}">
                <a16:creationId xmlns:a16="http://schemas.microsoft.com/office/drawing/2014/main" id="{0B3098F8-A12C-D17F-6FD4-2DFB5C0E5182}"/>
              </a:ext>
            </a:extLst>
          </p:cNvPr>
          <p:cNvSpPr>
            <a:spLocks noGrp="1"/>
          </p:cNvSpPr>
          <p:nvPr>
            <p:ph idx="1"/>
          </p:nvPr>
        </p:nvSpPr>
        <p:spPr>
          <a:xfrm>
            <a:off x="0" y="2798748"/>
            <a:ext cx="7655731" cy="4351338"/>
          </a:xfrm>
        </p:spPr>
        <p:txBody>
          <a:bodyPr>
            <a:normAutofit fontScale="70000" lnSpcReduction="20000"/>
          </a:bodyPr>
          <a:lstStyle/>
          <a:p>
            <a:pPr marL="0" indent="0">
              <a:buNone/>
            </a:pPr>
            <a:r>
              <a:rPr lang="en-US" sz="3300" b="1" u="sng" dirty="0">
                <a:solidFill>
                  <a:schemeClr val="bg1"/>
                </a:solidFill>
                <a:latin typeface="Arial Narrow" panose="020B0606020202030204" pitchFamily="34" charset="0"/>
              </a:rPr>
              <a:t>Isaiah. 9:6- </a:t>
            </a:r>
            <a:r>
              <a:rPr lang="en-US" sz="3300" dirty="0">
                <a:solidFill>
                  <a:schemeClr val="bg1"/>
                </a:solidFill>
                <a:latin typeface="Arial Narrow" panose="020B0606020202030204" pitchFamily="34" charset="0"/>
              </a:rPr>
              <a:t>For to us a child is born, to us a son is given, and the government will be on his shoulders. And he will be called Wonderful Counselor, Mighty God, Everlasting Father, Prince of Peace.</a:t>
            </a:r>
          </a:p>
          <a:p>
            <a:pPr marL="0" indent="0">
              <a:buNone/>
            </a:pPr>
            <a:r>
              <a:rPr lang="en-US" sz="3300" dirty="0">
                <a:solidFill>
                  <a:schemeClr val="bg1"/>
                </a:solidFill>
                <a:latin typeface="Arial Narrow" panose="020B0606020202030204" pitchFamily="34" charset="0"/>
              </a:rPr>
              <a:t> 7 Of the increase of his government and peace there shall be no end, upon the throne of David, and upon his kingdom, to order it, and to establish it with judgment and with justice from henceforth even for ever. The zeal of the Lord of hosts will perform this.</a:t>
            </a:r>
          </a:p>
          <a:p>
            <a:pPr marL="0" indent="0">
              <a:buNone/>
            </a:pPr>
            <a:endParaRPr lang="en-US" sz="3300" dirty="0">
              <a:solidFill>
                <a:schemeClr val="bg1"/>
              </a:solidFill>
              <a:latin typeface="Arial Narrow" panose="020B0606020202030204" pitchFamily="34" charset="0"/>
            </a:endParaRPr>
          </a:p>
          <a:p>
            <a:pPr marL="0" indent="0">
              <a:buNone/>
            </a:pPr>
            <a:r>
              <a:rPr lang="en-US" sz="3300" b="1" u="sng" dirty="0">
                <a:solidFill>
                  <a:schemeClr val="bg1"/>
                </a:solidFill>
                <a:latin typeface="Arial Narrow" panose="020B0606020202030204" pitchFamily="34" charset="0"/>
              </a:rPr>
              <a:t>John 14:1- </a:t>
            </a:r>
            <a:r>
              <a:rPr lang="en-US" sz="3300" dirty="0">
                <a:solidFill>
                  <a:schemeClr val="bg1"/>
                </a:solidFill>
                <a:latin typeface="Arial Narrow" panose="020B0606020202030204" pitchFamily="34" charset="0"/>
              </a:rPr>
              <a:t>Let not your heart be troubled: ye believe in God, believe also in me. 2 In my Father's house are many mansions: if it were not so, I would have told you. I go to prepare a place for you.</a:t>
            </a:r>
          </a:p>
          <a:p>
            <a:pPr marL="0" indent="0">
              <a:buNone/>
            </a:pPr>
            <a:r>
              <a:rPr lang="en-US" sz="3300" dirty="0">
                <a:solidFill>
                  <a:schemeClr val="bg1"/>
                </a:solidFill>
                <a:latin typeface="Arial Narrow" panose="020B0606020202030204" pitchFamily="34" charset="0"/>
              </a:rPr>
              <a:t> 3 And if I go and prepare a place for you, I will come again, and receive you unto myself; that where I am, there ye may be also.</a:t>
            </a:r>
          </a:p>
          <a:p>
            <a:endParaRPr lang="en-US" dirty="0">
              <a:solidFill>
                <a:schemeClr val="bg1"/>
              </a:solidFill>
            </a:endParaRPr>
          </a:p>
        </p:txBody>
      </p:sp>
    </p:spTree>
    <p:extLst>
      <p:ext uri="{BB962C8B-B14F-4D97-AF65-F5344CB8AC3E}">
        <p14:creationId xmlns:p14="http://schemas.microsoft.com/office/powerpoint/2010/main" val="2583521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2CC4BDB-5B81-4023-B967-7DF04BC13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ook with text on it&#10;&#10;Description automatically generated">
            <a:extLst>
              <a:ext uri="{FF2B5EF4-FFF2-40B4-BE49-F238E27FC236}">
                <a16:creationId xmlns:a16="http://schemas.microsoft.com/office/drawing/2014/main" id="{B259E493-B717-B1E7-B9CC-AD5B1B904661}"/>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6"/>
          <a:stretch/>
        </p:blipFill>
        <p:spPr>
          <a:xfrm>
            <a:off x="0" y="0"/>
            <a:ext cx="12192000" cy="6858000"/>
          </a:xfrm>
          <a:custGeom>
            <a:avLst/>
            <a:gdLst/>
            <a:ahLst/>
            <a:cxnLst/>
            <a:rect l="l" t="t" r="r" b="b"/>
            <a:pathLst>
              <a:path w="12191271" h="6850048">
                <a:moveTo>
                  <a:pt x="636938" y="0"/>
                </a:moveTo>
                <a:lnTo>
                  <a:pt x="12191271" y="0"/>
                </a:lnTo>
                <a:lnTo>
                  <a:pt x="12191271" y="34"/>
                </a:lnTo>
                <a:lnTo>
                  <a:pt x="12188836" y="26696"/>
                </a:lnTo>
                <a:cubicBezTo>
                  <a:pt x="12159738" y="43228"/>
                  <a:pt x="12151834" y="118002"/>
                  <a:pt x="12131136" y="168244"/>
                </a:cubicBezTo>
                <a:cubicBezTo>
                  <a:pt x="12124808" y="199505"/>
                  <a:pt x="12149886" y="254732"/>
                  <a:pt x="12134482" y="260696"/>
                </a:cubicBezTo>
                <a:cubicBezTo>
                  <a:pt x="12141738" y="278745"/>
                  <a:pt x="12126232" y="287417"/>
                  <a:pt x="12123358" y="303160"/>
                </a:cubicBezTo>
                <a:cubicBezTo>
                  <a:pt x="12127622" y="318147"/>
                  <a:pt x="12122174" y="322795"/>
                  <a:pt x="12119930" y="334153"/>
                </a:cubicBezTo>
                <a:cubicBezTo>
                  <a:pt x="12122824" y="340739"/>
                  <a:pt x="12121652" y="350621"/>
                  <a:pt x="12117292" y="352523"/>
                </a:cubicBezTo>
                <a:cubicBezTo>
                  <a:pt x="12108502" y="344302"/>
                  <a:pt x="12109672" y="380554"/>
                  <a:pt x="12103022" y="380764"/>
                </a:cubicBezTo>
                <a:cubicBezTo>
                  <a:pt x="12099682" y="400323"/>
                  <a:pt x="12099092" y="490383"/>
                  <a:pt x="12087384" y="501357"/>
                </a:cubicBezTo>
                <a:cubicBezTo>
                  <a:pt x="12078470" y="540103"/>
                  <a:pt x="12088892" y="604695"/>
                  <a:pt x="12086884" y="621818"/>
                </a:cubicBezTo>
                <a:cubicBezTo>
                  <a:pt x="12103872" y="645808"/>
                  <a:pt x="12046274" y="710838"/>
                  <a:pt x="12037912" y="783603"/>
                </a:cubicBezTo>
                <a:cubicBezTo>
                  <a:pt x="12038728" y="794128"/>
                  <a:pt x="12038178" y="799388"/>
                  <a:pt x="12033652" y="800460"/>
                </a:cubicBezTo>
                <a:cubicBezTo>
                  <a:pt x="12030680" y="822866"/>
                  <a:pt x="12018000" y="839465"/>
                  <a:pt x="12021616" y="857543"/>
                </a:cubicBezTo>
                <a:cubicBezTo>
                  <a:pt x="12012916" y="850673"/>
                  <a:pt x="12020790" y="891755"/>
                  <a:pt x="12011726" y="892266"/>
                </a:cubicBezTo>
                <a:cubicBezTo>
                  <a:pt x="12007210" y="905052"/>
                  <a:pt x="11997872" y="927582"/>
                  <a:pt x="11994512" y="934260"/>
                </a:cubicBezTo>
                <a:lnTo>
                  <a:pt x="11991560" y="932336"/>
                </a:lnTo>
                <a:lnTo>
                  <a:pt x="11990514" y="940487"/>
                </a:lnTo>
                <a:lnTo>
                  <a:pt x="11988602" y="958836"/>
                </a:lnTo>
                <a:cubicBezTo>
                  <a:pt x="11985966" y="966456"/>
                  <a:pt x="11975758" y="977088"/>
                  <a:pt x="11974700" y="986207"/>
                </a:cubicBezTo>
                <a:cubicBezTo>
                  <a:pt x="11970938" y="1004735"/>
                  <a:pt x="11977876" y="1007075"/>
                  <a:pt x="11982258" y="1013556"/>
                </a:cubicBezTo>
                <a:cubicBezTo>
                  <a:pt x="11981214" y="1026451"/>
                  <a:pt x="11971950" y="1050442"/>
                  <a:pt x="11968448" y="1063580"/>
                </a:cubicBezTo>
                <a:cubicBezTo>
                  <a:pt x="11964708" y="1069989"/>
                  <a:pt x="11969836" y="1093522"/>
                  <a:pt x="11961240" y="1092388"/>
                </a:cubicBezTo>
                <a:cubicBezTo>
                  <a:pt x="11960426" y="1105603"/>
                  <a:pt x="11958786" y="1112923"/>
                  <a:pt x="11957400" y="1120089"/>
                </a:cubicBezTo>
                <a:lnTo>
                  <a:pt x="11952458" y="1136369"/>
                </a:lnTo>
                <a:cubicBezTo>
                  <a:pt x="11950090" y="1140925"/>
                  <a:pt x="11948538" y="1146011"/>
                  <a:pt x="11948726" y="1152132"/>
                </a:cubicBezTo>
                <a:lnTo>
                  <a:pt x="11949742" y="1158140"/>
                </a:lnTo>
                <a:lnTo>
                  <a:pt x="11948154" y="1158608"/>
                </a:lnTo>
                <a:cubicBezTo>
                  <a:pt x="11945686" y="1158803"/>
                  <a:pt x="11928734" y="1161056"/>
                  <a:pt x="11927260" y="1180442"/>
                </a:cubicBezTo>
                <a:cubicBezTo>
                  <a:pt x="11921496" y="1192709"/>
                  <a:pt x="11919204" y="1203402"/>
                  <a:pt x="11915994" y="1221353"/>
                </a:cubicBezTo>
                <a:cubicBezTo>
                  <a:pt x="11915516" y="1232713"/>
                  <a:pt x="11926308" y="1235102"/>
                  <a:pt x="11924388" y="1248604"/>
                </a:cubicBezTo>
                <a:cubicBezTo>
                  <a:pt x="11911346" y="1301115"/>
                  <a:pt x="11929638" y="1279167"/>
                  <a:pt x="11916648" y="1307095"/>
                </a:cubicBezTo>
                <a:cubicBezTo>
                  <a:pt x="11915436" y="1312439"/>
                  <a:pt x="11915606" y="1317191"/>
                  <a:pt x="11916360" y="1321583"/>
                </a:cubicBezTo>
                <a:lnTo>
                  <a:pt x="11918132" y="1328373"/>
                </a:lnTo>
                <a:lnTo>
                  <a:pt x="11911374" y="1349635"/>
                </a:lnTo>
                <a:cubicBezTo>
                  <a:pt x="11908688" y="1360345"/>
                  <a:pt x="11906470" y="1371840"/>
                  <a:pt x="11904778" y="1383852"/>
                </a:cubicBezTo>
                <a:cubicBezTo>
                  <a:pt x="11907652" y="1387748"/>
                  <a:pt x="11902226" y="1395665"/>
                  <a:pt x="11900890" y="1399838"/>
                </a:cubicBezTo>
                <a:cubicBezTo>
                  <a:pt x="11902940" y="1400643"/>
                  <a:pt x="11902928" y="1410976"/>
                  <a:pt x="11900874" y="1413889"/>
                </a:cubicBezTo>
                <a:cubicBezTo>
                  <a:pt x="11886092" y="1485537"/>
                  <a:pt x="11909474" y="1450776"/>
                  <a:pt x="11893500" y="1491153"/>
                </a:cubicBezTo>
                <a:cubicBezTo>
                  <a:pt x="11892154" y="1498399"/>
                  <a:pt x="11892622" y="1504376"/>
                  <a:pt x="11893858" y="1509677"/>
                </a:cubicBezTo>
                <a:lnTo>
                  <a:pt x="11897264" y="1519651"/>
                </a:lnTo>
                <a:lnTo>
                  <a:pt x="11895090" y="1525679"/>
                </a:lnTo>
                <a:cubicBezTo>
                  <a:pt x="11892484" y="1550498"/>
                  <a:pt x="11896104" y="1559433"/>
                  <a:pt x="11890274" y="1572282"/>
                </a:cubicBezTo>
                <a:cubicBezTo>
                  <a:pt x="11897250" y="1597020"/>
                  <a:pt x="11889764" y="1586796"/>
                  <a:pt x="11886744" y="1602539"/>
                </a:cubicBezTo>
                <a:cubicBezTo>
                  <a:pt x="11883642" y="1614697"/>
                  <a:pt x="11882502" y="1589859"/>
                  <a:pt x="11880728" y="1602238"/>
                </a:cubicBezTo>
                <a:cubicBezTo>
                  <a:pt x="11881720" y="1616707"/>
                  <a:pt x="11874476" y="1613372"/>
                  <a:pt x="11875940" y="1628576"/>
                </a:cubicBezTo>
                <a:cubicBezTo>
                  <a:pt x="11881788" y="1627172"/>
                  <a:pt x="11872080" y="1656092"/>
                  <a:pt x="11876794" y="1658841"/>
                </a:cubicBezTo>
                <a:lnTo>
                  <a:pt x="11876694" y="1659046"/>
                </a:lnTo>
                <a:cubicBezTo>
                  <a:pt x="11866634" y="1667627"/>
                  <a:pt x="11851866" y="1763404"/>
                  <a:pt x="11841806" y="1771984"/>
                </a:cubicBezTo>
                <a:cubicBezTo>
                  <a:pt x="11810410" y="1824881"/>
                  <a:pt x="11780100" y="1952023"/>
                  <a:pt x="11765636" y="2016516"/>
                </a:cubicBezTo>
                <a:cubicBezTo>
                  <a:pt x="11751172" y="2081009"/>
                  <a:pt x="11756430" y="2114985"/>
                  <a:pt x="11755018" y="2158942"/>
                </a:cubicBezTo>
                <a:lnTo>
                  <a:pt x="11756288" y="2240371"/>
                </a:lnTo>
                <a:lnTo>
                  <a:pt x="11751858" y="2253578"/>
                </a:lnTo>
                <a:cubicBezTo>
                  <a:pt x="11750642" y="2255242"/>
                  <a:pt x="11750294" y="2257858"/>
                  <a:pt x="11752262" y="2273603"/>
                </a:cubicBezTo>
                <a:cubicBezTo>
                  <a:pt x="11740738" y="2308149"/>
                  <a:pt x="11737736" y="2368195"/>
                  <a:pt x="11722998" y="2393147"/>
                </a:cubicBezTo>
                <a:cubicBezTo>
                  <a:pt x="11727870" y="2391170"/>
                  <a:pt x="11729790" y="2408227"/>
                  <a:pt x="11726462" y="2418325"/>
                </a:cubicBezTo>
                <a:cubicBezTo>
                  <a:pt x="11745428" y="2412080"/>
                  <a:pt x="11706204" y="2455637"/>
                  <a:pt x="11717312" y="2469703"/>
                </a:cubicBezTo>
                <a:cubicBezTo>
                  <a:pt x="11706060" y="2466046"/>
                  <a:pt x="11682162" y="2507996"/>
                  <a:pt x="11689052" y="2534428"/>
                </a:cubicBezTo>
                <a:cubicBezTo>
                  <a:pt x="11683298" y="2568704"/>
                  <a:pt x="11671550" y="2590146"/>
                  <a:pt x="11671572" y="2628315"/>
                </a:cubicBezTo>
                <a:cubicBezTo>
                  <a:pt x="11669958" y="2628904"/>
                  <a:pt x="11668516" y="2630315"/>
                  <a:pt x="11667202" y="2632291"/>
                </a:cubicBezTo>
                <a:lnTo>
                  <a:pt x="11663792" y="2639275"/>
                </a:lnTo>
                <a:lnTo>
                  <a:pt x="11663828" y="2640882"/>
                </a:lnTo>
                <a:cubicBezTo>
                  <a:pt x="11663260" y="2646928"/>
                  <a:pt x="11662318" y="2649787"/>
                  <a:pt x="11661216" y="2651232"/>
                </a:cubicBezTo>
                <a:lnTo>
                  <a:pt x="11659736" y="2651998"/>
                </a:lnTo>
                <a:lnTo>
                  <a:pt x="11657658" y="2658628"/>
                </a:lnTo>
                <a:lnTo>
                  <a:pt x="11652798" y="2670425"/>
                </a:lnTo>
                <a:lnTo>
                  <a:pt x="11652608" y="2673819"/>
                </a:lnTo>
                <a:lnTo>
                  <a:pt x="11646398" y="2693461"/>
                </a:lnTo>
                <a:lnTo>
                  <a:pt x="11646654" y="2694295"/>
                </a:lnTo>
                <a:cubicBezTo>
                  <a:pt x="11647086" y="2696613"/>
                  <a:pt x="11647138" y="2699170"/>
                  <a:pt x="11646396" y="2702293"/>
                </a:cubicBezTo>
                <a:cubicBezTo>
                  <a:pt x="11652536" y="2705759"/>
                  <a:pt x="11647852" y="2707391"/>
                  <a:pt x="11645122" y="2716295"/>
                </a:cubicBezTo>
                <a:cubicBezTo>
                  <a:pt x="11654048" y="2723663"/>
                  <a:pt x="11643268" y="2743972"/>
                  <a:pt x="11646406" y="2755554"/>
                </a:cubicBezTo>
                <a:cubicBezTo>
                  <a:pt x="11644200" y="2761932"/>
                  <a:pt x="11642026" y="2768809"/>
                  <a:pt x="11639970" y="2776095"/>
                </a:cubicBezTo>
                <a:lnTo>
                  <a:pt x="11638858" y="2780546"/>
                </a:lnTo>
                <a:lnTo>
                  <a:pt x="11638912" y="2780766"/>
                </a:lnTo>
                <a:cubicBezTo>
                  <a:pt x="11638832" y="2782014"/>
                  <a:pt x="11638528" y="2783583"/>
                  <a:pt x="11637890" y="2785722"/>
                </a:cubicBezTo>
                <a:lnTo>
                  <a:pt x="11636832" y="2788662"/>
                </a:lnTo>
                <a:lnTo>
                  <a:pt x="11634674" y="2797295"/>
                </a:lnTo>
                <a:lnTo>
                  <a:pt x="11634434" y="2801139"/>
                </a:lnTo>
                <a:cubicBezTo>
                  <a:pt x="11635286" y="2816294"/>
                  <a:pt x="11647702" y="2823339"/>
                  <a:pt x="11638528" y="2839295"/>
                </a:cubicBezTo>
                <a:cubicBezTo>
                  <a:pt x="11636094" y="2865138"/>
                  <a:pt x="11641034" y="2884181"/>
                  <a:pt x="11634070" y="2906237"/>
                </a:cubicBezTo>
                <a:cubicBezTo>
                  <a:pt x="11631818" y="2930445"/>
                  <a:pt x="11632514" y="2952380"/>
                  <a:pt x="11628506" y="2972091"/>
                </a:cubicBezTo>
                <a:cubicBezTo>
                  <a:pt x="11629844" y="2981191"/>
                  <a:pt x="11625508" y="2988486"/>
                  <a:pt x="11625932" y="2995729"/>
                </a:cubicBezTo>
                <a:cubicBezTo>
                  <a:pt x="11626358" y="3002972"/>
                  <a:pt x="11636102" y="3002605"/>
                  <a:pt x="11631060" y="3015551"/>
                </a:cubicBezTo>
                <a:cubicBezTo>
                  <a:pt x="11639036" y="3026970"/>
                  <a:pt x="11634852" y="3046550"/>
                  <a:pt x="11634862" y="3052653"/>
                </a:cubicBezTo>
                <a:lnTo>
                  <a:pt x="11638472" y="3085161"/>
                </a:lnTo>
                <a:lnTo>
                  <a:pt x="11617590" y="3113393"/>
                </a:lnTo>
                <a:cubicBezTo>
                  <a:pt x="11621846" y="3121866"/>
                  <a:pt x="11613122" y="3148828"/>
                  <a:pt x="11622718" y="3149063"/>
                </a:cubicBezTo>
                <a:cubicBezTo>
                  <a:pt x="11620874" y="3159401"/>
                  <a:pt x="11616380" y="3164407"/>
                  <a:pt x="11622820" y="3163072"/>
                </a:cubicBezTo>
                <a:cubicBezTo>
                  <a:pt x="11622276" y="3170605"/>
                  <a:pt x="11620826" y="3184783"/>
                  <a:pt x="11619438" y="3194257"/>
                </a:cubicBezTo>
                <a:lnTo>
                  <a:pt x="11614494" y="3219915"/>
                </a:lnTo>
                <a:lnTo>
                  <a:pt x="11613098" y="3221731"/>
                </a:lnTo>
                <a:cubicBezTo>
                  <a:pt x="11612634" y="3224213"/>
                  <a:pt x="11612392" y="3231115"/>
                  <a:pt x="11611708" y="3234801"/>
                </a:cubicBezTo>
                <a:lnTo>
                  <a:pt x="11609006" y="3243851"/>
                </a:lnTo>
                <a:cubicBezTo>
                  <a:pt x="11607894" y="3246676"/>
                  <a:pt x="11606598" y="3249062"/>
                  <a:pt x="11605054" y="3250812"/>
                </a:cubicBezTo>
                <a:cubicBezTo>
                  <a:pt x="11608816" y="3286401"/>
                  <a:pt x="11599242" y="3315146"/>
                  <a:pt x="11596882" y="3351401"/>
                </a:cubicBezTo>
                <a:cubicBezTo>
                  <a:pt x="11606320" y="3370932"/>
                  <a:pt x="11574486" y="3407777"/>
                  <a:pt x="11562942" y="3412738"/>
                </a:cubicBezTo>
                <a:cubicBezTo>
                  <a:pt x="11558508" y="3443835"/>
                  <a:pt x="11567878" y="3479425"/>
                  <a:pt x="11562930" y="3515212"/>
                </a:cubicBezTo>
                <a:lnTo>
                  <a:pt x="11545452" y="3647527"/>
                </a:lnTo>
                <a:cubicBezTo>
                  <a:pt x="11538634" y="3726778"/>
                  <a:pt x="11536610" y="3789073"/>
                  <a:pt x="11537114" y="3864465"/>
                </a:cubicBezTo>
                <a:cubicBezTo>
                  <a:pt x="11537618" y="3939858"/>
                  <a:pt x="11535598" y="4034053"/>
                  <a:pt x="11548476" y="4099881"/>
                </a:cubicBezTo>
                <a:lnTo>
                  <a:pt x="11552432" y="4165133"/>
                </a:lnTo>
                <a:lnTo>
                  <a:pt x="11552732" y="4173457"/>
                </a:lnTo>
                <a:cubicBezTo>
                  <a:pt x="11546540" y="4200651"/>
                  <a:pt x="11557802" y="4228513"/>
                  <a:pt x="11553200" y="4250383"/>
                </a:cubicBezTo>
                <a:cubicBezTo>
                  <a:pt x="11552922" y="4256452"/>
                  <a:pt x="11553192" y="4261667"/>
                  <a:pt x="11553798" y="4266324"/>
                </a:cubicBezTo>
                <a:lnTo>
                  <a:pt x="11556298" y="4278290"/>
                </a:lnTo>
                <a:lnTo>
                  <a:pt x="11558608" y="4279552"/>
                </a:lnTo>
                <a:lnTo>
                  <a:pt x="11559256" y="4288041"/>
                </a:lnTo>
                <a:lnTo>
                  <a:pt x="11559842" y="4289935"/>
                </a:lnTo>
                <a:cubicBezTo>
                  <a:pt x="11559766" y="4297619"/>
                  <a:pt x="11558376" y="4321255"/>
                  <a:pt x="11558794" y="4334153"/>
                </a:cubicBezTo>
                <a:cubicBezTo>
                  <a:pt x="11561310" y="4357137"/>
                  <a:pt x="11552162" y="4349289"/>
                  <a:pt x="11562346" y="4367326"/>
                </a:cubicBezTo>
                <a:cubicBezTo>
                  <a:pt x="11559750" y="4411719"/>
                  <a:pt x="11572402" y="4426587"/>
                  <a:pt x="11564954" y="4468612"/>
                </a:cubicBezTo>
                <a:cubicBezTo>
                  <a:pt x="11563988" y="4505670"/>
                  <a:pt x="11581512" y="4533280"/>
                  <a:pt x="11580786" y="4546196"/>
                </a:cubicBezTo>
                <a:cubicBezTo>
                  <a:pt x="11581754" y="4580683"/>
                  <a:pt x="11563866" y="4624484"/>
                  <a:pt x="11563432" y="4665534"/>
                </a:cubicBezTo>
                <a:cubicBezTo>
                  <a:pt x="11565794" y="4700759"/>
                  <a:pt x="11560190" y="4735452"/>
                  <a:pt x="11568406" y="4764690"/>
                </a:cubicBezTo>
                <a:cubicBezTo>
                  <a:pt x="11567130" y="4767647"/>
                  <a:pt x="11566180" y="4770968"/>
                  <a:pt x="11565462" y="4774527"/>
                </a:cubicBezTo>
                <a:lnTo>
                  <a:pt x="11564000" y="4785178"/>
                </a:lnTo>
                <a:lnTo>
                  <a:pt x="11564328" y="4798347"/>
                </a:lnTo>
                <a:lnTo>
                  <a:pt x="11563206" y="4801234"/>
                </a:lnTo>
                <a:lnTo>
                  <a:pt x="11561136" y="4826142"/>
                </a:lnTo>
                <a:lnTo>
                  <a:pt x="11561700" y="4829040"/>
                </a:lnTo>
                <a:lnTo>
                  <a:pt x="11560522" y="4853748"/>
                </a:lnTo>
                <a:lnTo>
                  <a:pt x="11560924" y="4853991"/>
                </a:lnTo>
                <a:cubicBezTo>
                  <a:pt x="11561796" y="4855098"/>
                  <a:pt x="11562390" y="4856978"/>
                  <a:pt x="11562416" y="4860528"/>
                </a:cubicBezTo>
                <a:cubicBezTo>
                  <a:pt x="11568496" y="4853650"/>
                  <a:pt x="11564776" y="4862172"/>
                  <a:pt x="11564316" y="4873245"/>
                </a:cubicBezTo>
                <a:lnTo>
                  <a:pt x="11572682" y="4927107"/>
                </a:lnTo>
                <a:lnTo>
                  <a:pt x="11572672" y="4932248"/>
                </a:lnTo>
                <a:cubicBezTo>
                  <a:pt x="11572704" y="4932275"/>
                  <a:pt x="11572734" y="4932305"/>
                  <a:pt x="11572766" y="4932333"/>
                </a:cubicBezTo>
                <a:cubicBezTo>
                  <a:pt x="11572964" y="4933414"/>
                  <a:pt x="11573036" y="4935090"/>
                  <a:pt x="11572942" y="4937721"/>
                </a:cubicBezTo>
                <a:lnTo>
                  <a:pt x="11577402" y="4975055"/>
                </a:lnTo>
                <a:cubicBezTo>
                  <a:pt x="11574168" y="4991322"/>
                  <a:pt x="11579054" y="4994280"/>
                  <a:pt x="11580860" y="5016279"/>
                </a:cubicBezTo>
                <a:cubicBezTo>
                  <a:pt x="11577794" y="5025639"/>
                  <a:pt x="11578930" y="5033009"/>
                  <a:pt x="11581396" y="5040153"/>
                </a:cubicBezTo>
                <a:cubicBezTo>
                  <a:pt x="11580034" y="5061698"/>
                  <a:pt x="11583522" y="5081146"/>
                  <a:pt x="11584442" y="5105259"/>
                </a:cubicBezTo>
                <a:cubicBezTo>
                  <a:pt x="11580512" y="5131545"/>
                  <a:pt x="11587750" y="5144617"/>
                  <a:pt x="11588702" y="5170388"/>
                </a:cubicBezTo>
                <a:cubicBezTo>
                  <a:pt x="11581846" y="5193034"/>
                  <a:pt x="11594798" y="5188571"/>
                  <a:pt x="11597568" y="5201681"/>
                </a:cubicBezTo>
                <a:lnTo>
                  <a:pt x="11596842" y="5215195"/>
                </a:lnTo>
                <a:lnTo>
                  <a:pt x="11596192" y="5218814"/>
                </a:lnTo>
                <a:cubicBezTo>
                  <a:pt x="11595848" y="5221331"/>
                  <a:pt x="11595754" y="5223032"/>
                  <a:pt x="11595836" y="5224243"/>
                </a:cubicBezTo>
                <a:lnTo>
                  <a:pt x="11595408" y="5229443"/>
                </a:lnTo>
                <a:cubicBezTo>
                  <a:pt x="11594346" y="5237912"/>
                  <a:pt x="11593122" y="5246108"/>
                  <a:pt x="11591796" y="5253878"/>
                </a:cubicBezTo>
                <a:cubicBezTo>
                  <a:pt x="11596328" y="5261714"/>
                  <a:pt x="11588472" y="5289750"/>
                  <a:pt x="11598078" y="5288650"/>
                </a:cubicBezTo>
                <a:cubicBezTo>
                  <a:pt x="11596572" y="5299191"/>
                  <a:pt x="11592238" y="5304794"/>
                  <a:pt x="11598640" y="5302571"/>
                </a:cubicBezTo>
                <a:cubicBezTo>
                  <a:pt x="11598320" y="5306080"/>
                  <a:pt x="11598696" y="5308372"/>
                  <a:pt x="11599412" y="5310113"/>
                </a:cubicBezTo>
                <a:lnTo>
                  <a:pt x="11599768" y="5310652"/>
                </a:lnTo>
                <a:lnTo>
                  <a:pt x="11593310" y="5352392"/>
                </a:lnTo>
                <a:lnTo>
                  <a:pt x="11592144" y="5360280"/>
                </a:lnTo>
                <a:lnTo>
                  <a:pt x="11589598" y="5374040"/>
                </a:lnTo>
                <a:lnTo>
                  <a:pt x="11589840" y="5375477"/>
                </a:lnTo>
                <a:lnTo>
                  <a:pt x="11587428" y="5384856"/>
                </a:lnTo>
                <a:cubicBezTo>
                  <a:pt x="11586404" y="5387820"/>
                  <a:pt x="11585186" y="5390375"/>
                  <a:pt x="11583696" y="5392331"/>
                </a:cubicBezTo>
                <a:cubicBezTo>
                  <a:pt x="11588614" y="5427214"/>
                  <a:pt x="11579964" y="5457140"/>
                  <a:pt x="11578774" y="5493537"/>
                </a:cubicBezTo>
                <a:cubicBezTo>
                  <a:pt x="11574386" y="5533576"/>
                  <a:pt x="11562428" y="5590359"/>
                  <a:pt x="11557362" y="5632561"/>
                </a:cubicBezTo>
                <a:lnTo>
                  <a:pt x="11548380" y="5746753"/>
                </a:lnTo>
                <a:cubicBezTo>
                  <a:pt x="11556238" y="5772089"/>
                  <a:pt x="11550878" y="5798350"/>
                  <a:pt x="11551024" y="5822826"/>
                </a:cubicBezTo>
                <a:cubicBezTo>
                  <a:pt x="11542796" y="5814291"/>
                  <a:pt x="11553924" y="5853157"/>
                  <a:pt x="11544052" y="5852276"/>
                </a:cubicBezTo>
                <a:cubicBezTo>
                  <a:pt x="11544390" y="5856758"/>
                  <a:pt x="11545032" y="5861128"/>
                  <a:pt x="11545748" y="5865520"/>
                </a:cubicBezTo>
                <a:lnTo>
                  <a:pt x="11546116" y="5867822"/>
                </a:lnTo>
                <a:lnTo>
                  <a:pt x="11545906" y="5876651"/>
                </a:lnTo>
                <a:lnTo>
                  <a:pt x="11547962" y="5879618"/>
                </a:lnTo>
                <a:lnTo>
                  <a:pt x="11549160" y="5893249"/>
                </a:lnTo>
                <a:cubicBezTo>
                  <a:pt x="11549282" y="5898280"/>
                  <a:pt x="11549030" y="5903609"/>
                  <a:pt x="11548180" y="5909369"/>
                </a:cubicBezTo>
                <a:cubicBezTo>
                  <a:pt x="11541720" y="5927436"/>
                  <a:pt x="11549640" y="5963239"/>
                  <a:pt x="11541162" y="5985355"/>
                </a:cubicBezTo>
                <a:cubicBezTo>
                  <a:pt x="11538794" y="5993983"/>
                  <a:pt x="11531140" y="6003419"/>
                  <a:pt x="11533408" y="6010880"/>
                </a:cubicBezTo>
                <a:cubicBezTo>
                  <a:pt x="11533384" y="6032967"/>
                  <a:pt x="11540672" y="6093692"/>
                  <a:pt x="11541022" y="6117880"/>
                </a:cubicBezTo>
                <a:cubicBezTo>
                  <a:pt x="11536010" y="6127417"/>
                  <a:pt x="11542236" y="6147591"/>
                  <a:pt x="11540416" y="6176296"/>
                </a:cubicBezTo>
                <a:cubicBezTo>
                  <a:pt x="11533696" y="6193575"/>
                  <a:pt x="11520672" y="6223706"/>
                  <a:pt x="11515330" y="6241549"/>
                </a:cubicBezTo>
                <a:cubicBezTo>
                  <a:pt x="11509988" y="6259393"/>
                  <a:pt x="11506830" y="6256209"/>
                  <a:pt x="11508360" y="6283356"/>
                </a:cubicBezTo>
                <a:cubicBezTo>
                  <a:pt x="11496758" y="6317094"/>
                  <a:pt x="11506504" y="6340085"/>
                  <a:pt x="11502164" y="6370897"/>
                </a:cubicBezTo>
                <a:cubicBezTo>
                  <a:pt x="11498220" y="6406078"/>
                  <a:pt x="11505228" y="6378276"/>
                  <a:pt x="11493420" y="6419907"/>
                </a:cubicBezTo>
                <a:cubicBezTo>
                  <a:pt x="11496498" y="6425815"/>
                  <a:pt x="11498672" y="6444204"/>
                  <a:pt x="11496258" y="6453162"/>
                </a:cubicBezTo>
                <a:cubicBezTo>
                  <a:pt x="11496982" y="6471523"/>
                  <a:pt x="11512650" y="6498528"/>
                  <a:pt x="11512334" y="6514298"/>
                </a:cubicBezTo>
                <a:cubicBezTo>
                  <a:pt x="11512200" y="6527176"/>
                  <a:pt x="11507906" y="6505466"/>
                  <a:pt x="11506458" y="6519308"/>
                </a:cubicBezTo>
                <a:cubicBezTo>
                  <a:pt x="11505546" y="6536357"/>
                  <a:pt x="11496970" y="6533583"/>
                  <a:pt x="11506912" y="6550074"/>
                </a:cubicBezTo>
                <a:cubicBezTo>
                  <a:pt x="11502902" y="6566946"/>
                  <a:pt x="11507560" y="6571936"/>
                  <a:pt x="11508214" y="6596919"/>
                </a:cubicBezTo>
                <a:cubicBezTo>
                  <a:pt x="11504722" y="6606203"/>
                  <a:pt x="11505462" y="6614758"/>
                  <a:pt x="11507524" y="6623534"/>
                </a:cubicBezTo>
                <a:cubicBezTo>
                  <a:pt x="11505086" y="6646907"/>
                  <a:pt x="11507528" y="6669655"/>
                  <a:pt x="11507206" y="6696669"/>
                </a:cubicBezTo>
                <a:cubicBezTo>
                  <a:pt x="11501998" y="6724388"/>
                  <a:pt x="11508454" y="6741397"/>
                  <a:pt x="11508078" y="6770256"/>
                </a:cubicBezTo>
                <a:cubicBezTo>
                  <a:pt x="11509260" y="6790406"/>
                  <a:pt x="11512798" y="6819910"/>
                  <a:pt x="11515012" y="6840678"/>
                </a:cubicBezTo>
                <a:lnTo>
                  <a:pt x="11515906" y="6850048"/>
                </a:lnTo>
                <a:lnTo>
                  <a:pt x="0" y="6850048"/>
                </a:lnTo>
                <a:lnTo>
                  <a:pt x="0" y="6150255"/>
                </a:lnTo>
                <a:lnTo>
                  <a:pt x="17548" y="6079421"/>
                </a:lnTo>
                <a:cubicBezTo>
                  <a:pt x="24104" y="6016456"/>
                  <a:pt x="27371" y="6035306"/>
                  <a:pt x="27043" y="5985942"/>
                </a:cubicBezTo>
                <a:cubicBezTo>
                  <a:pt x="26678" y="5981021"/>
                  <a:pt x="35914" y="5971603"/>
                  <a:pt x="33624" y="5952542"/>
                </a:cubicBezTo>
                <a:cubicBezTo>
                  <a:pt x="37578" y="5922372"/>
                  <a:pt x="48696" y="5939028"/>
                  <a:pt x="52357" y="5900385"/>
                </a:cubicBezTo>
                <a:cubicBezTo>
                  <a:pt x="55799" y="5903958"/>
                  <a:pt x="54094" y="5866099"/>
                  <a:pt x="66315" y="5862451"/>
                </a:cubicBezTo>
                <a:cubicBezTo>
                  <a:pt x="70207" y="5846033"/>
                  <a:pt x="73489" y="5820812"/>
                  <a:pt x="75710" y="5801878"/>
                </a:cubicBezTo>
                <a:cubicBezTo>
                  <a:pt x="81695" y="5773510"/>
                  <a:pt x="88149" y="5759388"/>
                  <a:pt x="92413" y="5755196"/>
                </a:cubicBezTo>
                <a:cubicBezTo>
                  <a:pt x="99183" y="5726796"/>
                  <a:pt x="100401" y="5729867"/>
                  <a:pt x="114766" y="5692575"/>
                </a:cubicBezTo>
                <a:cubicBezTo>
                  <a:pt x="109606" y="5670690"/>
                  <a:pt x="120766" y="5651885"/>
                  <a:pt x="130959" y="5642725"/>
                </a:cubicBezTo>
                <a:cubicBezTo>
                  <a:pt x="140615" y="5617952"/>
                  <a:pt x="163671" y="5564143"/>
                  <a:pt x="166724" y="5528753"/>
                </a:cubicBezTo>
                <a:cubicBezTo>
                  <a:pt x="165990" y="5474631"/>
                  <a:pt x="177327" y="5489775"/>
                  <a:pt x="185947" y="5465696"/>
                </a:cubicBezTo>
                <a:cubicBezTo>
                  <a:pt x="196662" y="5446952"/>
                  <a:pt x="187411" y="5449560"/>
                  <a:pt x="200956" y="5429999"/>
                </a:cubicBezTo>
                <a:lnTo>
                  <a:pt x="216668" y="5393769"/>
                </a:lnTo>
                <a:lnTo>
                  <a:pt x="241271" y="5350074"/>
                </a:lnTo>
                <a:lnTo>
                  <a:pt x="248034" y="5340072"/>
                </a:lnTo>
                <a:cubicBezTo>
                  <a:pt x="248058" y="5334942"/>
                  <a:pt x="248479" y="5331687"/>
                  <a:pt x="249221" y="5329608"/>
                </a:cubicBezTo>
                <a:cubicBezTo>
                  <a:pt x="249320" y="5329557"/>
                  <a:pt x="249420" y="5329504"/>
                  <a:pt x="249519" y="5329453"/>
                </a:cubicBezTo>
                <a:lnTo>
                  <a:pt x="252498" y="5314689"/>
                </a:lnTo>
                <a:cubicBezTo>
                  <a:pt x="252864" y="5297574"/>
                  <a:pt x="278981" y="5263235"/>
                  <a:pt x="278285" y="5246981"/>
                </a:cubicBezTo>
                <a:cubicBezTo>
                  <a:pt x="294835" y="5239806"/>
                  <a:pt x="267309" y="5243000"/>
                  <a:pt x="282334" y="5215649"/>
                </a:cubicBezTo>
                <a:cubicBezTo>
                  <a:pt x="284338" y="5203457"/>
                  <a:pt x="286369" y="5198331"/>
                  <a:pt x="287909" y="5188115"/>
                </a:cubicBezTo>
                <a:cubicBezTo>
                  <a:pt x="288332" y="5187974"/>
                  <a:pt x="291148" y="5154493"/>
                  <a:pt x="291570" y="5154352"/>
                </a:cubicBezTo>
                <a:lnTo>
                  <a:pt x="295687" y="5129949"/>
                </a:lnTo>
                <a:lnTo>
                  <a:pt x="297770" y="5124375"/>
                </a:lnTo>
                <a:lnTo>
                  <a:pt x="294552" y="5091886"/>
                </a:lnTo>
                <a:lnTo>
                  <a:pt x="294372" y="5075666"/>
                </a:lnTo>
                <a:lnTo>
                  <a:pt x="291261" y="5069914"/>
                </a:lnTo>
                <a:cubicBezTo>
                  <a:pt x="289602" y="5064348"/>
                  <a:pt x="289412" y="5057213"/>
                  <a:pt x="292549" y="5046565"/>
                </a:cubicBezTo>
                <a:lnTo>
                  <a:pt x="293850" y="5044324"/>
                </a:lnTo>
                <a:lnTo>
                  <a:pt x="288225" y="5011521"/>
                </a:lnTo>
                <a:cubicBezTo>
                  <a:pt x="286438" y="5004509"/>
                  <a:pt x="295879" y="4976501"/>
                  <a:pt x="292304" y="4970595"/>
                </a:cubicBezTo>
                <a:cubicBezTo>
                  <a:pt x="297173" y="4914689"/>
                  <a:pt x="280545" y="4880484"/>
                  <a:pt x="292037" y="4812226"/>
                </a:cubicBezTo>
                <a:cubicBezTo>
                  <a:pt x="296651" y="4766534"/>
                  <a:pt x="296553" y="4740857"/>
                  <a:pt x="300183" y="4711370"/>
                </a:cubicBezTo>
                <a:cubicBezTo>
                  <a:pt x="303813" y="4681883"/>
                  <a:pt x="310253" y="4654301"/>
                  <a:pt x="313819" y="4635304"/>
                </a:cubicBezTo>
                <a:cubicBezTo>
                  <a:pt x="317385" y="4616307"/>
                  <a:pt x="319059" y="4621434"/>
                  <a:pt x="321580" y="4597389"/>
                </a:cubicBezTo>
                <a:cubicBezTo>
                  <a:pt x="324100" y="4573344"/>
                  <a:pt x="322182" y="4514378"/>
                  <a:pt x="328942" y="4491032"/>
                </a:cubicBezTo>
                <a:cubicBezTo>
                  <a:pt x="328254" y="4465815"/>
                  <a:pt x="339350" y="4462516"/>
                  <a:pt x="338027" y="4448739"/>
                </a:cubicBezTo>
                <a:cubicBezTo>
                  <a:pt x="354594" y="4377504"/>
                  <a:pt x="351648" y="4318161"/>
                  <a:pt x="348965" y="4231470"/>
                </a:cubicBezTo>
                <a:cubicBezTo>
                  <a:pt x="353874" y="4174323"/>
                  <a:pt x="356666" y="4175355"/>
                  <a:pt x="359496" y="4150308"/>
                </a:cubicBezTo>
                <a:cubicBezTo>
                  <a:pt x="362339" y="4142663"/>
                  <a:pt x="352449" y="4138872"/>
                  <a:pt x="356364" y="4131985"/>
                </a:cubicBezTo>
                <a:lnTo>
                  <a:pt x="361593" y="4096619"/>
                </a:lnTo>
                <a:lnTo>
                  <a:pt x="371792" y="4070654"/>
                </a:lnTo>
                <a:lnTo>
                  <a:pt x="378262" y="4046249"/>
                </a:lnTo>
                <a:lnTo>
                  <a:pt x="381009" y="4016915"/>
                </a:lnTo>
                <a:cubicBezTo>
                  <a:pt x="383439" y="4007929"/>
                  <a:pt x="391279" y="4007340"/>
                  <a:pt x="391151" y="3995496"/>
                </a:cubicBezTo>
                <a:cubicBezTo>
                  <a:pt x="396353" y="3959536"/>
                  <a:pt x="400862" y="3894766"/>
                  <a:pt x="406592" y="3845871"/>
                </a:cubicBezTo>
                <a:cubicBezTo>
                  <a:pt x="403177" y="3821649"/>
                  <a:pt x="409717" y="3786911"/>
                  <a:pt x="419462" y="3776866"/>
                </a:cubicBezTo>
                <a:cubicBezTo>
                  <a:pt x="422173" y="3764871"/>
                  <a:pt x="422222" y="3735955"/>
                  <a:pt x="420303" y="3724288"/>
                </a:cubicBezTo>
                <a:cubicBezTo>
                  <a:pt x="420584" y="3713932"/>
                  <a:pt x="424293" y="3712054"/>
                  <a:pt x="425736" y="3698294"/>
                </a:cubicBezTo>
                <a:cubicBezTo>
                  <a:pt x="429134" y="3683275"/>
                  <a:pt x="445239" y="3650699"/>
                  <a:pt x="450275" y="3636556"/>
                </a:cubicBezTo>
                <a:cubicBezTo>
                  <a:pt x="455311" y="3622413"/>
                  <a:pt x="450096" y="3636797"/>
                  <a:pt x="455950" y="3613438"/>
                </a:cubicBezTo>
                <a:cubicBezTo>
                  <a:pt x="457946" y="3605104"/>
                  <a:pt x="465726" y="3606849"/>
                  <a:pt x="469436" y="3588931"/>
                </a:cubicBezTo>
                <a:cubicBezTo>
                  <a:pt x="473148" y="3571012"/>
                  <a:pt x="477437" y="3530877"/>
                  <a:pt x="478216" y="3505927"/>
                </a:cubicBezTo>
                <a:cubicBezTo>
                  <a:pt x="465624" y="3478053"/>
                  <a:pt x="482767" y="3487820"/>
                  <a:pt x="466921" y="3436850"/>
                </a:cubicBezTo>
                <a:cubicBezTo>
                  <a:pt x="468947" y="3435539"/>
                  <a:pt x="468075" y="3414710"/>
                  <a:pt x="469431" y="3393361"/>
                </a:cubicBezTo>
                <a:cubicBezTo>
                  <a:pt x="470787" y="3372012"/>
                  <a:pt x="482148" y="3326552"/>
                  <a:pt x="475054" y="3308755"/>
                </a:cubicBezTo>
                <a:lnTo>
                  <a:pt x="474310" y="3151747"/>
                </a:lnTo>
                <a:lnTo>
                  <a:pt x="486215" y="3061618"/>
                </a:lnTo>
                <a:cubicBezTo>
                  <a:pt x="488121" y="3030278"/>
                  <a:pt x="496811" y="3025014"/>
                  <a:pt x="493402" y="3004882"/>
                </a:cubicBezTo>
                <a:cubicBezTo>
                  <a:pt x="495599" y="2970945"/>
                  <a:pt x="511735" y="2992431"/>
                  <a:pt x="498742" y="2953275"/>
                </a:cubicBezTo>
                <a:cubicBezTo>
                  <a:pt x="512558" y="2963977"/>
                  <a:pt x="494995" y="2934875"/>
                  <a:pt x="506118" y="2914739"/>
                </a:cubicBezTo>
                <a:cubicBezTo>
                  <a:pt x="497917" y="2886497"/>
                  <a:pt x="508247" y="2857462"/>
                  <a:pt x="509450" y="2840319"/>
                </a:cubicBezTo>
                <a:cubicBezTo>
                  <a:pt x="510653" y="2823176"/>
                  <a:pt x="514436" y="2836441"/>
                  <a:pt x="513337" y="2811881"/>
                </a:cubicBezTo>
                <a:lnTo>
                  <a:pt x="518905" y="2777197"/>
                </a:lnTo>
                <a:cubicBezTo>
                  <a:pt x="514307" y="2779008"/>
                  <a:pt x="515662" y="2773990"/>
                  <a:pt x="516381" y="2760229"/>
                </a:cubicBezTo>
                <a:lnTo>
                  <a:pt x="512284" y="2723271"/>
                </a:lnTo>
                <a:lnTo>
                  <a:pt x="516417" y="2697909"/>
                </a:lnTo>
                <a:cubicBezTo>
                  <a:pt x="516277" y="2694509"/>
                  <a:pt x="511777" y="2670333"/>
                  <a:pt x="508245" y="2670818"/>
                </a:cubicBezTo>
                <a:cubicBezTo>
                  <a:pt x="523059" y="2644368"/>
                  <a:pt x="513753" y="2641721"/>
                  <a:pt x="509977" y="2614598"/>
                </a:cubicBezTo>
                <a:cubicBezTo>
                  <a:pt x="511368" y="2591343"/>
                  <a:pt x="511836" y="2611388"/>
                  <a:pt x="513586" y="2555192"/>
                </a:cubicBezTo>
                <a:cubicBezTo>
                  <a:pt x="529849" y="2533316"/>
                  <a:pt x="501799" y="2549042"/>
                  <a:pt x="524573" y="2506102"/>
                </a:cubicBezTo>
                <a:cubicBezTo>
                  <a:pt x="522798" y="2504000"/>
                  <a:pt x="524426" y="2477490"/>
                  <a:pt x="526211" y="2463615"/>
                </a:cubicBezTo>
                <a:cubicBezTo>
                  <a:pt x="527997" y="2449740"/>
                  <a:pt x="525821" y="2437204"/>
                  <a:pt x="535288" y="2422849"/>
                </a:cubicBezTo>
                <a:cubicBezTo>
                  <a:pt x="538200" y="2412361"/>
                  <a:pt x="533938" y="2431104"/>
                  <a:pt x="538894" y="2398306"/>
                </a:cubicBezTo>
                <a:cubicBezTo>
                  <a:pt x="543849" y="2365508"/>
                  <a:pt x="560628" y="2258604"/>
                  <a:pt x="565019" y="2226060"/>
                </a:cubicBezTo>
                <a:cubicBezTo>
                  <a:pt x="569411" y="2193516"/>
                  <a:pt x="571990" y="2216405"/>
                  <a:pt x="572425" y="2203044"/>
                </a:cubicBezTo>
                <a:cubicBezTo>
                  <a:pt x="572861" y="2189683"/>
                  <a:pt x="565754" y="2160914"/>
                  <a:pt x="567634" y="2145894"/>
                </a:cubicBezTo>
                <a:cubicBezTo>
                  <a:pt x="569552" y="2127038"/>
                  <a:pt x="576895" y="2124242"/>
                  <a:pt x="576524" y="2112924"/>
                </a:cubicBezTo>
                <a:cubicBezTo>
                  <a:pt x="566248" y="2102460"/>
                  <a:pt x="566361" y="2091349"/>
                  <a:pt x="572593" y="2073223"/>
                </a:cubicBezTo>
                <a:cubicBezTo>
                  <a:pt x="575393" y="2039410"/>
                  <a:pt x="564822" y="2039383"/>
                  <a:pt x="566346" y="2006730"/>
                </a:cubicBezTo>
                <a:cubicBezTo>
                  <a:pt x="565764" y="1992401"/>
                  <a:pt x="569077" y="1984735"/>
                  <a:pt x="565784" y="1960829"/>
                </a:cubicBezTo>
                <a:cubicBezTo>
                  <a:pt x="566486" y="1943808"/>
                  <a:pt x="568252" y="1909609"/>
                  <a:pt x="557910" y="1886564"/>
                </a:cubicBezTo>
                <a:cubicBezTo>
                  <a:pt x="556594" y="1861569"/>
                  <a:pt x="556127" y="1879721"/>
                  <a:pt x="558732" y="1852441"/>
                </a:cubicBezTo>
                <a:cubicBezTo>
                  <a:pt x="559253" y="1819115"/>
                  <a:pt x="552986" y="1805243"/>
                  <a:pt x="554477" y="1785985"/>
                </a:cubicBezTo>
                <a:cubicBezTo>
                  <a:pt x="550197" y="1773445"/>
                  <a:pt x="555297" y="1787647"/>
                  <a:pt x="549925" y="1739449"/>
                </a:cubicBezTo>
                <a:cubicBezTo>
                  <a:pt x="559439" y="1720347"/>
                  <a:pt x="546428" y="1704007"/>
                  <a:pt x="548478" y="1687662"/>
                </a:cubicBezTo>
                <a:cubicBezTo>
                  <a:pt x="547438" y="1661740"/>
                  <a:pt x="547552" y="1598028"/>
                  <a:pt x="546079" y="1574394"/>
                </a:cubicBezTo>
                <a:cubicBezTo>
                  <a:pt x="544606" y="1550760"/>
                  <a:pt x="542413" y="1575916"/>
                  <a:pt x="539645" y="1545855"/>
                </a:cubicBezTo>
                <a:cubicBezTo>
                  <a:pt x="551965" y="1490487"/>
                  <a:pt x="529792" y="1459589"/>
                  <a:pt x="527078" y="1403551"/>
                </a:cubicBezTo>
                <a:cubicBezTo>
                  <a:pt x="509907" y="1369534"/>
                  <a:pt x="527744" y="1345427"/>
                  <a:pt x="514603" y="1308232"/>
                </a:cubicBezTo>
                <a:cubicBezTo>
                  <a:pt x="510585" y="1283061"/>
                  <a:pt x="514424" y="1279405"/>
                  <a:pt x="512548" y="1265228"/>
                </a:cubicBezTo>
                <a:cubicBezTo>
                  <a:pt x="510672" y="1251051"/>
                  <a:pt x="506150" y="1235061"/>
                  <a:pt x="503347" y="1223169"/>
                </a:cubicBezTo>
                <a:cubicBezTo>
                  <a:pt x="507006" y="1216804"/>
                  <a:pt x="500559" y="1167333"/>
                  <a:pt x="495727" y="1168475"/>
                </a:cubicBezTo>
                <a:cubicBezTo>
                  <a:pt x="497383" y="1161125"/>
                  <a:pt x="503792" y="1140806"/>
                  <a:pt x="496141" y="1138512"/>
                </a:cubicBezTo>
                <a:cubicBezTo>
                  <a:pt x="496060" y="1100984"/>
                  <a:pt x="494987" y="1079901"/>
                  <a:pt x="505184" y="1047073"/>
                </a:cubicBezTo>
                <a:cubicBezTo>
                  <a:pt x="508983" y="1023742"/>
                  <a:pt x="506944" y="1040037"/>
                  <a:pt x="509355" y="1025516"/>
                </a:cubicBezTo>
                <a:cubicBezTo>
                  <a:pt x="511766" y="1010995"/>
                  <a:pt x="507447" y="986805"/>
                  <a:pt x="506873" y="963123"/>
                </a:cubicBezTo>
                <a:cubicBezTo>
                  <a:pt x="507006" y="939112"/>
                  <a:pt x="511112" y="911137"/>
                  <a:pt x="512548" y="893356"/>
                </a:cubicBezTo>
                <a:cubicBezTo>
                  <a:pt x="513984" y="875575"/>
                  <a:pt x="513640" y="871333"/>
                  <a:pt x="515492" y="856438"/>
                </a:cubicBezTo>
                <a:cubicBezTo>
                  <a:pt x="512022" y="831582"/>
                  <a:pt x="513851" y="810695"/>
                  <a:pt x="521269" y="792080"/>
                </a:cubicBezTo>
                <a:cubicBezTo>
                  <a:pt x="523173" y="777595"/>
                  <a:pt x="527507" y="785019"/>
                  <a:pt x="529314" y="774293"/>
                </a:cubicBezTo>
                <a:cubicBezTo>
                  <a:pt x="531122" y="763567"/>
                  <a:pt x="522950" y="756728"/>
                  <a:pt x="524928" y="727723"/>
                </a:cubicBezTo>
                <a:cubicBezTo>
                  <a:pt x="525327" y="717404"/>
                  <a:pt x="532992" y="717749"/>
                  <a:pt x="534104" y="695712"/>
                </a:cubicBezTo>
                <a:cubicBezTo>
                  <a:pt x="535215" y="673675"/>
                  <a:pt x="540000" y="585070"/>
                  <a:pt x="541179" y="552638"/>
                </a:cubicBezTo>
                <a:cubicBezTo>
                  <a:pt x="542357" y="520206"/>
                  <a:pt x="539121" y="533336"/>
                  <a:pt x="538784" y="517789"/>
                </a:cubicBezTo>
                <a:cubicBezTo>
                  <a:pt x="538447" y="502242"/>
                  <a:pt x="529995" y="483849"/>
                  <a:pt x="539155" y="459355"/>
                </a:cubicBezTo>
                <a:cubicBezTo>
                  <a:pt x="534282" y="441033"/>
                  <a:pt x="545465" y="440562"/>
                  <a:pt x="548350" y="420246"/>
                </a:cubicBezTo>
                <a:cubicBezTo>
                  <a:pt x="552432" y="409037"/>
                  <a:pt x="551248" y="395007"/>
                  <a:pt x="554063" y="385753"/>
                </a:cubicBezTo>
                <a:cubicBezTo>
                  <a:pt x="556878" y="376499"/>
                  <a:pt x="557385" y="369183"/>
                  <a:pt x="560450" y="362337"/>
                </a:cubicBezTo>
                <a:cubicBezTo>
                  <a:pt x="563515" y="355491"/>
                  <a:pt x="569657" y="353410"/>
                  <a:pt x="572451" y="344679"/>
                </a:cubicBezTo>
                <a:cubicBezTo>
                  <a:pt x="575246" y="335948"/>
                  <a:pt x="580164" y="322294"/>
                  <a:pt x="582006" y="312331"/>
                </a:cubicBezTo>
                <a:cubicBezTo>
                  <a:pt x="583847" y="302368"/>
                  <a:pt x="580997" y="303880"/>
                  <a:pt x="583503" y="284899"/>
                </a:cubicBezTo>
                <a:cubicBezTo>
                  <a:pt x="588855" y="253960"/>
                  <a:pt x="592732" y="226097"/>
                  <a:pt x="592254" y="191300"/>
                </a:cubicBezTo>
                <a:cubicBezTo>
                  <a:pt x="602017" y="184777"/>
                  <a:pt x="597586" y="174390"/>
                  <a:pt x="592419" y="160499"/>
                </a:cubicBezTo>
                <a:cubicBezTo>
                  <a:pt x="599540" y="134531"/>
                  <a:pt x="605057" y="90673"/>
                  <a:pt x="620978" y="46251"/>
                </a:cubicBezTo>
                <a:cubicBezTo>
                  <a:pt x="630736" y="27343"/>
                  <a:pt x="632412" y="23169"/>
                  <a:pt x="635098" y="9619"/>
                </a:cubicBezTo>
                <a:close/>
              </a:path>
            </a:pathLst>
          </a:custGeom>
        </p:spPr>
      </p:pic>
      <p:pic>
        <p:nvPicPr>
          <p:cNvPr id="2" name="Picture 1">
            <a:extLst>
              <a:ext uri="{FF2B5EF4-FFF2-40B4-BE49-F238E27FC236}">
                <a16:creationId xmlns:a16="http://schemas.microsoft.com/office/drawing/2014/main" id="{405DFA89-B22A-3121-31BE-A95431874E52}"/>
              </a:ext>
            </a:extLst>
          </p:cNvPr>
          <p:cNvPicPr>
            <a:picLocks noGrp="1" noRot="1" noChangeAspect="1" noMove="1" noResize="1" noEditPoints="1" noAdjustHandles="1" noChangeArrowheads="1" noChangeShapeType="1" noCrop="1"/>
          </p:cNvPicPr>
          <p:nvPr/>
        </p:nvPicPr>
        <p:blipFill rotWithShape="1">
          <a:blip r:embed="rId3"/>
          <a:srcRect b="4972"/>
          <a:stretch/>
        </p:blipFill>
        <p:spPr>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sp>
        <p:nvSpPr>
          <p:cNvPr id="4" name="TextBox 3">
            <a:extLst>
              <a:ext uri="{FF2B5EF4-FFF2-40B4-BE49-F238E27FC236}">
                <a16:creationId xmlns:a16="http://schemas.microsoft.com/office/drawing/2014/main" id="{FF1BEC68-98CB-0E5C-B8D1-5D11499F90DF}"/>
              </a:ext>
            </a:extLst>
          </p:cNvPr>
          <p:cNvSpPr txBox="1"/>
          <p:nvPr/>
        </p:nvSpPr>
        <p:spPr>
          <a:xfrm>
            <a:off x="4957893" y="0"/>
            <a:ext cx="6262997" cy="1015663"/>
          </a:xfrm>
          <a:prstGeom prst="rect">
            <a:avLst/>
          </a:prstGeom>
          <a:noFill/>
        </p:spPr>
        <p:txBody>
          <a:bodyPr wrap="none" rtlCol="0">
            <a:spAutoFit/>
          </a:bodyPr>
          <a:lstStyle/>
          <a:p>
            <a:r>
              <a:rPr lang="en-US" sz="6000" b="1" u="sng" dirty="0">
                <a:solidFill>
                  <a:schemeClr val="bg1"/>
                </a:solidFill>
                <a:latin typeface="Alasassy Caps" pitchFamily="2" charset="0"/>
              </a:rPr>
              <a:t>The History of Advent!</a:t>
            </a:r>
          </a:p>
        </p:txBody>
      </p:sp>
      <p:sp>
        <p:nvSpPr>
          <p:cNvPr id="5" name="TextBox 4">
            <a:extLst>
              <a:ext uri="{FF2B5EF4-FFF2-40B4-BE49-F238E27FC236}">
                <a16:creationId xmlns:a16="http://schemas.microsoft.com/office/drawing/2014/main" id="{9DDA97A3-476C-9620-55C4-AF102017353C}"/>
              </a:ext>
            </a:extLst>
          </p:cNvPr>
          <p:cNvSpPr txBox="1"/>
          <p:nvPr/>
        </p:nvSpPr>
        <p:spPr>
          <a:xfrm>
            <a:off x="3790659" y="1510019"/>
            <a:ext cx="7709482" cy="5016758"/>
          </a:xfrm>
          <a:prstGeom prst="rect">
            <a:avLst/>
          </a:prstGeom>
          <a:noFill/>
        </p:spPr>
        <p:txBody>
          <a:bodyPr wrap="square" rtlCol="0">
            <a:spAutoFit/>
          </a:bodyPr>
          <a:lstStyle/>
          <a:p>
            <a:pPr marL="0" indent="0" algn="ctr">
              <a:buNone/>
            </a:pPr>
            <a:r>
              <a:rPr lang="en-US" sz="2800" dirty="0">
                <a:solidFill>
                  <a:schemeClr val="bg1">
                    <a:alpha val="80000"/>
                  </a:schemeClr>
                </a:solidFill>
                <a:latin typeface="Arial Narrow" panose="020B0606020202030204" pitchFamily="34" charset="0"/>
              </a:rPr>
              <a:t>The earliest church centered its liturgical calendar around Easter. By the middle of the fourth century, celebrations of Jesus’s birth on December 25</a:t>
            </a:r>
            <a:r>
              <a:rPr lang="en-US" sz="2800" baseline="30000" dirty="0">
                <a:solidFill>
                  <a:schemeClr val="bg1">
                    <a:alpha val="80000"/>
                  </a:schemeClr>
                </a:solidFill>
                <a:latin typeface="Arial Narrow" panose="020B0606020202030204" pitchFamily="34" charset="0"/>
              </a:rPr>
              <a:t>th</a:t>
            </a:r>
            <a:r>
              <a:rPr lang="en-US" sz="2800" dirty="0">
                <a:solidFill>
                  <a:schemeClr val="bg1">
                    <a:alpha val="80000"/>
                  </a:schemeClr>
                </a:solidFill>
                <a:latin typeface="Arial Narrow" panose="020B0606020202030204" pitchFamily="34" charset="0"/>
              </a:rPr>
              <a:t>  in the West were increasingly common. ​</a:t>
            </a:r>
          </a:p>
          <a:p>
            <a:pPr marL="0" indent="0" algn="ctr">
              <a:buNone/>
            </a:pPr>
            <a:endParaRPr lang="en-US" sz="2800" dirty="0">
              <a:solidFill>
                <a:schemeClr val="bg1">
                  <a:alpha val="80000"/>
                </a:schemeClr>
              </a:solidFill>
              <a:latin typeface="Arial Narrow" panose="020B0606020202030204" pitchFamily="34" charset="0"/>
            </a:endParaRPr>
          </a:p>
          <a:p>
            <a:pPr marL="0" indent="0" algn="ctr">
              <a:buNone/>
            </a:pPr>
            <a:r>
              <a:rPr lang="en-US" sz="2800" dirty="0">
                <a:solidFill>
                  <a:schemeClr val="bg1">
                    <a:alpha val="80000"/>
                  </a:schemeClr>
                </a:solidFill>
                <a:latin typeface="Arial Narrow" panose="020B0606020202030204" pitchFamily="34" charset="0"/>
              </a:rPr>
              <a:t>Advent is a period of four Sundays prior to the feast of the Nativity, took shape in the pontificate of Gregory I in the late sixth century. Pope Gregory I, developed the Advent liturgies by composing prayers, songs, readings, and responses for congregational worship. ​</a:t>
            </a:r>
          </a:p>
          <a:p>
            <a:pPr marL="0" indent="0" algn="ctr">
              <a:buNone/>
            </a:pPr>
            <a:endParaRPr lang="en-US" sz="2000" dirty="0">
              <a:solidFill>
                <a:schemeClr val="bg1">
                  <a:alpha val="80000"/>
                </a:schemeClr>
              </a:solidFill>
              <a:latin typeface="Arial Narrow" panose="020B0606020202030204" pitchFamily="34" charset="0"/>
            </a:endParaRPr>
          </a:p>
          <a:p>
            <a:pPr marL="0" indent="0" algn="ctr">
              <a:buNone/>
            </a:pPr>
            <a:r>
              <a:rPr lang="en-US" sz="2000" dirty="0">
                <a:solidFill>
                  <a:schemeClr val="bg1">
                    <a:alpha val="80000"/>
                  </a:schemeClr>
                </a:solidFill>
                <a:latin typeface="Arial Narrow" panose="020B0606020202030204" pitchFamily="34" charset="0"/>
              </a:rPr>
              <a:t>. </a:t>
            </a:r>
            <a:endParaRPr lang="en-US" sz="2000" dirty="0"/>
          </a:p>
        </p:txBody>
      </p:sp>
    </p:spTree>
    <p:extLst>
      <p:ext uri="{BB962C8B-B14F-4D97-AF65-F5344CB8AC3E}">
        <p14:creationId xmlns:p14="http://schemas.microsoft.com/office/powerpoint/2010/main" val="147723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2CC4BDB-5B81-4023-B967-7DF04BC13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ook with text on it&#10;&#10;Description automatically generated">
            <a:extLst>
              <a:ext uri="{FF2B5EF4-FFF2-40B4-BE49-F238E27FC236}">
                <a16:creationId xmlns:a16="http://schemas.microsoft.com/office/drawing/2014/main" id="{B259E493-B717-B1E7-B9CC-AD5B1B904661}"/>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6"/>
          <a:stretch/>
        </p:blipFill>
        <p:spPr>
          <a:xfrm>
            <a:off x="0" y="0"/>
            <a:ext cx="12192000" cy="6858000"/>
          </a:xfrm>
          <a:custGeom>
            <a:avLst/>
            <a:gdLst/>
            <a:ahLst/>
            <a:cxnLst/>
            <a:rect l="l" t="t" r="r" b="b"/>
            <a:pathLst>
              <a:path w="12191271" h="6850048">
                <a:moveTo>
                  <a:pt x="636938" y="0"/>
                </a:moveTo>
                <a:lnTo>
                  <a:pt x="12191271" y="0"/>
                </a:lnTo>
                <a:lnTo>
                  <a:pt x="12191271" y="34"/>
                </a:lnTo>
                <a:lnTo>
                  <a:pt x="12188836" y="26696"/>
                </a:lnTo>
                <a:cubicBezTo>
                  <a:pt x="12159738" y="43228"/>
                  <a:pt x="12151834" y="118002"/>
                  <a:pt x="12131136" y="168244"/>
                </a:cubicBezTo>
                <a:cubicBezTo>
                  <a:pt x="12124808" y="199505"/>
                  <a:pt x="12149886" y="254732"/>
                  <a:pt x="12134482" y="260696"/>
                </a:cubicBezTo>
                <a:cubicBezTo>
                  <a:pt x="12141738" y="278745"/>
                  <a:pt x="12126232" y="287417"/>
                  <a:pt x="12123358" y="303160"/>
                </a:cubicBezTo>
                <a:cubicBezTo>
                  <a:pt x="12127622" y="318147"/>
                  <a:pt x="12122174" y="322795"/>
                  <a:pt x="12119930" y="334153"/>
                </a:cubicBezTo>
                <a:cubicBezTo>
                  <a:pt x="12122824" y="340739"/>
                  <a:pt x="12121652" y="350621"/>
                  <a:pt x="12117292" y="352523"/>
                </a:cubicBezTo>
                <a:cubicBezTo>
                  <a:pt x="12108502" y="344302"/>
                  <a:pt x="12109672" y="380554"/>
                  <a:pt x="12103022" y="380764"/>
                </a:cubicBezTo>
                <a:cubicBezTo>
                  <a:pt x="12099682" y="400323"/>
                  <a:pt x="12099092" y="490383"/>
                  <a:pt x="12087384" y="501357"/>
                </a:cubicBezTo>
                <a:cubicBezTo>
                  <a:pt x="12078470" y="540103"/>
                  <a:pt x="12088892" y="604695"/>
                  <a:pt x="12086884" y="621818"/>
                </a:cubicBezTo>
                <a:cubicBezTo>
                  <a:pt x="12103872" y="645808"/>
                  <a:pt x="12046274" y="710838"/>
                  <a:pt x="12037912" y="783603"/>
                </a:cubicBezTo>
                <a:cubicBezTo>
                  <a:pt x="12038728" y="794128"/>
                  <a:pt x="12038178" y="799388"/>
                  <a:pt x="12033652" y="800460"/>
                </a:cubicBezTo>
                <a:cubicBezTo>
                  <a:pt x="12030680" y="822866"/>
                  <a:pt x="12018000" y="839465"/>
                  <a:pt x="12021616" y="857543"/>
                </a:cubicBezTo>
                <a:cubicBezTo>
                  <a:pt x="12012916" y="850673"/>
                  <a:pt x="12020790" y="891755"/>
                  <a:pt x="12011726" y="892266"/>
                </a:cubicBezTo>
                <a:cubicBezTo>
                  <a:pt x="12007210" y="905052"/>
                  <a:pt x="11997872" y="927582"/>
                  <a:pt x="11994512" y="934260"/>
                </a:cubicBezTo>
                <a:lnTo>
                  <a:pt x="11991560" y="932336"/>
                </a:lnTo>
                <a:lnTo>
                  <a:pt x="11990514" y="940487"/>
                </a:lnTo>
                <a:lnTo>
                  <a:pt x="11988602" y="958836"/>
                </a:lnTo>
                <a:cubicBezTo>
                  <a:pt x="11985966" y="966456"/>
                  <a:pt x="11975758" y="977088"/>
                  <a:pt x="11974700" y="986207"/>
                </a:cubicBezTo>
                <a:cubicBezTo>
                  <a:pt x="11970938" y="1004735"/>
                  <a:pt x="11977876" y="1007075"/>
                  <a:pt x="11982258" y="1013556"/>
                </a:cubicBezTo>
                <a:cubicBezTo>
                  <a:pt x="11981214" y="1026451"/>
                  <a:pt x="11971950" y="1050442"/>
                  <a:pt x="11968448" y="1063580"/>
                </a:cubicBezTo>
                <a:cubicBezTo>
                  <a:pt x="11964708" y="1069989"/>
                  <a:pt x="11969836" y="1093522"/>
                  <a:pt x="11961240" y="1092388"/>
                </a:cubicBezTo>
                <a:cubicBezTo>
                  <a:pt x="11960426" y="1105603"/>
                  <a:pt x="11958786" y="1112923"/>
                  <a:pt x="11957400" y="1120089"/>
                </a:cubicBezTo>
                <a:lnTo>
                  <a:pt x="11952458" y="1136369"/>
                </a:lnTo>
                <a:cubicBezTo>
                  <a:pt x="11950090" y="1140925"/>
                  <a:pt x="11948538" y="1146011"/>
                  <a:pt x="11948726" y="1152132"/>
                </a:cubicBezTo>
                <a:lnTo>
                  <a:pt x="11949742" y="1158140"/>
                </a:lnTo>
                <a:lnTo>
                  <a:pt x="11948154" y="1158608"/>
                </a:lnTo>
                <a:cubicBezTo>
                  <a:pt x="11945686" y="1158803"/>
                  <a:pt x="11928734" y="1161056"/>
                  <a:pt x="11927260" y="1180442"/>
                </a:cubicBezTo>
                <a:cubicBezTo>
                  <a:pt x="11921496" y="1192709"/>
                  <a:pt x="11919204" y="1203402"/>
                  <a:pt x="11915994" y="1221353"/>
                </a:cubicBezTo>
                <a:cubicBezTo>
                  <a:pt x="11915516" y="1232713"/>
                  <a:pt x="11926308" y="1235102"/>
                  <a:pt x="11924388" y="1248604"/>
                </a:cubicBezTo>
                <a:cubicBezTo>
                  <a:pt x="11911346" y="1301115"/>
                  <a:pt x="11929638" y="1279167"/>
                  <a:pt x="11916648" y="1307095"/>
                </a:cubicBezTo>
                <a:cubicBezTo>
                  <a:pt x="11915436" y="1312439"/>
                  <a:pt x="11915606" y="1317191"/>
                  <a:pt x="11916360" y="1321583"/>
                </a:cubicBezTo>
                <a:lnTo>
                  <a:pt x="11918132" y="1328373"/>
                </a:lnTo>
                <a:lnTo>
                  <a:pt x="11911374" y="1349635"/>
                </a:lnTo>
                <a:cubicBezTo>
                  <a:pt x="11908688" y="1360345"/>
                  <a:pt x="11906470" y="1371840"/>
                  <a:pt x="11904778" y="1383852"/>
                </a:cubicBezTo>
                <a:cubicBezTo>
                  <a:pt x="11907652" y="1387748"/>
                  <a:pt x="11902226" y="1395665"/>
                  <a:pt x="11900890" y="1399838"/>
                </a:cubicBezTo>
                <a:cubicBezTo>
                  <a:pt x="11902940" y="1400643"/>
                  <a:pt x="11902928" y="1410976"/>
                  <a:pt x="11900874" y="1413889"/>
                </a:cubicBezTo>
                <a:cubicBezTo>
                  <a:pt x="11886092" y="1485537"/>
                  <a:pt x="11909474" y="1450776"/>
                  <a:pt x="11893500" y="1491153"/>
                </a:cubicBezTo>
                <a:cubicBezTo>
                  <a:pt x="11892154" y="1498399"/>
                  <a:pt x="11892622" y="1504376"/>
                  <a:pt x="11893858" y="1509677"/>
                </a:cubicBezTo>
                <a:lnTo>
                  <a:pt x="11897264" y="1519651"/>
                </a:lnTo>
                <a:lnTo>
                  <a:pt x="11895090" y="1525679"/>
                </a:lnTo>
                <a:cubicBezTo>
                  <a:pt x="11892484" y="1550498"/>
                  <a:pt x="11896104" y="1559433"/>
                  <a:pt x="11890274" y="1572282"/>
                </a:cubicBezTo>
                <a:cubicBezTo>
                  <a:pt x="11897250" y="1597020"/>
                  <a:pt x="11889764" y="1586796"/>
                  <a:pt x="11886744" y="1602539"/>
                </a:cubicBezTo>
                <a:cubicBezTo>
                  <a:pt x="11883642" y="1614697"/>
                  <a:pt x="11882502" y="1589859"/>
                  <a:pt x="11880728" y="1602238"/>
                </a:cubicBezTo>
                <a:cubicBezTo>
                  <a:pt x="11881720" y="1616707"/>
                  <a:pt x="11874476" y="1613372"/>
                  <a:pt x="11875940" y="1628576"/>
                </a:cubicBezTo>
                <a:cubicBezTo>
                  <a:pt x="11881788" y="1627172"/>
                  <a:pt x="11872080" y="1656092"/>
                  <a:pt x="11876794" y="1658841"/>
                </a:cubicBezTo>
                <a:lnTo>
                  <a:pt x="11876694" y="1659046"/>
                </a:lnTo>
                <a:cubicBezTo>
                  <a:pt x="11866634" y="1667627"/>
                  <a:pt x="11851866" y="1763404"/>
                  <a:pt x="11841806" y="1771984"/>
                </a:cubicBezTo>
                <a:cubicBezTo>
                  <a:pt x="11810410" y="1824881"/>
                  <a:pt x="11780100" y="1952023"/>
                  <a:pt x="11765636" y="2016516"/>
                </a:cubicBezTo>
                <a:cubicBezTo>
                  <a:pt x="11751172" y="2081009"/>
                  <a:pt x="11756430" y="2114985"/>
                  <a:pt x="11755018" y="2158942"/>
                </a:cubicBezTo>
                <a:lnTo>
                  <a:pt x="11756288" y="2240371"/>
                </a:lnTo>
                <a:lnTo>
                  <a:pt x="11751858" y="2253578"/>
                </a:lnTo>
                <a:cubicBezTo>
                  <a:pt x="11750642" y="2255242"/>
                  <a:pt x="11750294" y="2257858"/>
                  <a:pt x="11752262" y="2273603"/>
                </a:cubicBezTo>
                <a:cubicBezTo>
                  <a:pt x="11740738" y="2308149"/>
                  <a:pt x="11737736" y="2368195"/>
                  <a:pt x="11722998" y="2393147"/>
                </a:cubicBezTo>
                <a:cubicBezTo>
                  <a:pt x="11727870" y="2391170"/>
                  <a:pt x="11729790" y="2408227"/>
                  <a:pt x="11726462" y="2418325"/>
                </a:cubicBezTo>
                <a:cubicBezTo>
                  <a:pt x="11745428" y="2412080"/>
                  <a:pt x="11706204" y="2455637"/>
                  <a:pt x="11717312" y="2469703"/>
                </a:cubicBezTo>
                <a:cubicBezTo>
                  <a:pt x="11706060" y="2466046"/>
                  <a:pt x="11682162" y="2507996"/>
                  <a:pt x="11689052" y="2534428"/>
                </a:cubicBezTo>
                <a:cubicBezTo>
                  <a:pt x="11683298" y="2568704"/>
                  <a:pt x="11671550" y="2590146"/>
                  <a:pt x="11671572" y="2628315"/>
                </a:cubicBezTo>
                <a:cubicBezTo>
                  <a:pt x="11669958" y="2628904"/>
                  <a:pt x="11668516" y="2630315"/>
                  <a:pt x="11667202" y="2632291"/>
                </a:cubicBezTo>
                <a:lnTo>
                  <a:pt x="11663792" y="2639275"/>
                </a:lnTo>
                <a:lnTo>
                  <a:pt x="11663828" y="2640882"/>
                </a:lnTo>
                <a:cubicBezTo>
                  <a:pt x="11663260" y="2646928"/>
                  <a:pt x="11662318" y="2649787"/>
                  <a:pt x="11661216" y="2651232"/>
                </a:cubicBezTo>
                <a:lnTo>
                  <a:pt x="11659736" y="2651998"/>
                </a:lnTo>
                <a:lnTo>
                  <a:pt x="11657658" y="2658628"/>
                </a:lnTo>
                <a:lnTo>
                  <a:pt x="11652798" y="2670425"/>
                </a:lnTo>
                <a:lnTo>
                  <a:pt x="11652608" y="2673819"/>
                </a:lnTo>
                <a:lnTo>
                  <a:pt x="11646398" y="2693461"/>
                </a:lnTo>
                <a:lnTo>
                  <a:pt x="11646654" y="2694295"/>
                </a:lnTo>
                <a:cubicBezTo>
                  <a:pt x="11647086" y="2696613"/>
                  <a:pt x="11647138" y="2699170"/>
                  <a:pt x="11646396" y="2702293"/>
                </a:cubicBezTo>
                <a:cubicBezTo>
                  <a:pt x="11652536" y="2705759"/>
                  <a:pt x="11647852" y="2707391"/>
                  <a:pt x="11645122" y="2716295"/>
                </a:cubicBezTo>
                <a:cubicBezTo>
                  <a:pt x="11654048" y="2723663"/>
                  <a:pt x="11643268" y="2743972"/>
                  <a:pt x="11646406" y="2755554"/>
                </a:cubicBezTo>
                <a:cubicBezTo>
                  <a:pt x="11644200" y="2761932"/>
                  <a:pt x="11642026" y="2768809"/>
                  <a:pt x="11639970" y="2776095"/>
                </a:cubicBezTo>
                <a:lnTo>
                  <a:pt x="11638858" y="2780546"/>
                </a:lnTo>
                <a:lnTo>
                  <a:pt x="11638912" y="2780766"/>
                </a:lnTo>
                <a:cubicBezTo>
                  <a:pt x="11638832" y="2782014"/>
                  <a:pt x="11638528" y="2783583"/>
                  <a:pt x="11637890" y="2785722"/>
                </a:cubicBezTo>
                <a:lnTo>
                  <a:pt x="11636832" y="2788662"/>
                </a:lnTo>
                <a:lnTo>
                  <a:pt x="11634674" y="2797295"/>
                </a:lnTo>
                <a:lnTo>
                  <a:pt x="11634434" y="2801139"/>
                </a:lnTo>
                <a:cubicBezTo>
                  <a:pt x="11635286" y="2816294"/>
                  <a:pt x="11647702" y="2823339"/>
                  <a:pt x="11638528" y="2839295"/>
                </a:cubicBezTo>
                <a:cubicBezTo>
                  <a:pt x="11636094" y="2865138"/>
                  <a:pt x="11641034" y="2884181"/>
                  <a:pt x="11634070" y="2906237"/>
                </a:cubicBezTo>
                <a:cubicBezTo>
                  <a:pt x="11631818" y="2930445"/>
                  <a:pt x="11632514" y="2952380"/>
                  <a:pt x="11628506" y="2972091"/>
                </a:cubicBezTo>
                <a:cubicBezTo>
                  <a:pt x="11629844" y="2981191"/>
                  <a:pt x="11625508" y="2988486"/>
                  <a:pt x="11625932" y="2995729"/>
                </a:cubicBezTo>
                <a:cubicBezTo>
                  <a:pt x="11626358" y="3002972"/>
                  <a:pt x="11636102" y="3002605"/>
                  <a:pt x="11631060" y="3015551"/>
                </a:cubicBezTo>
                <a:cubicBezTo>
                  <a:pt x="11639036" y="3026970"/>
                  <a:pt x="11634852" y="3046550"/>
                  <a:pt x="11634862" y="3052653"/>
                </a:cubicBezTo>
                <a:lnTo>
                  <a:pt x="11638472" y="3085161"/>
                </a:lnTo>
                <a:lnTo>
                  <a:pt x="11617590" y="3113393"/>
                </a:lnTo>
                <a:cubicBezTo>
                  <a:pt x="11621846" y="3121866"/>
                  <a:pt x="11613122" y="3148828"/>
                  <a:pt x="11622718" y="3149063"/>
                </a:cubicBezTo>
                <a:cubicBezTo>
                  <a:pt x="11620874" y="3159401"/>
                  <a:pt x="11616380" y="3164407"/>
                  <a:pt x="11622820" y="3163072"/>
                </a:cubicBezTo>
                <a:cubicBezTo>
                  <a:pt x="11622276" y="3170605"/>
                  <a:pt x="11620826" y="3184783"/>
                  <a:pt x="11619438" y="3194257"/>
                </a:cubicBezTo>
                <a:lnTo>
                  <a:pt x="11614494" y="3219915"/>
                </a:lnTo>
                <a:lnTo>
                  <a:pt x="11613098" y="3221731"/>
                </a:lnTo>
                <a:cubicBezTo>
                  <a:pt x="11612634" y="3224213"/>
                  <a:pt x="11612392" y="3231115"/>
                  <a:pt x="11611708" y="3234801"/>
                </a:cubicBezTo>
                <a:lnTo>
                  <a:pt x="11609006" y="3243851"/>
                </a:lnTo>
                <a:cubicBezTo>
                  <a:pt x="11607894" y="3246676"/>
                  <a:pt x="11606598" y="3249062"/>
                  <a:pt x="11605054" y="3250812"/>
                </a:cubicBezTo>
                <a:cubicBezTo>
                  <a:pt x="11608816" y="3286401"/>
                  <a:pt x="11599242" y="3315146"/>
                  <a:pt x="11596882" y="3351401"/>
                </a:cubicBezTo>
                <a:cubicBezTo>
                  <a:pt x="11606320" y="3370932"/>
                  <a:pt x="11574486" y="3407777"/>
                  <a:pt x="11562942" y="3412738"/>
                </a:cubicBezTo>
                <a:cubicBezTo>
                  <a:pt x="11558508" y="3443835"/>
                  <a:pt x="11567878" y="3479425"/>
                  <a:pt x="11562930" y="3515212"/>
                </a:cubicBezTo>
                <a:lnTo>
                  <a:pt x="11545452" y="3647527"/>
                </a:lnTo>
                <a:cubicBezTo>
                  <a:pt x="11538634" y="3726778"/>
                  <a:pt x="11536610" y="3789073"/>
                  <a:pt x="11537114" y="3864465"/>
                </a:cubicBezTo>
                <a:cubicBezTo>
                  <a:pt x="11537618" y="3939858"/>
                  <a:pt x="11535598" y="4034053"/>
                  <a:pt x="11548476" y="4099881"/>
                </a:cubicBezTo>
                <a:lnTo>
                  <a:pt x="11552432" y="4165133"/>
                </a:lnTo>
                <a:lnTo>
                  <a:pt x="11552732" y="4173457"/>
                </a:lnTo>
                <a:cubicBezTo>
                  <a:pt x="11546540" y="4200651"/>
                  <a:pt x="11557802" y="4228513"/>
                  <a:pt x="11553200" y="4250383"/>
                </a:cubicBezTo>
                <a:cubicBezTo>
                  <a:pt x="11552922" y="4256452"/>
                  <a:pt x="11553192" y="4261667"/>
                  <a:pt x="11553798" y="4266324"/>
                </a:cubicBezTo>
                <a:lnTo>
                  <a:pt x="11556298" y="4278290"/>
                </a:lnTo>
                <a:lnTo>
                  <a:pt x="11558608" y="4279552"/>
                </a:lnTo>
                <a:lnTo>
                  <a:pt x="11559256" y="4288041"/>
                </a:lnTo>
                <a:lnTo>
                  <a:pt x="11559842" y="4289935"/>
                </a:lnTo>
                <a:cubicBezTo>
                  <a:pt x="11559766" y="4297619"/>
                  <a:pt x="11558376" y="4321255"/>
                  <a:pt x="11558794" y="4334153"/>
                </a:cubicBezTo>
                <a:cubicBezTo>
                  <a:pt x="11561310" y="4357137"/>
                  <a:pt x="11552162" y="4349289"/>
                  <a:pt x="11562346" y="4367326"/>
                </a:cubicBezTo>
                <a:cubicBezTo>
                  <a:pt x="11559750" y="4411719"/>
                  <a:pt x="11572402" y="4426587"/>
                  <a:pt x="11564954" y="4468612"/>
                </a:cubicBezTo>
                <a:cubicBezTo>
                  <a:pt x="11563988" y="4505670"/>
                  <a:pt x="11581512" y="4533280"/>
                  <a:pt x="11580786" y="4546196"/>
                </a:cubicBezTo>
                <a:cubicBezTo>
                  <a:pt x="11581754" y="4580683"/>
                  <a:pt x="11563866" y="4624484"/>
                  <a:pt x="11563432" y="4665534"/>
                </a:cubicBezTo>
                <a:cubicBezTo>
                  <a:pt x="11565794" y="4700759"/>
                  <a:pt x="11560190" y="4735452"/>
                  <a:pt x="11568406" y="4764690"/>
                </a:cubicBezTo>
                <a:cubicBezTo>
                  <a:pt x="11567130" y="4767647"/>
                  <a:pt x="11566180" y="4770968"/>
                  <a:pt x="11565462" y="4774527"/>
                </a:cubicBezTo>
                <a:lnTo>
                  <a:pt x="11564000" y="4785178"/>
                </a:lnTo>
                <a:lnTo>
                  <a:pt x="11564328" y="4798347"/>
                </a:lnTo>
                <a:lnTo>
                  <a:pt x="11563206" y="4801234"/>
                </a:lnTo>
                <a:lnTo>
                  <a:pt x="11561136" y="4826142"/>
                </a:lnTo>
                <a:lnTo>
                  <a:pt x="11561700" y="4829040"/>
                </a:lnTo>
                <a:lnTo>
                  <a:pt x="11560522" y="4853748"/>
                </a:lnTo>
                <a:lnTo>
                  <a:pt x="11560924" y="4853991"/>
                </a:lnTo>
                <a:cubicBezTo>
                  <a:pt x="11561796" y="4855098"/>
                  <a:pt x="11562390" y="4856978"/>
                  <a:pt x="11562416" y="4860528"/>
                </a:cubicBezTo>
                <a:cubicBezTo>
                  <a:pt x="11568496" y="4853650"/>
                  <a:pt x="11564776" y="4862172"/>
                  <a:pt x="11564316" y="4873245"/>
                </a:cubicBezTo>
                <a:lnTo>
                  <a:pt x="11572682" y="4927107"/>
                </a:lnTo>
                <a:lnTo>
                  <a:pt x="11572672" y="4932248"/>
                </a:lnTo>
                <a:cubicBezTo>
                  <a:pt x="11572704" y="4932275"/>
                  <a:pt x="11572734" y="4932305"/>
                  <a:pt x="11572766" y="4932333"/>
                </a:cubicBezTo>
                <a:cubicBezTo>
                  <a:pt x="11572964" y="4933414"/>
                  <a:pt x="11573036" y="4935090"/>
                  <a:pt x="11572942" y="4937721"/>
                </a:cubicBezTo>
                <a:lnTo>
                  <a:pt x="11577402" y="4975055"/>
                </a:lnTo>
                <a:cubicBezTo>
                  <a:pt x="11574168" y="4991322"/>
                  <a:pt x="11579054" y="4994280"/>
                  <a:pt x="11580860" y="5016279"/>
                </a:cubicBezTo>
                <a:cubicBezTo>
                  <a:pt x="11577794" y="5025639"/>
                  <a:pt x="11578930" y="5033009"/>
                  <a:pt x="11581396" y="5040153"/>
                </a:cubicBezTo>
                <a:cubicBezTo>
                  <a:pt x="11580034" y="5061698"/>
                  <a:pt x="11583522" y="5081146"/>
                  <a:pt x="11584442" y="5105259"/>
                </a:cubicBezTo>
                <a:cubicBezTo>
                  <a:pt x="11580512" y="5131545"/>
                  <a:pt x="11587750" y="5144617"/>
                  <a:pt x="11588702" y="5170388"/>
                </a:cubicBezTo>
                <a:cubicBezTo>
                  <a:pt x="11581846" y="5193034"/>
                  <a:pt x="11594798" y="5188571"/>
                  <a:pt x="11597568" y="5201681"/>
                </a:cubicBezTo>
                <a:lnTo>
                  <a:pt x="11596842" y="5215195"/>
                </a:lnTo>
                <a:lnTo>
                  <a:pt x="11596192" y="5218814"/>
                </a:lnTo>
                <a:cubicBezTo>
                  <a:pt x="11595848" y="5221331"/>
                  <a:pt x="11595754" y="5223032"/>
                  <a:pt x="11595836" y="5224243"/>
                </a:cubicBezTo>
                <a:lnTo>
                  <a:pt x="11595408" y="5229443"/>
                </a:lnTo>
                <a:cubicBezTo>
                  <a:pt x="11594346" y="5237912"/>
                  <a:pt x="11593122" y="5246108"/>
                  <a:pt x="11591796" y="5253878"/>
                </a:cubicBezTo>
                <a:cubicBezTo>
                  <a:pt x="11596328" y="5261714"/>
                  <a:pt x="11588472" y="5289750"/>
                  <a:pt x="11598078" y="5288650"/>
                </a:cubicBezTo>
                <a:cubicBezTo>
                  <a:pt x="11596572" y="5299191"/>
                  <a:pt x="11592238" y="5304794"/>
                  <a:pt x="11598640" y="5302571"/>
                </a:cubicBezTo>
                <a:cubicBezTo>
                  <a:pt x="11598320" y="5306080"/>
                  <a:pt x="11598696" y="5308372"/>
                  <a:pt x="11599412" y="5310113"/>
                </a:cubicBezTo>
                <a:lnTo>
                  <a:pt x="11599768" y="5310652"/>
                </a:lnTo>
                <a:lnTo>
                  <a:pt x="11593310" y="5352392"/>
                </a:lnTo>
                <a:lnTo>
                  <a:pt x="11592144" y="5360280"/>
                </a:lnTo>
                <a:lnTo>
                  <a:pt x="11589598" y="5374040"/>
                </a:lnTo>
                <a:lnTo>
                  <a:pt x="11589840" y="5375477"/>
                </a:lnTo>
                <a:lnTo>
                  <a:pt x="11587428" y="5384856"/>
                </a:lnTo>
                <a:cubicBezTo>
                  <a:pt x="11586404" y="5387820"/>
                  <a:pt x="11585186" y="5390375"/>
                  <a:pt x="11583696" y="5392331"/>
                </a:cubicBezTo>
                <a:cubicBezTo>
                  <a:pt x="11588614" y="5427214"/>
                  <a:pt x="11579964" y="5457140"/>
                  <a:pt x="11578774" y="5493537"/>
                </a:cubicBezTo>
                <a:cubicBezTo>
                  <a:pt x="11574386" y="5533576"/>
                  <a:pt x="11562428" y="5590359"/>
                  <a:pt x="11557362" y="5632561"/>
                </a:cubicBezTo>
                <a:lnTo>
                  <a:pt x="11548380" y="5746753"/>
                </a:lnTo>
                <a:cubicBezTo>
                  <a:pt x="11556238" y="5772089"/>
                  <a:pt x="11550878" y="5798350"/>
                  <a:pt x="11551024" y="5822826"/>
                </a:cubicBezTo>
                <a:cubicBezTo>
                  <a:pt x="11542796" y="5814291"/>
                  <a:pt x="11553924" y="5853157"/>
                  <a:pt x="11544052" y="5852276"/>
                </a:cubicBezTo>
                <a:cubicBezTo>
                  <a:pt x="11544390" y="5856758"/>
                  <a:pt x="11545032" y="5861128"/>
                  <a:pt x="11545748" y="5865520"/>
                </a:cubicBezTo>
                <a:lnTo>
                  <a:pt x="11546116" y="5867822"/>
                </a:lnTo>
                <a:lnTo>
                  <a:pt x="11545906" y="5876651"/>
                </a:lnTo>
                <a:lnTo>
                  <a:pt x="11547962" y="5879618"/>
                </a:lnTo>
                <a:lnTo>
                  <a:pt x="11549160" y="5893249"/>
                </a:lnTo>
                <a:cubicBezTo>
                  <a:pt x="11549282" y="5898280"/>
                  <a:pt x="11549030" y="5903609"/>
                  <a:pt x="11548180" y="5909369"/>
                </a:cubicBezTo>
                <a:cubicBezTo>
                  <a:pt x="11541720" y="5927436"/>
                  <a:pt x="11549640" y="5963239"/>
                  <a:pt x="11541162" y="5985355"/>
                </a:cubicBezTo>
                <a:cubicBezTo>
                  <a:pt x="11538794" y="5993983"/>
                  <a:pt x="11531140" y="6003419"/>
                  <a:pt x="11533408" y="6010880"/>
                </a:cubicBezTo>
                <a:cubicBezTo>
                  <a:pt x="11533384" y="6032967"/>
                  <a:pt x="11540672" y="6093692"/>
                  <a:pt x="11541022" y="6117880"/>
                </a:cubicBezTo>
                <a:cubicBezTo>
                  <a:pt x="11536010" y="6127417"/>
                  <a:pt x="11542236" y="6147591"/>
                  <a:pt x="11540416" y="6176296"/>
                </a:cubicBezTo>
                <a:cubicBezTo>
                  <a:pt x="11533696" y="6193575"/>
                  <a:pt x="11520672" y="6223706"/>
                  <a:pt x="11515330" y="6241549"/>
                </a:cubicBezTo>
                <a:cubicBezTo>
                  <a:pt x="11509988" y="6259393"/>
                  <a:pt x="11506830" y="6256209"/>
                  <a:pt x="11508360" y="6283356"/>
                </a:cubicBezTo>
                <a:cubicBezTo>
                  <a:pt x="11496758" y="6317094"/>
                  <a:pt x="11506504" y="6340085"/>
                  <a:pt x="11502164" y="6370897"/>
                </a:cubicBezTo>
                <a:cubicBezTo>
                  <a:pt x="11498220" y="6406078"/>
                  <a:pt x="11505228" y="6378276"/>
                  <a:pt x="11493420" y="6419907"/>
                </a:cubicBezTo>
                <a:cubicBezTo>
                  <a:pt x="11496498" y="6425815"/>
                  <a:pt x="11498672" y="6444204"/>
                  <a:pt x="11496258" y="6453162"/>
                </a:cubicBezTo>
                <a:cubicBezTo>
                  <a:pt x="11496982" y="6471523"/>
                  <a:pt x="11512650" y="6498528"/>
                  <a:pt x="11512334" y="6514298"/>
                </a:cubicBezTo>
                <a:cubicBezTo>
                  <a:pt x="11512200" y="6527176"/>
                  <a:pt x="11507906" y="6505466"/>
                  <a:pt x="11506458" y="6519308"/>
                </a:cubicBezTo>
                <a:cubicBezTo>
                  <a:pt x="11505546" y="6536357"/>
                  <a:pt x="11496970" y="6533583"/>
                  <a:pt x="11506912" y="6550074"/>
                </a:cubicBezTo>
                <a:cubicBezTo>
                  <a:pt x="11502902" y="6566946"/>
                  <a:pt x="11507560" y="6571936"/>
                  <a:pt x="11508214" y="6596919"/>
                </a:cubicBezTo>
                <a:cubicBezTo>
                  <a:pt x="11504722" y="6606203"/>
                  <a:pt x="11505462" y="6614758"/>
                  <a:pt x="11507524" y="6623534"/>
                </a:cubicBezTo>
                <a:cubicBezTo>
                  <a:pt x="11505086" y="6646907"/>
                  <a:pt x="11507528" y="6669655"/>
                  <a:pt x="11507206" y="6696669"/>
                </a:cubicBezTo>
                <a:cubicBezTo>
                  <a:pt x="11501998" y="6724388"/>
                  <a:pt x="11508454" y="6741397"/>
                  <a:pt x="11508078" y="6770256"/>
                </a:cubicBezTo>
                <a:cubicBezTo>
                  <a:pt x="11509260" y="6790406"/>
                  <a:pt x="11512798" y="6819910"/>
                  <a:pt x="11515012" y="6840678"/>
                </a:cubicBezTo>
                <a:lnTo>
                  <a:pt x="11515906" y="6850048"/>
                </a:lnTo>
                <a:lnTo>
                  <a:pt x="0" y="6850048"/>
                </a:lnTo>
                <a:lnTo>
                  <a:pt x="0" y="6150255"/>
                </a:lnTo>
                <a:lnTo>
                  <a:pt x="17548" y="6079421"/>
                </a:lnTo>
                <a:cubicBezTo>
                  <a:pt x="24104" y="6016456"/>
                  <a:pt x="27371" y="6035306"/>
                  <a:pt x="27043" y="5985942"/>
                </a:cubicBezTo>
                <a:cubicBezTo>
                  <a:pt x="26678" y="5981021"/>
                  <a:pt x="35914" y="5971603"/>
                  <a:pt x="33624" y="5952542"/>
                </a:cubicBezTo>
                <a:cubicBezTo>
                  <a:pt x="37578" y="5922372"/>
                  <a:pt x="48696" y="5939028"/>
                  <a:pt x="52357" y="5900385"/>
                </a:cubicBezTo>
                <a:cubicBezTo>
                  <a:pt x="55799" y="5903958"/>
                  <a:pt x="54094" y="5866099"/>
                  <a:pt x="66315" y="5862451"/>
                </a:cubicBezTo>
                <a:cubicBezTo>
                  <a:pt x="70207" y="5846033"/>
                  <a:pt x="73489" y="5820812"/>
                  <a:pt x="75710" y="5801878"/>
                </a:cubicBezTo>
                <a:cubicBezTo>
                  <a:pt x="81695" y="5773510"/>
                  <a:pt x="88149" y="5759388"/>
                  <a:pt x="92413" y="5755196"/>
                </a:cubicBezTo>
                <a:cubicBezTo>
                  <a:pt x="99183" y="5726796"/>
                  <a:pt x="100401" y="5729867"/>
                  <a:pt x="114766" y="5692575"/>
                </a:cubicBezTo>
                <a:cubicBezTo>
                  <a:pt x="109606" y="5670690"/>
                  <a:pt x="120766" y="5651885"/>
                  <a:pt x="130959" y="5642725"/>
                </a:cubicBezTo>
                <a:cubicBezTo>
                  <a:pt x="140615" y="5617952"/>
                  <a:pt x="163671" y="5564143"/>
                  <a:pt x="166724" y="5528753"/>
                </a:cubicBezTo>
                <a:cubicBezTo>
                  <a:pt x="165990" y="5474631"/>
                  <a:pt x="177327" y="5489775"/>
                  <a:pt x="185947" y="5465696"/>
                </a:cubicBezTo>
                <a:cubicBezTo>
                  <a:pt x="196662" y="5446952"/>
                  <a:pt x="187411" y="5449560"/>
                  <a:pt x="200956" y="5429999"/>
                </a:cubicBezTo>
                <a:lnTo>
                  <a:pt x="216668" y="5393769"/>
                </a:lnTo>
                <a:lnTo>
                  <a:pt x="241271" y="5350074"/>
                </a:lnTo>
                <a:lnTo>
                  <a:pt x="248034" y="5340072"/>
                </a:lnTo>
                <a:cubicBezTo>
                  <a:pt x="248058" y="5334942"/>
                  <a:pt x="248479" y="5331687"/>
                  <a:pt x="249221" y="5329608"/>
                </a:cubicBezTo>
                <a:cubicBezTo>
                  <a:pt x="249320" y="5329557"/>
                  <a:pt x="249420" y="5329504"/>
                  <a:pt x="249519" y="5329453"/>
                </a:cubicBezTo>
                <a:lnTo>
                  <a:pt x="252498" y="5314689"/>
                </a:lnTo>
                <a:cubicBezTo>
                  <a:pt x="252864" y="5297574"/>
                  <a:pt x="278981" y="5263235"/>
                  <a:pt x="278285" y="5246981"/>
                </a:cubicBezTo>
                <a:cubicBezTo>
                  <a:pt x="294835" y="5239806"/>
                  <a:pt x="267309" y="5243000"/>
                  <a:pt x="282334" y="5215649"/>
                </a:cubicBezTo>
                <a:cubicBezTo>
                  <a:pt x="284338" y="5203457"/>
                  <a:pt x="286369" y="5198331"/>
                  <a:pt x="287909" y="5188115"/>
                </a:cubicBezTo>
                <a:cubicBezTo>
                  <a:pt x="288332" y="5187974"/>
                  <a:pt x="291148" y="5154493"/>
                  <a:pt x="291570" y="5154352"/>
                </a:cubicBezTo>
                <a:lnTo>
                  <a:pt x="295687" y="5129949"/>
                </a:lnTo>
                <a:lnTo>
                  <a:pt x="297770" y="5124375"/>
                </a:lnTo>
                <a:lnTo>
                  <a:pt x="294552" y="5091886"/>
                </a:lnTo>
                <a:lnTo>
                  <a:pt x="294372" y="5075666"/>
                </a:lnTo>
                <a:lnTo>
                  <a:pt x="291261" y="5069914"/>
                </a:lnTo>
                <a:cubicBezTo>
                  <a:pt x="289602" y="5064348"/>
                  <a:pt x="289412" y="5057213"/>
                  <a:pt x="292549" y="5046565"/>
                </a:cubicBezTo>
                <a:lnTo>
                  <a:pt x="293850" y="5044324"/>
                </a:lnTo>
                <a:lnTo>
                  <a:pt x="288225" y="5011521"/>
                </a:lnTo>
                <a:cubicBezTo>
                  <a:pt x="286438" y="5004509"/>
                  <a:pt x="295879" y="4976501"/>
                  <a:pt x="292304" y="4970595"/>
                </a:cubicBezTo>
                <a:cubicBezTo>
                  <a:pt x="297173" y="4914689"/>
                  <a:pt x="280545" y="4880484"/>
                  <a:pt x="292037" y="4812226"/>
                </a:cubicBezTo>
                <a:cubicBezTo>
                  <a:pt x="296651" y="4766534"/>
                  <a:pt x="296553" y="4740857"/>
                  <a:pt x="300183" y="4711370"/>
                </a:cubicBezTo>
                <a:cubicBezTo>
                  <a:pt x="303813" y="4681883"/>
                  <a:pt x="310253" y="4654301"/>
                  <a:pt x="313819" y="4635304"/>
                </a:cubicBezTo>
                <a:cubicBezTo>
                  <a:pt x="317385" y="4616307"/>
                  <a:pt x="319059" y="4621434"/>
                  <a:pt x="321580" y="4597389"/>
                </a:cubicBezTo>
                <a:cubicBezTo>
                  <a:pt x="324100" y="4573344"/>
                  <a:pt x="322182" y="4514378"/>
                  <a:pt x="328942" y="4491032"/>
                </a:cubicBezTo>
                <a:cubicBezTo>
                  <a:pt x="328254" y="4465815"/>
                  <a:pt x="339350" y="4462516"/>
                  <a:pt x="338027" y="4448739"/>
                </a:cubicBezTo>
                <a:cubicBezTo>
                  <a:pt x="354594" y="4377504"/>
                  <a:pt x="351648" y="4318161"/>
                  <a:pt x="348965" y="4231470"/>
                </a:cubicBezTo>
                <a:cubicBezTo>
                  <a:pt x="353874" y="4174323"/>
                  <a:pt x="356666" y="4175355"/>
                  <a:pt x="359496" y="4150308"/>
                </a:cubicBezTo>
                <a:cubicBezTo>
                  <a:pt x="362339" y="4142663"/>
                  <a:pt x="352449" y="4138872"/>
                  <a:pt x="356364" y="4131985"/>
                </a:cubicBezTo>
                <a:lnTo>
                  <a:pt x="361593" y="4096619"/>
                </a:lnTo>
                <a:lnTo>
                  <a:pt x="371792" y="4070654"/>
                </a:lnTo>
                <a:lnTo>
                  <a:pt x="378262" y="4046249"/>
                </a:lnTo>
                <a:lnTo>
                  <a:pt x="381009" y="4016915"/>
                </a:lnTo>
                <a:cubicBezTo>
                  <a:pt x="383439" y="4007929"/>
                  <a:pt x="391279" y="4007340"/>
                  <a:pt x="391151" y="3995496"/>
                </a:cubicBezTo>
                <a:cubicBezTo>
                  <a:pt x="396353" y="3959536"/>
                  <a:pt x="400862" y="3894766"/>
                  <a:pt x="406592" y="3845871"/>
                </a:cubicBezTo>
                <a:cubicBezTo>
                  <a:pt x="403177" y="3821649"/>
                  <a:pt x="409717" y="3786911"/>
                  <a:pt x="419462" y="3776866"/>
                </a:cubicBezTo>
                <a:cubicBezTo>
                  <a:pt x="422173" y="3764871"/>
                  <a:pt x="422222" y="3735955"/>
                  <a:pt x="420303" y="3724288"/>
                </a:cubicBezTo>
                <a:cubicBezTo>
                  <a:pt x="420584" y="3713932"/>
                  <a:pt x="424293" y="3712054"/>
                  <a:pt x="425736" y="3698294"/>
                </a:cubicBezTo>
                <a:cubicBezTo>
                  <a:pt x="429134" y="3683275"/>
                  <a:pt x="445239" y="3650699"/>
                  <a:pt x="450275" y="3636556"/>
                </a:cubicBezTo>
                <a:cubicBezTo>
                  <a:pt x="455311" y="3622413"/>
                  <a:pt x="450096" y="3636797"/>
                  <a:pt x="455950" y="3613438"/>
                </a:cubicBezTo>
                <a:cubicBezTo>
                  <a:pt x="457946" y="3605104"/>
                  <a:pt x="465726" y="3606849"/>
                  <a:pt x="469436" y="3588931"/>
                </a:cubicBezTo>
                <a:cubicBezTo>
                  <a:pt x="473148" y="3571012"/>
                  <a:pt x="477437" y="3530877"/>
                  <a:pt x="478216" y="3505927"/>
                </a:cubicBezTo>
                <a:cubicBezTo>
                  <a:pt x="465624" y="3478053"/>
                  <a:pt x="482767" y="3487820"/>
                  <a:pt x="466921" y="3436850"/>
                </a:cubicBezTo>
                <a:cubicBezTo>
                  <a:pt x="468947" y="3435539"/>
                  <a:pt x="468075" y="3414710"/>
                  <a:pt x="469431" y="3393361"/>
                </a:cubicBezTo>
                <a:cubicBezTo>
                  <a:pt x="470787" y="3372012"/>
                  <a:pt x="482148" y="3326552"/>
                  <a:pt x="475054" y="3308755"/>
                </a:cubicBezTo>
                <a:lnTo>
                  <a:pt x="474310" y="3151747"/>
                </a:lnTo>
                <a:lnTo>
                  <a:pt x="486215" y="3061618"/>
                </a:lnTo>
                <a:cubicBezTo>
                  <a:pt x="488121" y="3030278"/>
                  <a:pt x="496811" y="3025014"/>
                  <a:pt x="493402" y="3004882"/>
                </a:cubicBezTo>
                <a:cubicBezTo>
                  <a:pt x="495599" y="2970945"/>
                  <a:pt x="511735" y="2992431"/>
                  <a:pt x="498742" y="2953275"/>
                </a:cubicBezTo>
                <a:cubicBezTo>
                  <a:pt x="512558" y="2963977"/>
                  <a:pt x="494995" y="2934875"/>
                  <a:pt x="506118" y="2914739"/>
                </a:cubicBezTo>
                <a:cubicBezTo>
                  <a:pt x="497917" y="2886497"/>
                  <a:pt x="508247" y="2857462"/>
                  <a:pt x="509450" y="2840319"/>
                </a:cubicBezTo>
                <a:cubicBezTo>
                  <a:pt x="510653" y="2823176"/>
                  <a:pt x="514436" y="2836441"/>
                  <a:pt x="513337" y="2811881"/>
                </a:cubicBezTo>
                <a:lnTo>
                  <a:pt x="518905" y="2777197"/>
                </a:lnTo>
                <a:cubicBezTo>
                  <a:pt x="514307" y="2779008"/>
                  <a:pt x="515662" y="2773990"/>
                  <a:pt x="516381" y="2760229"/>
                </a:cubicBezTo>
                <a:lnTo>
                  <a:pt x="512284" y="2723271"/>
                </a:lnTo>
                <a:lnTo>
                  <a:pt x="516417" y="2697909"/>
                </a:lnTo>
                <a:cubicBezTo>
                  <a:pt x="516277" y="2694509"/>
                  <a:pt x="511777" y="2670333"/>
                  <a:pt x="508245" y="2670818"/>
                </a:cubicBezTo>
                <a:cubicBezTo>
                  <a:pt x="523059" y="2644368"/>
                  <a:pt x="513753" y="2641721"/>
                  <a:pt x="509977" y="2614598"/>
                </a:cubicBezTo>
                <a:cubicBezTo>
                  <a:pt x="511368" y="2591343"/>
                  <a:pt x="511836" y="2611388"/>
                  <a:pt x="513586" y="2555192"/>
                </a:cubicBezTo>
                <a:cubicBezTo>
                  <a:pt x="529849" y="2533316"/>
                  <a:pt x="501799" y="2549042"/>
                  <a:pt x="524573" y="2506102"/>
                </a:cubicBezTo>
                <a:cubicBezTo>
                  <a:pt x="522798" y="2504000"/>
                  <a:pt x="524426" y="2477490"/>
                  <a:pt x="526211" y="2463615"/>
                </a:cubicBezTo>
                <a:cubicBezTo>
                  <a:pt x="527997" y="2449740"/>
                  <a:pt x="525821" y="2437204"/>
                  <a:pt x="535288" y="2422849"/>
                </a:cubicBezTo>
                <a:cubicBezTo>
                  <a:pt x="538200" y="2412361"/>
                  <a:pt x="533938" y="2431104"/>
                  <a:pt x="538894" y="2398306"/>
                </a:cubicBezTo>
                <a:cubicBezTo>
                  <a:pt x="543849" y="2365508"/>
                  <a:pt x="560628" y="2258604"/>
                  <a:pt x="565019" y="2226060"/>
                </a:cubicBezTo>
                <a:cubicBezTo>
                  <a:pt x="569411" y="2193516"/>
                  <a:pt x="571990" y="2216405"/>
                  <a:pt x="572425" y="2203044"/>
                </a:cubicBezTo>
                <a:cubicBezTo>
                  <a:pt x="572861" y="2189683"/>
                  <a:pt x="565754" y="2160914"/>
                  <a:pt x="567634" y="2145894"/>
                </a:cubicBezTo>
                <a:cubicBezTo>
                  <a:pt x="569552" y="2127038"/>
                  <a:pt x="576895" y="2124242"/>
                  <a:pt x="576524" y="2112924"/>
                </a:cubicBezTo>
                <a:cubicBezTo>
                  <a:pt x="566248" y="2102460"/>
                  <a:pt x="566361" y="2091349"/>
                  <a:pt x="572593" y="2073223"/>
                </a:cubicBezTo>
                <a:cubicBezTo>
                  <a:pt x="575393" y="2039410"/>
                  <a:pt x="564822" y="2039383"/>
                  <a:pt x="566346" y="2006730"/>
                </a:cubicBezTo>
                <a:cubicBezTo>
                  <a:pt x="565764" y="1992401"/>
                  <a:pt x="569077" y="1984735"/>
                  <a:pt x="565784" y="1960829"/>
                </a:cubicBezTo>
                <a:cubicBezTo>
                  <a:pt x="566486" y="1943808"/>
                  <a:pt x="568252" y="1909609"/>
                  <a:pt x="557910" y="1886564"/>
                </a:cubicBezTo>
                <a:cubicBezTo>
                  <a:pt x="556594" y="1861569"/>
                  <a:pt x="556127" y="1879721"/>
                  <a:pt x="558732" y="1852441"/>
                </a:cubicBezTo>
                <a:cubicBezTo>
                  <a:pt x="559253" y="1819115"/>
                  <a:pt x="552986" y="1805243"/>
                  <a:pt x="554477" y="1785985"/>
                </a:cubicBezTo>
                <a:cubicBezTo>
                  <a:pt x="550197" y="1773445"/>
                  <a:pt x="555297" y="1787647"/>
                  <a:pt x="549925" y="1739449"/>
                </a:cubicBezTo>
                <a:cubicBezTo>
                  <a:pt x="559439" y="1720347"/>
                  <a:pt x="546428" y="1704007"/>
                  <a:pt x="548478" y="1687662"/>
                </a:cubicBezTo>
                <a:cubicBezTo>
                  <a:pt x="547438" y="1661740"/>
                  <a:pt x="547552" y="1598028"/>
                  <a:pt x="546079" y="1574394"/>
                </a:cubicBezTo>
                <a:cubicBezTo>
                  <a:pt x="544606" y="1550760"/>
                  <a:pt x="542413" y="1575916"/>
                  <a:pt x="539645" y="1545855"/>
                </a:cubicBezTo>
                <a:cubicBezTo>
                  <a:pt x="551965" y="1490487"/>
                  <a:pt x="529792" y="1459589"/>
                  <a:pt x="527078" y="1403551"/>
                </a:cubicBezTo>
                <a:cubicBezTo>
                  <a:pt x="509907" y="1369534"/>
                  <a:pt x="527744" y="1345427"/>
                  <a:pt x="514603" y="1308232"/>
                </a:cubicBezTo>
                <a:cubicBezTo>
                  <a:pt x="510585" y="1283061"/>
                  <a:pt x="514424" y="1279405"/>
                  <a:pt x="512548" y="1265228"/>
                </a:cubicBezTo>
                <a:cubicBezTo>
                  <a:pt x="510672" y="1251051"/>
                  <a:pt x="506150" y="1235061"/>
                  <a:pt x="503347" y="1223169"/>
                </a:cubicBezTo>
                <a:cubicBezTo>
                  <a:pt x="507006" y="1216804"/>
                  <a:pt x="500559" y="1167333"/>
                  <a:pt x="495727" y="1168475"/>
                </a:cubicBezTo>
                <a:cubicBezTo>
                  <a:pt x="497383" y="1161125"/>
                  <a:pt x="503792" y="1140806"/>
                  <a:pt x="496141" y="1138512"/>
                </a:cubicBezTo>
                <a:cubicBezTo>
                  <a:pt x="496060" y="1100984"/>
                  <a:pt x="494987" y="1079901"/>
                  <a:pt x="505184" y="1047073"/>
                </a:cubicBezTo>
                <a:cubicBezTo>
                  <a:pt x="508983" y="1023742"/>
                  <a:pt x="506944" y="1040037"/>
                  <a:pt x="509355" y="1025516"/>
                </a:cubicBezTo>
                <a:cubicBezTo>
                  <a:pt x="511766" y="1010995"/>
                  <a:pt x="507447" y="986805"/>
                  <a:pt x="506873" y="963123"/>
                </a:cubicBezTo>
                <a:cubicBezTo>
                  <a:pt x="507006" y="939112"/>
                  <a:pt x="511112" y="911137"/>
                  <a:pt x="512548" y="893356"/>
                </a:cubicBezTo>
                <a:cubicBezTo>
                  <a:pt x="513984" y="875575"/>
                  <a:pt x="513640" y="871333"/>
                  <a:pt x="515492" y="856438"/>
                </a:cubicBezTo>
                <a:cubicBezTo>
                  <a:pt x="512022" y="831582"/>
                  <a:pt x="513851" y="810695"/>
                  <a:pt x="521269" y="792080"/>
                </a:cubicBezTo>
                <a:cubicBezTo>
                  <a:pt x="523173" y="777595"/>
                  <a:pt x="527507" y="785019"/>
                  <a:pt x="529314" y="774293"/>
                </a:cubicBezTo>
                <a:cubicBezTo>
                  <a:pt x="531122" y="763567"/>
                  <a:pt x="522950" y="756728"/>
                  <a:pt x="524928" y="727723"/>
                </a:cubicBezTo>
                <a:cubicBezTo>
                  <a:pt x="525327" y="717404"/>
                  <a:pt x="532992" y="717749"/>
                  <a:pt x="534104" y="695712"/>
                </a:cubicBezTo>
                <a:cubicBezTo>
                  <a:pt x="535215" y="673675"/>
                  <a:pt x="540000" y="585070"/>
                  <a:pt x="541179" y="552638"/>
                </a:cubicBezTo>
                <a:cubicBezTo>
                  <a:pt x="542357" y="520206"/>
                  <a:pt x="539121" y="533336"/>
                  <a:pt x="538784" y="517789"/>
                </a:cubicBezTo>
                <a:cubicBezTo>
                  <a:pt x="538447" y="502242"/>
                  <a:pt x="529995" y="483849"/>
                  <a:pt x="539155" y="459355"/>
                </a:cubicBezTo>
                <a:cubicBezTo>
                  <a:pt x="534282" y="441033"/>
                  <a:pt x="545465" y="440562"/>
                  <a:pt x="548350" y="420246"/>
                </a:cubicBezTo>
                <a:cubicBezTo>
                  <a:pt x="552432" y="409037"/>
                  <a:pt x="551248" y="395007"/>
                  <a:pt x="554063" y="385753"/>
                </a:cubicBezTo>
                <a:cubicBezTo>
                  <a:pt x="556878" y="376499"/>
                  <a:pt x="557385" y="369183"/>
                  <a:pt x="560450" y="362337"/>
                </a:cubicBezTo>
                <a:cubicBezTo>
                  <a:pt x="563515" y="355491"/>
                  <a:pt x="569657" y="353410"/>
                  <a:pt x="572451" y="344679"/>
                </a:cubicBezTo>
                <a:cubicBezTo>
                  <a:pt x="575246" y="335948"/>
                  <a:pt x="580164" y="322294"/>
                  <a:pt x="582006" y="312331"/>
                </a:cubicBezTo>
                <a:cubicBezTo>
                  <a:pt x="583847" y="302368"/>
                  <a:pt x="580997" y="303880"/>
                  <a:pt x="583503" y="284899"/>
                </a:cubicBezTo>
                <a:cubicBezTo>
                  <a:pt x="588855" y="253960"/>
                  <a:pt x="592732" y="226097"/>
                  <a:pt x="592254" y="191300"/>
                </a:cubicBezTo>
                <a:cubicBezTo>
                  <a:pt x="602017" y="184777"/>
                  <a:pt x="597586" y="174390"/>
                  <a:pt x="592419" y="160499"/>
                </a:cubicBezTo>
                <a:cubicBezTo>
                  <a:pt x="599540" y="134531"/>
                  <a:pt x="605057" y="90673"/>
                  <a:pt x="620978" y="46251"/>
                </a:cubicBezTo>
                <a:cubicBezTo>
                  <a:pt x="630736" y="27343"/>
                  <a:pt x="632412" y="23169"/>
                  <a:pt x="635098" y="9619"/>
                </a:cubicBezTo>
                <a:close/>
              </a:path>
            </a:pathLst>
          </a:custGeom>
        </p:spPr>
      </p:pic>
      <p:pic>
        <p:nvPicPr>
          <p:cNvPr id="2" name="Picture 1">
            <a:extLst>
              <a:ext uri="{FF2B5EF4-FFF2-40B4-BE49-F238E27FC236}">
                <a16:creationId xmlns:a16="http://schemas.microsoft.com/office/drawing/2014/main" id="{405DFA89-B22A-3121-31BE-A95431874E52}"/>
              </a:ext>
            </a:extLst>
          </p:cNvPr>
          <p:cNvPicPr>
            <a:picLocks noGrp="1" noRot="1" noChangeAspect="1" noMove="1" noResize="1" noEditPoints="1" noAdjustHandles="1" noChangeArrowheads="1" noChangeShapeType="1" noCrop="1"/>
          </p:cNvPicPr>
          <p:nvPr/>
        </p:nvPicPr>
        <p:blipFill rotWithShape="1">
          <a:blip r:embed="rId3"/>
          <a:srcRect b="4972"/>
          <a:stretch/>
        </p:blipFill>
        <p:spPr>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sp>
        <p:nvSpPr>
          <p:cNvPr id="4" name="TextBox 3">
            <a:extLst>
              <a:ext uri="{FF2B5EF4-FFF2-40B4-BE49-F238E27FC236}">
                <a16:creationId xmlns:a16="http://schemas.microsoft.com/office/drawing/2014/main" id="{FF1BEC68-98CB-0E5C-B8D1-5D11499F90DF}"/>
              </a:ext>
            </a:extLst>
          </p:cNvPr>
          <p:cNvSpPr txBox="1"/>
          <p:nvPr/>
        </p:nvSpPr>
        <p:spPr>
          <a:xfrm>
            <a:off x="4957893" y="0"/>
            <a:ext cx="6262997" cy="1015663"/>
          </a:xfrm>
          <a:prstGeom prst="rect">
            <a:avLst/>
          </a:prstGeom>
          <a:noFill/>
        </p:spPr>
        <p:txBody>
          <a:bodyPr wrap="none" rtlCol="0">
            <a:spAutoFit/>
          </a:bodyPr>
          <a:lstStyle/>
          <a:p>
            <a:r>
              <a:rPr lang="en-US" sz="6000" b="1" u="sng" dirty="0">
                <a:solidFill>
                  <a:schemeClr val="bg1"/>
                </a:solidFill>
                <a:latin typeface="Alasassy Caps" pitchFamily="2" charset="0"/>
              </a:rPr>
              <a:t>The History of Advent!</a:t>
            </a:r>
          </a:p>
        </p:txBody>
      </p:sp>
      <p:sp>
        <p:nvSpPr>
          <p:cNvPr id="5" name="TextBox 4">
            <a:extLst>
              <a:ext uri="{FF2B5EF4-FFF2-40B4-BE49-F238E27FC236}">
                <a16:creationId xmlns:a16="http://schemas.microsoft.com/office/drawing/2014/main" id="{9DDA97A3-476C-9620-55C4-AF102017353C}"/>
              </a:ext>
            </a:extLst>
          </p:cNvPr>
          <p:cNvSpPr txBox="1"/>
          <p:nvPr/>
        </p:nvSpPr>
        <p:spPr>
          <a:xfrm>
            <a:off x="3875714" y="1149292"/>
            <a:ext cx="7709482" cy="4708981"/>
          </a:xfrm>
          <a:prstGeom prst="rect">
            <a:avLst/>
          </a:prstGeom>
          <a:noFill/>
        </p:spPr>
        <p:txBody>
          <a:bodyPr wrap="square" rtlCol="0">
            <a:spAutoFit/>
          </a:bodyPr>
          <a:lstStyle/>
          <a:p>
            <a:pPr marL="0" indent="0" algn="ctr">
              <a:buNone/>
            </a:pPr>
            <a:endParaRPr lang="en-US" sz="2000" dirty="0">
              <a:solidFill>
                <a:schemeClr val="bg1">
                  <a:alpha val="80000"/>
                </a:schemeClr>
              </a:solidFill>
              <a:latin typeface="Arial Narrow" panose="020B0606020202030204" pitchFamily="34" charset="0"/>
            </a:endParaRPr>
          </a:p>
          <a:p>
            <a:pPr marL="0" indent="0" algn="ctr">
              <a:buNone/>
            </a:pPr>
            <a:r>
              <a:rPr lang="en-US" sz="2800" dirty="0">
                <a:solidFill>
                  <a:schemeClr val="bg1">
                    <a:alpha val="80000"/>
                  </a:schemeClr>
                </a:solidFill>
                <a:latin typeface="Arial Narrow" panose="020B0606020202030204" pitchFamily="34" charset="0"/>
              </a:rPr>
              <a:t>Advent celebrations often concluded with baptisms and highlighted new life and union with the incarnate Christ.​</a:t>
            </a:r>
          </a:p>
          <a:p>
            <a:pPr marL="0" indent="0" algn="ctr">
              <a:buNone/>
            </a:pPr>
            <a:endParaRPr lang="en-US" sz="2800" dirty="0">
              <a:solidFill>
                <a:schemeClr val="bg1">
                  <a:alpha val="80000"/>
                </a:schemeClr>
              </a:solidFill>
              <a:latin typeface="Arial Narrow" panose="020B0606020202030204" pitchFamily="34" charset="0"/>
            </a:endParaRPr>
          </a:p>
          <a:p>
            <a:pPr marL="0" indent="0" algn="ctr">
              <a:buNone/>
            </a:pPr>
            <a:r>
              <a:rPr lang="en-US" sz="2800" dirty="0">
                <a:solidFill>
                  <a:schemeClr val="bg1">
                    <a:alpha val="80000"/>
                  </a:schemeClr>
                </a:solidFill>
                <a:latin typeface="Arial Narrow" panose="020B0606020202030204" pitchFamily="34" charset="0"/>
              </a:rPr>
              <a:t>Advent looks forward to the final realization of all that Jesus’s incarnation at Christmas put into motion. For this reason, instead of the Gospels’ birth narratives, Advent sermons often centered on eschatological passages (Luke 21:25–36 and Matthew 24:37–44) or on the Triumphal Entry (Matthew 21:1–9) as a joyful anticipation of Jesus’s victorious second coming. </a:t>
            </a:r>
            <a:endParaRPr lang="en-US" sz="2800" dirty="0"/>
          </a:p>
        </p:txBody>
      </p:sp>
    </p:spTree>
    <p:extLst>
      <p:ext uri="{BB962C8B-B14F-4D97-AF65-F5344CB8AC3E}">
        <p14:creationId xmlns:p14="http://schemas.microsoft.com/office/powerpoint/2010/main" val="2405193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book with white text&#10;&#10;Description automatically generated">
            <a:extLst>
              <a:ext uri="{FF2B5EF4-FFF2-40B4-BE49-F238E27FC236}">
                <a16:creationId xmlns:a16="http://schemas.microsoft.com/office/drawing/2014/main" id="{33F4B108-2C21-4BA1-73CB-310CA4DFB16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4">
            <a:extLst>
              <a:ext uri="{FF2B5EF4-FFF2-40B4-BE49-F238E27FC236}">
                <a16:creationId xmlns:a16="http://schemas.microsoft.com/office/drawing/2014/main" id="{63CFC051-A81D-2898-8280-6CBE2D81DBA1}"/>
              </a:ext>
            </a:extLst>
          </p:cNvPr>
          <p:cNvSpPr>
            <a:spLocks noGrp="1"/>
          </p:cNvSpPr>
          <p:nvPr>
            <p:ph type="title"/>
          </p:nvPr>
        </p:nvSpPr>
        <p:spPr/>
        <p:txBody>
          <a:bodyPr>
            <a:normAutofit/>
          </a:bodyPr>
          <a:lstStyle/>
          <a:p>
            <a:pPr algn="ctr"/>
            <a:r>
              <a:rPr lang="en-US" sz="5400" b="1" i="0" u="sng" strike="noStrike" dirty="0">
                <a:solidFill>
                  <a:schemeClr val="bg1"/>
                </a:solidFill>
                <a:effectLst/>
                <a:latin typeface="Alasassy Caps" pitchFamily="2" charset="0"/>
              </a:rPr>
              <a:t>Spiritual Preparation for Advent</a:t>
            </a:r>
            <a:endParaRPr lang="en-US" sz="5400" b="1" u="sng" dirty="0">
              <a:solidFill>
                <a:schemeClr val="bg1"/>
              </a:solidFill>
              <a:latin typeface="Alasassy Caps" pitchFamily="2" charset="0"/>
            </a:endParaRPr>
          </a:p>
        </p:txBody>
      </p:sp>
      <p:sp>
        <p:nvSpPr>
          <p:cNvPr id="6" name="Content Placeholder 5">
            <a:extLst>
              <a:ext uri="{FF2B5EF4-FFF2-40B4-BE49-F238E27FC236}">
                <a16:creationId xmlns:a16="http://schemas.microsoft.com/office/drawing/2014/main" id="{C7AD5003-1C7E-1E06-4C42-077E12A544A8}"/>
              </a:ext>
            </a:extLst>
          </p:cNvPr>
          <p:cNvSpPr>
            <a:spLocks noGrp="1"/>
          </p:cNvSpPr>
          <p:nvPr>
            <p:ph idx="1"/>
          </p:nvPr>
        </p:nvSpPr>
        <p:spPr>
          <a:xfrm>
            <a:off x="6579401" y="1825625"/>
            <a:ext cx="5553512" cy="4667250"/>
          </a:xfrm>
        </p:spPr>
        <p:txBody>
          <a:bodyPr>
            <a:normAutofit fontScale="85000" lnSpcReduction="20000"/>
          </a:bodyPr>
          <a:lstStyle/>
          <a:p>
            <a:pPr algn="l" rtl="0" fontAlgn="base"/>
            <a:r>
              <a:rPr lang="en-US" sz="2400" b="0" i="0" u="none" strike="noStrike" dirty="0">
                <a:solidFill>
                  <a:schemeClr val="bg1"/>
                </a:solidFill>
                <a:effectLst/>
                <a:latin typeface="Calibri" panose="020F0502020204030204" pitchFamily="34" charset="0"/>
              </a:rPr>
              <a:t>Advent is a season of spiritual preparation and is a time when Christians reflect on the significance of the birth of Jesus Christ and His Return. </a:t>
            </a:r>
            <a:r>
              <a:rPr lang="en-US" sz="2400" b="0" i="0" dirty="0">
                <a:solidFill>
                  <a:schemeClr val="bg1"/>
                </a:solidFill>
                <a:effectLst/>
                <a:latin typeface="Calibri" panose="020F0502020204030204" pitchFamily="34" charset="0"/>
              </a:rPr>
              <a:t>​</a:t>
            </a:r>
            <a:endParaRPr lang="en-US" sz="2400" b="0" i="0" dirty="0">
              <a:solidFill>
                <a:schemeClr val="bg1"/>
              </a:solidFill>
              <a:effectLst/>
              <a:latin typeface="Segoe UI" panose="020B0502040204020203" pitchFamily="34" charset="0"/>
            </a:endParaRPr>
          </a:p>
          <a:p>
            <a:pPr algn="l" rtl="0" fontAlgn="base"/>
            <a:r>
              <a:rPr lang="en-US" sz="2400" b="1" i="0" u="sng" strike="noStrike" dirty="0">
                <a:solidFill>
                  <a:schemeClr val="bg1"/>
                </a:solidFill>
                <a:effectLst/>
                <a:latin typeface="Calibri" panose="020F0502020204030204" pitchFamily="34" charset="0"/>
              </a:rPr>
              <a:t>Isaiah 9:2- </a:t>
            </a:r>
            <a:r>
              <a:rPr lang="en-US" sz="2400" b="0" i="0" u="none" strike="noStrike" dirty="0">
                <a:solidFill>
                  <a:schemeClr val="bg1"/>
                </a:solidFill>
                <a:effectLst/>
                <a:latin typeface="Calibri" panose="020F0502020204030204" pitchFamily="34" charset="0"/>
              </a:rPr>
              <a:t>The people walking in darkness have seen a great light; on those living in the land of deep darkness a light has dawned. </a:t>
            </a:r>
            <a:r>
              <a:rPr lang="en-US" sz="2400" b="0" i="0" dirty="0">
                <a:solidFill>
                  <a:schemeClr val="bg1"/>
                </a:solidFill>
                <a:effectLst/>
                <a:latin typeface="Calibri" panose="020F0502020204030204" pitchFamily="34" charset="0"/>
              </a:rPr>
              <a:t>​</a:t>
            </a:r>
            <a:endParaRPr lang="en-US" sz="2400" b="0" i="0" dirty="0">
              <a:solidFill>
                <a:schemeClr val="bg1"/>
              </a:solidFill>
              <a:effectLst/>
              <a:latin typeface="Segoe UI" panose="020B0502040204020203" pitchFamily="34" charset="0"/>
            </a:endParaRPr>
          </a:p>
          <a:p>
            <a:pPr algn="l" rtl="0" fontAlgn="base"/>
            <a:r>
              <a:rPr lang="en-US" sz="2400" b="1" i="0" u="sng" strike="noStrike" dirty="0">
                <a:solidFill>
                  <a:schemeClr val="bg1"/>
                </a:solidFill>
                <a:effectLst/>
                <a:latin typeface="Calibri" panose="020F0502020204030204" pitchFamily="34" charset="0"/>
              </a:rPr>
              <a:t>John 14:3- </a:t>
            </a:r>
            <a:r>
              <a:rPr lang="en-US" sz="2400" b="0" i="0" u="none" strike="noStrike" dirty="0">
                <a:solidFill>
                  <a:schemeClr val="bg1"/>
                </a:solidFill>
                <a:effectLst/>
                <a:latin typeface="Calibri" panose="020F0502020204030204" pitchFamily="34" charset="0"/>
              </a:rPr>
              <a:t>And if I go and prepare a place for you, I will come again, and receive you unto myself; that where I am, there ye may be also.</a:t>
            </a:r>
            <a:r>
              <a:rPr lang="en-US" sz="2400" b="0" i="0" dirty="0">
                <a:solidFill>
                  <a:schemeClr val="bg1"/>
                </a:solidFill>
                <a:effectLst/>
                <a:latin typeface="Calibri" panose="020F0502020204030204" pitchFamily="34" charset="0"/>
              </a:rPr>
              <a:t>​</a:t>
            </a:r>
          </a:p>
          <a:p>
            <a:pPr algn="l" rtl="0" fontAlgn="base"/>
            <a:endParaRPr lang="en-US" sz="2400" b="0" i="0" dirty="0">
              <a:solidFill>
                <a:schemeClr val="bg1"/>
              </a:solidFill>
              <a:effectLst/>
              <a:latin typeface="Segoe UI" panose="020B0502040204020203" pitchFamily="34" charset="0"/>
            </a:endParaRPr>
          </a:p>
          <a:p>
            <a:pPr algn="l" rtl="0" fontAlgn="base">
              <a:buFont typeface="+mj-lt"/>
              <a:buAutoNum type="arabicPeriod"/>
            </a:pPr>
            <a:r>
              <a:rPr lang="en-US" sz="2400" b="0" i="0" u="none" strike="noStrike" dirty="0">
                <a:solidFill>
                  <a:schemeClr val="bg1"/>
                </a:solidFill>
                <a:effectLst/>
                <a:latin typeface="Calibri" panose="020F0502020204030204" pitchFamily="34" charset="0"/>
              </a:rPr>
              <a:t>Prepare to go Higher in God</a:t>
            </a:r>
            <a:endParaRPr lang="en-US" sz="2400" b="0" i="0" dirty="0">
              <a:solidFill>
                <a:schemeClr val="bg1"/>
              </a:solidFill>
              <a:effectLst/>
              <a:latin typeface="Arial" panose="020B0604020202020204" pitchFamily="34" charset="0"/>
            </a:endParaRPr>
          </a:p>
          <a:p>
            <a:pPr algn="l" rtl="0" fontAlgn="base">
              <a:buFont typeface="+mj-lt"/>
              <a:buAutoNum type="arabicPeriod"/>
            </a:pPr>
            <a:r>
              <a:rPr lang="en-US" sz="2400" b="0" i="0" u="none" strike="noStrike" dirty="0">
                <a:solidFill>
                  <a:schemeClr val="bg1"/>
                </a:solidFill>
                <a:effectLst/>
                <a:latin typeface="Calibri" panose="020F0502020204030204" pitchFamily="34" charset="0"/>
              </a:rPr>
              <a:t>Pivot Your Perspective</a:t>
            </a:r>
            <a:endParaRPr lang="en-US" sz="2400" b="0" i="0" dirty="0">
              <a:solidFill>
                <a:schemeClr val="bg1"/>
              </a:solidFill>
              <a:effectLst/>
              <a:latin typeface="Arial" panose="020B0604020202020204" pitchFamily="34" charset="0"/>
            </a:endParaRPr>
          </a:p>
          <a:p>
            <a:pPr algn="l" rtl="0" fontAlgn="base">
              <a:buFont typeface="+mj-lt"/>
              <a:buAutoNum type="arabicPeriod"/>
            </a:pPr>
            <a:r>
              <a:rPr lang="en-US" sz="2400" b="0" i="0" u="none" strike="noStrike" dirty="0">
                <a:solidFill>
                  <a:schemeClr val="bg1"/>
                </a:solidFill>
                <a:effectLst/>
                <a:latin typeface="Calibri" panose="020F0502020204030204" pitchFamily="34" charset="0"/>
              </a:rPr>
              <a:t>Pray to God</a:t>
            </a:r>
            <a:r>
              <a:rPr lang="en-US" sz="2400" b="0" i="0" dirty="0">
                <a:solidFill>
                  <a:schemeClr val="bg1"/>
                </a:solidFill>
                <a:effectLst/>
                <a:latin typeface="Calibri" panose="020F0502020204030204" pitchFamily="34" charset="0"/>
              </a:rPr>
              <a:t>​</a:t>
            </a:r>
            <a:endParaRPr lang="en-US" sz="2400" b="0" i="0" dirty="0">
              <a:solidFill>
                <a:schemeClr val="bg1"/>
              </a:solidFill>
              <a:effectLst/>
              <a:latin typeface="Arial" panose="020B0604020202020204" pitchFamily="34" charset="0"/>
            </a:endParaRPr>
          </a:p>
          <a:p>
            <a:pPr algn="l" rtl="0" fontAlgn="base">
              <a:buFont typeface="+mj-lt"/>
              <a:buAutoNum type="arabicPeriod"/>
            </a:pPr>
            <a:r>
              <a:rPr lang="en-US" sz="2400" b="0" i="0" u="none" strike="noStrike" dirty="0">
                <a:solidFill>
                  <a:schemeClr val="bg1"/>
                </a:solidFill>
                <a:effectLst/>
                <a:latin typeface="Calibri" panose="020F0502020204030204" pitchFamily="34" charset="0"/>
              </a:rPr>
              <a:t>Practice Silence and Solitude </a:t>
            </a:r>
            <a:r>
              <a:rPr lang="en-US" sz="2400" b="0" i="0" dirty="0">
                <a:solidFill>
                  <a:schemeClr val="bg1"/>
                </a:solidFill>
                <a:effectLst/>
                <a:latin typeface="Calibri" panose="020F0502020204030204" pitchFamily="34" charset="0"/>
              </a:rPr>
              <a:t>​</a:t>
            </a:r>
            <a:endParaRPr lang="en-US" sz="2400" b="0" i="0" dirty="0">
              <a:solidFill>
                <a:schemeClr val="bg1"/>
              </a:solidFill>
              <a:effectLst/>
              <a:latin typeface="Arial" panose="020B0604020202020204" pitchFamily="34" charset="0"/>
            </a:endParaRPr>
          </a:p>
          <a:p>
            <a:pPr algn="l" rtl="0" fontAlgn="base">
              <a:buFont typeface="+mj-lt"/>
              <a:buAutoNum type="arabicPeriod"/>
            </a:pPr>
            <a:r>
              <a:rPr lang="en-US" sz="2400" b="0" i="0" u="none" strike="noStrike" dirty="0">
                <a:solidFill>
                  <a:schemeClr val="bg1"/>
                </a:solidFill>
                <a:effectLst/>
                <a:latin typeface="Calibri" panose="020F0502020204030204" pitchFamily="34" charset="0"/>
              </a:rPr>
              <a:t>Practice Patience</a:t>
            </a:r>
            <a:endParaRPr lang="en-US" sz="2400" b="0" i="0" dirty="0">
              <a:solidFill>
                <a:schemeClr val="bg1"/>
              </a:solidFill>
              <a:effectLst/>
              <a:latin typeface="Arial" panose="020B0604020202020204" pitchFamily="34" charset="0"/>
            </a:endParaRPr>
          </a:p>
          <a:p>
            <a:endParaRPr lang="en-US" dirty="0">
              <a:solidFill>
                <a:schemeClr val="bg1"/>
              </a:solidFill>
            </a:endParaRPr>
          </a:p>
        </p:txBody>
      </p:sp>
      <p:pic>
        <p:nvPicPr>
          <p:cNvPr id="1030" name="Picture 6" descr="A black board with white text&#10;&#10;Description automatically generated">
            <a:extLst>
              <a:ext uri="{FF2B5EF4-FFF2-40B4-BE49-F238E27FC236}">
                <a16:creationId xmlns:a16="http://schemas.microsoft.com/office/drawing/2014/main" id="{5D5DADFB-5399-94DF-F294-45387653FA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87" y="2237581"/>
            <a:ext cx="6281665" cy="3843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935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137A0F4-D271-9D7D-A259-583DE1FE0F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146" b="2446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5" name="Freeform: Shape 2054">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red background with dots">
            <a:extLst>
              <a:ext uri="{FF2B5EF4-FFF2-40B4-BE49-F238E27FC236}">
                <a16:creationId xmlns:a16="http://schemas.microsoft.com/office/drawing/2014/main" id="{B7B30568-ACB9-E4F2-D87A-BCF753BF80E3}"/>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7064" r="24426" b="1"/>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4" name="TextBox 3">
            <a:extLst>
              <a:ext uri="{FF2B5EF4-FFF2-40B4-BE49-F238E27FC236}">
                <a16:creationId xmlns:a16="http://schemas.microsoft.com/office/drawing/2014/main" id="{8E11300A-B1BD-971A-10C1-6F781BDEB2EE}"/>
              </a:ext>
            </a:extLst>
          </p:cNvPr>
          <p:cNvSpPr txBox="1"/>
          <p:nvPr/>
        </p:nvSpPr>
        <p:spPr>
          <a:xfrm>
            <a:off x="5273183" y="618178"/>
            <a:ext cx="7053942" cy="1446550"/>
          </a:xfrm>
          <a:prstGeom prst="rect">
            <a:avLst/>
          </a:prstGeom>
          <a:noFill/>
        </p:spPr>
        <p:txBody>
          <a:bodyPr wrap="square" rtlCol="0">
            <a:spAutoFit/>
          </a:bodyPr>
          <a:lstStyle/>
          <a:p>
            <a:pPr algn="ctr"/>
            <a:r>
              <a:rPr lang="en-US" sz="4400" b="1" i="0" u="sng" strike="noStrike" dirty="0">
                <a:solidFill>
                  <a:schemeClr val="bg1"/>
                </a:solidFill>
                <a:effectLst/>
                <a:latin typeface="Alasassy Caps" pitchFamily="2" charset="0"/>
              </a:rPr>
              <a:t>Focus on Hope, Peace, Joy, </a:t>
            </a:r>
          </a:p>
          <a:p>
            <a:pPr algn="ctr"/>
            <a:r>
              <a:rPr lang="en-US" sz="4400" b="1" i="0" u="sng" strike="noStrike" dirty="0">
                <a:solidFill>
                  <a:schemeClr val="bg1"/>
                </a:solidFill>
                <a:effectLst/>
                <a:latin typeface="Alasassy Caps" pitchFamily="2" charset="0"/>
              </a:rPr>
              <a:t>and Love for Advent</a:t>
            </a:r>
            <a:endParaRPr lang="en-US" sz="4400" b="1" u="sng" dirty="0">
              <a:solidFill>
                <a:schemeClr val="bg1"/>
              </a:solidFill>
              <a:latin typeface="Alasassy Caps" pitchFamily="2" charset="0"/>
            </a:endParaRPr>
          </a:p>
        </p:txBody>
      </p:sp>
      <p:sp>
        <p:nvSpPr>
          <p:cNvPr id="5" name="TextBox 4">
            <a:extLst>
              <a:ext uri="{FF2B5EF4-FFF2-40B4-BE49-F238E27FC236}">
                <a16:creationId xmlns:a16="http://schemas.microsoft.com/office/drawing/2014/main" id="{CB36875B-1693-6330-2F05-A5A85904B1E6}"/>
              </a:ext>
            </a:extLst>
          </p:cNvPr>
          <p:cNvSpPr txBox="1"/>
          <p:nvPr/>
        </p:nvSpPr>
        <p:spPr>
          <a:xfrm>
            <a:off x="5273183" y="2423747"/>
            <a:ext cx="6918817" cy="2954655"/>
          </a:xfrm>
          <a:prstGeom prst="rect">
            <a:avLst/>
          </a:prstGeom>
          <a:noFill/>
        </p:spPr>
        <p:txBody>
          <a:bodyPr wrap="square" rtlCol="0">
            <a:spAutoFit/>
          </a:bodyPr>
          <a:lstStyle/>
          <a:p>
            <a:pPr algn="ctr" rtl="0" fontAlgn="base"/>
            <a:r>
              <a:rPr lang="en-US" sz="2400" b="0" i="0" u="none" strike="noStrike" dirty="0">
                <a:solidFill>
                  <a:schemeClr val="bg1"/>
                </a:solidFill>
                <a:effectLst/>
                <a:latin typeface="Arial Narrow" panose="020B0606020202030204" pitchFamily="34" charset="0"/>
              </a:rPr>
              <a:t>The four candles on the wreath are three purple candles and one rose-colored candle. </a:t>
            </a:r>
            <a:r>
              <a:rPr lang="en-US" sz="2400" b="0" i="0" dirty="0">
                <a:solidFill>
                  <a:schemeClr val="bg1"/>
                </a:solidFill>
                <a:effectLst/>
                <a:latin typeface="Arial Narrow" panose="020B0606020202030204" pitchFamily="34" charset="0"/>
              </a:rPr>
              <a:t>​</a:t>
            </a:r>
          </a:p>
          <a:p>
            <a:pPr algn="l" rtl="0" fontAlgn="base"/>
            <a:endParaRPr lang="en-US" sz="2400" b="0" i="0" dirty="0">
              <a:solidFill>
                <a:schemeClr val="bg1"/>
              </a:solidFill>
              <a:effectLst/>
              <a:latin typeface="Arial Narrow" panose="020B0606020202030204" pitchFamily="34" charset="0"/>
            </a:endParaRPr>
          </a:p>
          <a:p>
            <a:pPr algn="l" rtl="0" fontAlgn="base"/>
            <a:r>
              <a:rPr lang="en-US" sz="2400" b="1" u="sng" dirty="0">
                <a:solidFill>
                  <a:schemeClr val="bg1"/>
                </a:solidFill>
                <a:latin typeface="Arial Narrow" panose="020B0606020202030204" pitchFamily="34" charset="0"/>
              </a:rPr>
              <a:t>Week 1</a:t>
            </a:r>
            <a:r>
              <a:rPr lang="en-US" sz="2400" dirty="0">
                <a:solidFill>
                  <a:schemeClr val="bg1"/>
                </a:solidFill>
                <a:latin typeface="Arial Narrow" panose="020B0606020202030204" pitchFamily="34" charset="0"/>
              </a:rPr>
              <a:t>:</a:t>
            </a:r>
            <a:r>
              <a:rPr lang="en-US" sz="2400" b="0" i="0" u="none" strike="noStrike" dirty="0">
                <a:solidFill>
                  <a:schemeClr val="bg1"/>
                </a:solidFill>
                <a:effectLst/>
                <a:latin typeface="Arial Narrow" panose="020B0606020202030204" pitchFamily="34" charset="0"/>
              </a:rPr>
              <a:t> </a:t>
            </a:r>
            <a:r>
              <a:rPr lang="en-US" sz="2400" dirty="0">
                <a:solidFill>
                  <a:schemeClr val="bg1"/>
                </a:solidFill>
                <a:latin typeface="Arial Narrow" panose="020B0606020202030204" pitchFamily="34" charset="0"/>
              </a:rPr>
              <a:t>R</a:t>
            </a:r>
            <a:r>
              <a:rPr lang="en-US" sz="2400" b="0" i="0" u="none" strike="noStrike" dirty="0">
                <a:solidFill>
                  <a:schemeClr val="bg1"/>
                </a:solidFill>
                <a:effectLst/>
                <a:latin typeface="Arial Narrow" panose="020B0606020202030204" pitchFamily="34" charset="0"/>
              </a:rPr>
              <a:t>epresents the </a:t>
            </a:r>
            <a:r>
              <a:rPr lang="en-US" sz="2400" b="1" i="0" u="none" strike="noStrike" dirty="0">
                <a:solidFill>
                  <a:schemeClr val="bg1"/>
                </a:solidFill>
                <a:effectLst/>
                <a:latin typeface="Arial Narrow" panose="020B0606020202030204" pitchFamily="34" charset="0"/>
              </a:rPr>
              <a:t>HOPE</a:t>
            </a:r>
            <a:r>
              <a:rPr lang="en-US" sz="2400" b="0" i="0" u="none" strike="noStrike" dirty="0">
                <a:solidFill>
                  <a:schemeClr val="bg1"/>
                </a:solidFill>
                <a:effectLst/>
                <a:latin typeface="Arial Narrow" panose="020B0606020202030204" pitchFamily="34" charset="0"/>
              </a:rPr>
              <a:t> in Jesus. John 1:5</a:t>
            </a:r>
            <a:r>
              <a:rPr lang="en-US" sz="2400" b="0" i="0" dirty="0">
                <a:solidFill>
                  <a:schemeClr val="bg1"/>
                </a:solidFill>
                <a:effectLst/>
                <a:latin typeface="Arial Narrow" panose="020B0606020202030204" pitchFamily="34" charset="0"/>
              </a:rPr>
              <a:t>​</a:t>
            </a:r>
          </a:p>
          <a:p>
            <a:pPr algn="l" rtl="0" fontAlgn="base"/>
            <a:r>
              <a:rPr lang="en-US" sz="2400" b="1" i="0" u="sng" strike="noStrike" dirty="0">
                <a:solidFill>
                  <a:schemeClr val="bg1"/>
                </a:solidFill>
                <a:effectLst/>
                <a:latin typeface="Arial Narrow" panose="020B0606020202030204" pitchFamily="34" charset="0"/>
              </a:rPr>
              <a:t>Week 2</a:t>
            </a:r>
            <a:r>
              <a:rPr lang="en-US" sz="2400" b="0" i="0" u="none" strike="noStrike" dirty="0">
                <a:solidFill>
                  <a:schemeClr val="bg1"/>
                </a:solidFill>
                <a:effectLst/>
                <a:latin typeface="Arial Narrow" panose="020B0606020202030204" pitchFamily="34" charset="0"/>
              </a:rPr>
              <a:t>: Represents the </a:t>
            </a:r>
            <a:r>
              <a:rPr lang="en-US" sz="2400" b="1" i="0" u="none" strike="noStrike" dirty="0">
                <a:solidFill>
                  <a:schemeClr val="bg1"/>
                </a:solidFill>
                <a:effectLst/>
                <a:latin typeface="Arial Narrow" panose="020B0606020202030204" pitchFamily="34" charset="0"/>
              </a:rPr>
              <a:t>PEACE</a:t>
            </a:r>
            <a:r>
              <a:rPr lang="en-US" sz="2400" b="0" i="0" u="none" strike="noStrike" dirty="0">
                <a:solidFill>
                  <a:schemeClr val="bg1"/>
                </a:solidFill>
                <a:effectLst/>
                <a:latin typeface="Arial Narrow" panose="020B0606020202030204" pitchFamily="34" charset="0"/>
              </a:rPr>
              <a:t> found in Jesus. John 14:27</a:t>
            </a:r>
            <a:r>
              <a:rPr lang="en-US" sz="2400" b="0" i="0" dirty="0">
                <a:solidFill>
                  <a:schemeClr val="bg1"/>
                </a:solidFill>
                <a:effectLst/>
                <a:latin typeface="Arial Narrow" panose="020B0606020202030204" pitchFamily="34" charset="0"/>
              </a:rPr>
              <a:t>​</a:t>
            </a:r>
          </a:p>
          <a:p>
            <a:pPr algn="l" rtl="0" fontAlgn="base"/>
            <a:r>
              <a:rPr lang="en-US" sz="2400" b="1" i="0" u="sng" strike="noStrike" dirty="0">
                <a:solidFill>
                  <a:schemeClr val="bg1"/>
                </a:solidFill>
                <a:effectLst/>
                <a:latin typeface="Arial Narrow" panose="020B0606020202030204" pitchFamily="34" charset="0"/>
              </a:rPr>
              <a:t>Week 3</a:t>
            </a:r>
            <a:r>
              <a:rPr lang="en-US" sz="2400" b="0" i="0" u="none" strike="noStrike" dirty="0">
                <a:solidFill>
                  <a:schemeClr val="bg1"/>
                </a:solidFill>
                <a:effectLst/>
                <a:latin typeface="Arial Narrow" panose="020B0606020202030204" pitchFamily="34" charset="0"/>
              </a:rPr>
              <a:t>: Represents the </a:t>
            </a:r>
            <a:r>
              <a:rPr lang="en-US" sz="2400" b="1" i="0" u="none" strike="noStrike" dirty="0">
                <a:solidFill>
                  <a:schemeClr val="bg1"/>
                </a:solidFill>
                <a:effectLst/>
                <a:latin typeface="Arial Narrow" panose="020B0606020202030204" pitchFamily="34" charset="0"/>
              </a:rPr>
              <a:t>JOY</a:t>
            </a:r>
            <a:r>
              <a:rPr lang="en-US" sz="2400" b="0" i="0" u="none" strike="noStrike" dirty="0">
                <a:solidFill>
                  <a:schemeClr val="bg1"/>
                </a:solidFill>
                <a:effectLst/>
                <a:latin typeface="Arial Narrow" panose="020B0606020202030204" pitchFamily="34" charset="0"/>
              </a:rPr>
              <a:t> in Jesus. John 15:11</a:t>
            </a:r>
            <a:r>
              <a:rPr lang="en-US" sz="2400" b="0" i="0" dirty="0">
                <a:solidFill>
                  <a:schemeClr val="bg1"/>
                </a:solidFill>
                <a:effectLst/>
                <a:latin typeface="Arial Narrow" panose="020B0606020202030204" pitchFamily="34" charset="0"/>
              </a:rPr>
              <a:t>​</a:t>
            </a:r>
          </a:p>
          <a:p>
            <a:pPr algn="l" rtl="0" fontAlgn="base"/>
            <a:r>
              <a:rPr lang="en-US" sz="2400" b="1" i="0" u="sng" strike="noStrike" dirty="0">
                <a:solidFill>
                  <a:schemeClr val="bg1"/>
                </a:solidFill>
                <a:effectLst/>
                <a:latin typeface="Arial Narrow" panose="020B0606020202030204" pitchFamily="34" charset="0"/>
              </a:rPr>
              <a:t>Week 4</a:t>
            </a:r>
            <a:r>
              <a:rPr lang="en-US" sz="2400" b="0" i="0" u="none" strike="noStrike" dirty="0">
                <a:solidFill>
                  <a:schemeClr val="bg1"/>
                </a:solidFill>
                <a:effectLst/>
                <a:latin typeface="Arial Narrow" panose="020B0606020202030204" pitchFamily="34" charset="0"/>
              </a:rPr>
              <a:t>: Represents the </a:t>
            </a:r>
            <a:r>
              <a:rPr lang="en-US" sz="2400" b="1" i="0" u="none" strike="noStrike" dirty="0">
                <a:solidFill>
                  <a:schemeClr val="bg1"/>
                </a:solidFill>
                <a:effectLst/>
                <a:latin typeface="Arial Narrow" panose="020B0606020202030204" pitchFamily="34" charset="0"/>
              </a:rPr>
              <a:t>LOVE</a:t>
            </a:r>
            <a:r>
              <a:rPr lang="en-US" sz="2400" b="0" i="0" u="none" strike="noStrike" dirty="0">
                <a:solidFill>
                  <a:schemeClr val="bg1"/>
                </a:solidFill>
                <a:effectLst/>
                <a:latin typeface="Arial Narrow" panose="020B0606020202030204" pitchFamily="34" charset="0"/>
              </a:rPr>
              <a:t> in Jesus. John 15:12-13</a:t>
            </a:r>
            <a:endParaRPr lang="en-US" sz="2400" b="0" i="0" dirty="0">
              <a:solidFill>
                <a:schemeClr val="bg1"/>
              </a:solidFill>
              <a:effectLst/>
              <a:latin typeface="Arial Narrow" panose="020B0606020202030204" pitchFamily="34" charset="0"/>
            </a:endParaRPr>
          </a:p>
          <a:p>
            <a:endParaRPr lang="en-US" dirty="0"/>
          </a:p>
        </p:txBody>
      </p:sp>
    </p:spTree>
    <p:extLst>
      <p:ext uri="{BB962C8B-B14F-4D97-AF65-F5344CB8AC3E}">
        <p14:creationId xmlns:p14="http://schemas.microsoft.com/office/powerpoint/2010/main" val="2540602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4" name="Rectangle 3083">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6" name="Rectangle 3085">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ook with text on it&#10;&#10;Description automatically generated">
            <a:extLst>
              <a:ext uri="{FF2B5EF4-FFF2-40B4-BE49-F238E27FC236}">
                <a16:creationId xmlns:a16="http://schemas.microsoft.com/office/drawing/2014/main" id="{5707A11D-7F3D-BED3-7ED7-4A9829FC60C6}"/>
              </a:ext>
            </a:extLst>
          </p:cNvPr>
          <p:cNvPicPr>
            <a:picLocks noGrp="1" noRot="1" noChangeAspect="1" noMove="1" noResize="1" noEditPoints="1" noAdjustHandles="1" noChangeArrowheads="1" noChangeShapeType="1" noCrop="1"/>
          </p:cNvPicPr>
          <p:nvPr/>
        </p:nvPicPr>
        <p:blipFill rotWithShape="1">
          <a:blip r:embed="rId2">
            <a:alphaModFix amt="40000"/>
            <a:extLst>
              <a:ext uri="{28A0092B-C50C-407E-A947-70E740481C1C}">
                <a14:useLocalDpi xmlns:a14="http://schemas.microsoft.com/office/drawing/2010/main" val="0"/>
              </a:ext>
            </a:extLst>
          </a:blip>
          <a:srcRect l="13792" r="16898"/>
          <a:stretch/>
        </p:blipFill>
        <p:spPr>
          <a:xfrm>
            <a:off x="20" y="10"/>
            <a:ext cx="8450297" cy="6857990"/>
          </a:xfrm>
          <a:prstGeom prst="rect">
            <a:avLst/>
          </a:prstGeom>
        </p:spPr>
      </p:pic>
      <p:sp>
        <p:nvSpPr>
          <p:cNvPr id="4" name="TextBox 3">
            <a:extLst>
              <a:ext uri="{FF2B5EF4-FFF2-40B4-BE49-F238E27FC236}">
                <a16:creationId xmlns:a16="http://schemas.microsoft.com/office/drawing/2014/main" id="{D4FD9B48-8D53-9172-8C11-79BCD30A24A5}"/>
              </a:ext>
            </a:extLst>
          </p:cNvPr>
          <p:cNvSpPr txBox="1"/>
          <p:nvPr/>
        </p:nvSpPr>
        <p:spPr>
          <a:xfrm>
            <a:off x="176167" y="58723"/>
            <a:ext cx="6585358" cy="16276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6000" b="0" i="0" u="sng" strike="noStrike" kern="1200" dirty="0">
                <a:solidFill>
                  <a:srgbClr val="FFFFFF"/>
                </a:solidFill>
                <a:effectLst/>
                <a:latin typeface="Alasassy Caps" pitchFamily="2" charset="0"/>
                <a:ea typeface="+mj-ea"/>
                <a:cs typeface="+mj-cs"/>
              </a:rPr>
              <a:t>Christian Mindfulness for Advent</a:t>
            </a:r>
            <a:endParaRPr lang="en-US" sz="6000" u="sng" kern="1200" dirty="0">
              <a:solidFill>
                <a:srgbClr val="FFFFFF"/>
              </a:solidFill>
              <a:latin typeface="Alasassy Caps" pitchFamily="2" charset="0"/>
              <a:ea typeface="+mj-ea"/>
              <a:cs typeface="+mj-cs"/>
            </a:endParaRPr>
          </a:p>
        </p:txBody>
      </p:sp>
      <p:sp>
        <p:nvSpPr>
          <p:cNvPr id="5" name="TextBox 4">
            <a:extLst>
              <a:ext uri="{FF2B5EF4-FFF2-40B4-BE49-F238E27FC236}">
                <a16:creationId xmlns:a16="http://schemas.microsoft.com/office/drawing/2014/main" id="{7BCD8451-74BC-C02D-6A53-80BC74A9C9E9}"/>
              </a:ext>
            </a:extLst>
          </p:cNvPr>
          <p:cNvSpPr txBox="1"/>
          <p:nvPr/>
        </p:nvSpPr>
        <p:spPr>
          <a:xfrm>
            <a:off x="41944" y="1879703"/>
            <a:ext cx="6853805" cy="4197794"/>
          </a:xfrm>
          <a:prstGeom prst="rect">
            <a:avLst/>
          </a:prstGeom>
        </p:spPr>
        <p:txBody>
          <a:bodyPr vert="horz" lIns="91440" tIns="45720" rIns="91440" bIns="45720" rtlCol="0">
            <a:noAutofit/>
          </a:bodyPr>
          <a:lstStyle/>
          <a:p>
            <a:pPr algn="ctr" fontAlgn="base">
              <a:lnSpc>
                <a:spcPct val="90000"/>
              </a:lnSpc>
              <a:spcAft>
                <a:spcPts val="600"/>
              </a:spcAft>
            </a:pPr>
            <a:r>
              <a:rPr lang="en-US" sz="2400" b="0" i="0" u="none" strike="noStrike" dirty="0">
                <a:solidFill>
                  <a:srgbClr val="FFFFFF"/>
                </a:solidFill>
                <a:effectLst/>
              </a:rPr>
              <a:t>Advent promotes Christian mindfulness. Christian mindfulness is the calming of our minds and keeping a vertical focus on God who brought us out of darkness.</a:t>
            </a:r>
            <a:r>
              <a:rPr lang="en-US" sz="2400" b="0" i="0" dirty="0">
                <a:solidFill>
                  <a:srgbClr val="FFFFFF"/>
                </a:solidFill>
                <a:effectLst/>
              </a:rPr>
              <a:t>​</a:t>
            </a:r>
          </a:p>
          <a:p>
            <a:pPr algn="ctr" fontAlgn="base">
              <a:lnSpc>
                <a:spcPct val="90000"/>
              </a:lnSpc>
              <a:spcAft>
                <a:spcPts val="600"/>
              </a:spcAft>
            </a:pPr>
            <a:r>
              <a:rPr lang="en-US" sz="2400" b="1" i="0" u="sng" strike="noStrike" dirty="0">
                <a:solidFill>
                  <a:srgbClr val="FFFFFF"/>
                </a:solidFill>
                <a:effectLst/>
              </a:rPr>
              <a:t>Philippians 2:1-5</a:t>
            </a:r>
            <a:r>
              <a:rPr lang="en-US" sz="2400" b="1" i="0" u="sng" dirty="0">
                <a:solidFill>
                  <a:srgbClr val="FFFFFF"/>
                </a:solidFill>
                <a:effectLst/>
              </a:rPr>
              <a:t>​</a:t>
            </a:r>
          </a:p>
          <a:p>
            <a:pPr algn="ctr" fontAlgn="base">
              <a:lnSpc>
                <a:spcPct val="90000"/>
              </a:lnSpc>
              <a:spcAft>
                <a:spcPts val="600"/>
              </a:spcAft>
            </a:pPr>
            <a:endParaRPr lang="en-US" sz="2400" b="1" i="0" u="sng" dirty="0">
              <a:solidFill>
                <a:srgbClr val="FFFFFF"/>
              </a:solidFill>
              <a:effectLst/>
            </a:endParaRPr>
          </a:p>
          <a:p>
            <a:pPr marL="342900" indent="-228600" fontAlgn="base">
              <a:lnSpc>
                <a:spcPct val="90000"/>
              </a:lnSpc>
              <a:spcAft>
                <a:spcPts val="600"/>
              </a:spcAft>
              <a:buFont typeface="Arial" panose="020B0604020202020204" pitchFamily="34" charset="0"/>
              <a:buChar char="•"/>
            </a:pPr>
            <a:r>
              <a:rPr lang="en-US" sz="2000" b="0" i="0" u="none" strike="noStrike" dirty="0">
                <a:solidFill>
                  <a:srgbClr val="FFFFFF"/>
                </a:solidFill>
                <a:effectLst/>
              </a:rPr>
              <a:t>Be in present moment.</a:t>
            </a:r>
            <a:r>
              <a:rPr lang="en-US" sz="2000" b="0" i="0" dirty="0">
                <a:solidFill>
                  <a:srgbClr val="FFFFFF"/>
                </a:solidFill>
                <a:effectLst/>
              </a:rPr>
              <a:t>​</a:t>
            </a:r>
          </a:p>
          <a:p>
            <a:pPr marL="342900" indent="-228600" fontAlgn="base">
              <a:lnSpc>
                <a:spcPct val="90000"/>
              </a:lnSpc>
              <a:spcAft>
                <a:spcPts val="600"/>
              </a:spcAft>
              <a:buFont typeface="Arial" panose="020B0604020202020204" pitchFamily="34" charset="0"/>
              <a:buChar char="•"/>
            </a:pPr>
            <a:r>
              <a:rPr lang="en-US" sz="2000" b="0" i="0" u="none" strike="noStrike" dirty="0">
                <a:solidFill>
                  <a:srgbClr val="FFFFFF"/>
                </a:solidFill>
                <a:effectLst/>
              </a:rPr>
              <a:t>Be prepared mentally.</a:t>
            </a:r>
            <a:r>
              <a:rPr lang="en-US" sz="2000" b="0" i="0" dirty="0">
                <a:solidFill>
                  <a:srgbClr val="FFFFFF"/>
                </a:solidFill>
                <a:effectLst/>
              </a:rPr>
              <a:t>​</a:t>
            </a:r>
          </a:p>
          <a:p>
            <a:pPr marL="342900" indent="-228600" fontAlgn="base">
              <a:lnSpc>
                <a:spcPct val="90000"/>
              </a:lnSpc>
              <a:spcAft>
                <a:spcPts val="600"/>
              </a:spcAft>
              <a:buFont typeface="Arial" panose="020B0604020202020204" pitchFamily="34" charset="0"/>
              <a:buChar char="•"/>
            </a:pPr>
            <a:r>
              <a:rPr lang="en-US" sz="2000" b="0" i="0" u="none" strike="noStrike" dirty="0">
                <a:solidFill>
                  <a:srgbClr val="FFFFFF"/>
                </a:solidFill>
                <a:effectLst/>
              </a:rPr>
              <a:t>Be of the same love as Jesus. </a:t>
            </a:r>
            <a:r>
              <a:rPr lang="en-US" sz="2000" b="0" i="0" dirty="0">
                <a:solidFill>
                  <a:srgbClr val="FFFFFF"/>
                </a:solidFill>
                <a:effectLst/>
              </a:rPr>
              <a:t>​</a:t>
            </a:r>
          </a:p>
          <a:p>
            <a:pPr marL="342900" indent="-228600" fontAlgn="base">
              <a:lnSpc>
                <a:spcPct val="90000"/>
              </a:lnSpc>
              <a:spcAft>
                <a:spcPts val="600"/>
              </a:spcAft>
              <a:buFont typeface="Arial" panose="020B0604020202020204" pitchFamily="34" charset="0"/>
              <a:buChar char="•"/>
            </a:pPr>
            <a:r>
              <a:rPr lang="en-US" sz="2000" b="0" i="0" u="none" strike="noStrike" dirty="0">
                <a:solidFill>
                  <a:srgbClr val="FFFFFF"/>
                </a:solidFill>
                <a:effectLst/>
              </a:rPr>
              <a:t>Be one in spirit and of one mind.</a:t>
            </a:r>
            <a:r>
              <a:rPr lang="en-US" sz="2000" b="0" i="0" dirty="0">
                <a:solidFill>
                  <a:srgbClr val="FFFFFF"/>
                </a:solidFill>
                <a:effectLst/>
              </a:rPr>
              <a:t>​</a:t>
            </a:r>
          </a:p>
          <a:p>
            <a:pPr marL="342900" indent="-228600" fontAlgn="base">
              <a:lnSpc>
                <a:spcPct val="90000"/>
              </a:lnSpc>
              <a:spcAft>
                <a:spcPts val="600"/>
              </a:spcAft>
              <a:buFont typeface="Arial" panose="020B0604020202020204" pitchFamily="34" charset="0"/>
              <a:buChar char="•"/>
            </a:pPr>
            <a:r>
              <a:rPr lang="en-US" sz="2000" b="0" i="0" u="none" strike="noStrike" dirty="0">
                <a:solidFill>
                  <a:srgbClr val="FFFFFF"/>
                </a:solidFill>
                <a:effectLst/>
              </a:rPr>
              <a:t>Be humble like Jesus.</a:t>
            </a:r>
            <a:r>
              <a:rPr lang="en-US" sz="2000" b="0" i="0" dirty="0">
                <a:solidFill>
                  <a:srgbClr val="FFFFFF"/>
                </a:solidFill>
                <a:effectLst/>
              </a:rPr>
              <a:t>​</a:t>
            </a:r>
          </a:p>
          <a:p>
            <a:pPr marL="342900" indent="-228600" fontAlgn="base">
              <a:lnSpc>
                <a:spcPct val="90000"/>
              </a:lnSpc>
              <a:spcAft>
                <a:spcPts val="600"/>
              </a:spcAft>
              <a:buFont typeface="Arial" panose="020B0604020202020204" pitchFamily="34" charset="0"/>
              <a:buChar char="•"/>
            </a:pPr>
            <a:r>
              <a:rPr lang="en-US" sz="2000" b="0" i="0" u="none" strike="noStrike" dirty="0">
                <a:solidFill>
                  <a:srgbClr val="FFFFFF"/>
                </a:solidFill>
                <a:effectLst/>
              </a:rPr>
              <a:t>Be of the same mindset as Jesus</a:t>
            </a:r>
            <a:r>
              <a:rPr lang="en-US" sz="2400" b="0" i="0" u="none" strike="noStrike" dirty="0">
                <a:solidFill>
                  <a:srgbClr val="FFFFFF"/>
                </a:solidFill>
                <a:effectLst/>
              </a:rPr>
              <a:t>.</a:t>
            </a:r>
            <a:endParaRPr lang="en-US" sz="2400" b="0" i="0" dirty="0">
              <a:solidFill>
                <a:srgbClr val="FFFFFF"/>
              </a:solidFill>
              <a:effectLst/>
            </a:endParaRPr>
          </a:p>
        </p:txBody>
      </p:sp>
      <p:pic>
        <p:nvPicPr>
          <p:cNvPr id="3074" name="Picture 2" descr="A picture of a cactus and a quote&#10;&#10;Description automatically generated">
            <a:extLst>
              <a:ext uri="{FF2B5EF4-FFF2-40B4-BE49-F238E27FC236}">
                <a16:creationId xmlns:a16="http://schemas.microsoft.com/office/drawing/2014/main" id="{A4D09782-895E-310C-D025-C0525F342AEA}"/>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r="13271"/>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480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ed background with white text">
            <a:extLst>
              <a:ext uri="{FF2B5EF4-FFF2-40B4-BE49-F238E27FC236}">
                <a16:creationId xmlns:a16="http://schemas.microsoft.com/office/drawing/2014/main" id="{E7162652-53C9-0C65-C06D-7EF9E175FDC3}"/>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b="19"/>
          <a:stretch/>
        </p:blipFill>
        <p:spPr>
          <a:xfrm>
            <a:off x="0" y="0"/>
            <a:ext cx="12192000" cy="6858000"/>
          </a:xfrm>
          <a:prstGeom prst="rect">
            <a:avLst/>
          </a:prstGeom>
        </p:spPr>
      </p:pic>
      <p:sp>
        <p:nvSpPr>
          <p:cNvPr id="4" name="Title 3">
            <a:extLst>
              <a:ext uri="{FF2B5EF4-FFF2-40B4-BE49-F238E27FC236}">
                <a16:creationId xmlns:a16="http://schemas.microsoft.com/office/drawing/2014/main" id="{F1A1986A-FEDC-2C09-56B0-E990712A178B}"/>
              </a:ext>
            </a:extLst>
          </p:cNvPr>
          <p:cNvSpPr>
            <a:spLocks noGrp="1"/>
          </p:cNvSpPr>
          <p:nvPr>
            <p:ph type="title"/>
          </p:nvPr>
        </p:nvSpPr>
        <p:spPr>
          <a:xfrm>
            <a:off x="641583" y="3174126"/>
            <a:ext cx="10515600" cy="1325563"/>
          </a:xfrm>
        </p:spPr>
        <p:txBody>
          <a:bodyPr>
            <a:normAutofit fontScale="90000"/>
          </a:bodyPr>
          <a:lstStyle/>
          <a:p>
            <a:pPr algn="ctr"/>
            <a:r>
              <a:rPr lang="en-US" sz="6600" b="1" dirty="0">
                <a:solidFill>
                  <a:schemeClr val="bg1"/>
                </a:solidFill>
              </a:rPr>
              <a:t>LET’S PRAY!!</a:t>
            </a:r>
            <a:br>
              <a:rPr lang="en-US" sz="6600" b="1" dirty="0">
                <a:solidFill>
                  <a:schemeClr val="bg1"/>
                </a:solidFill>
              </a:rPr>
            </a:br>
            <a:br>
              <a:rPr lang="en-US" sz="6600" b="1" dirty="0">
                <a:solidFill>
                  <a:schemeClr val="bg1"/>
                </a:solidFill>
              </a:rPr>
            </a:br>
            <a:br>
              <a:rPr lang="en-US" sz="6600" b="1" dirty="0">
                <a:solidFill>
                  <a:schemeClr val="bg1"/>
                </a:solidFill>
              </a:rPr>
            </a:br>
            <a:r>
              <a:rPr lang="en-US" sz="2800" b="1" dirty="0">
                <a:solidFill>
                  <a:schemeClr val="bg1"/>
                </a:solidFill>
              </a:rPr>
              <a:t>Come to the altar to pray and confess your sins.</a:t>
            </a:r>
            <a:endParaRPr lang="en-US" sz="6600" b="1" dirty="0">
              <a:solidFill>
                <a:schemeClr val="bg1"/>
              </a:solidFill>
            </a:endParaRPr>
          </a:p>
        </p:txBody>
      </p:sp>
    </p:spTree>
    <p:extLst>
      <p:ext uri="{BB962C8B-B14F-4D97-AF65-F5344CB8AC3E}">
        <p14:creationId xmlns:p14="http://schemas.microsoft.com/office/powerpoint/2010/main" val="14195160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472</TotalTime>
  <Words>737</Words>
  <Application>Microsoft Office PowerPoint</Application>
  <PresentationFormat>Widescreen</PresentationFormat>
  <Paragraphs>60</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Alasassy Caps</vt:lpstr>
      <vt:lpstr>Arial</vt:lpstr>
      <vt:lpstr>Arial Narrow</vt:lpstr>
      <vt:lpstr>Calibri</vt:lpstr>
      <vt:lpstr>Calibri Light</vt:lpstr>
      <vt:lpstr>Segoe UI</vt:lpstr>
      <vt:lpstr>Office Theme</vt:lpstr>
      <vt:lpstr>FINISHING HIGHER IN GOD: SPIRITUAL PREPARATION FOR ADVENT PRODUCES HOPE!</vt:lpstr>
      <vt:lpstr>COURSE OBJECTIVES:</vt:lpstr>
      <vt:lpstr>The Holy Word  For Advent</vt:lpstr>
      <vt:lpstr>PowerPoint Presentation</vt:lpstr>
      <vt:lpstr>PowerPoint Presentation</vt:lpstr>
      <vt:lpstr>Spiritual Preparation for Advent</vt:lpstr>
      <vt:lpstr>PowerPoint Presentation</vt:lpstr>
      <vt:lpstr>PowerPoint Presentation</vt:lpstr>
      <vt:lpstr>LET’S PRAY!!   Come to the altar to pray and confess your sins.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Courtney Coleman</dc:creator>
  <cp:lastModifiedBy>Preston Jacob</cp:lastModifiedBy>
  <cp:revision>3</cp:revision>
  <cp:lastPrinted>2023-12-06T23:08:53Z</cp:lastPrinted>
  <dcterms:created xsi:type="dcterms:W3CDTF">2023-10-25T18:37:44Z</dcterms:created>
  <dcterms:modified xsi:type="dcterms:W3CDTF">2023-12-06T23:09:17Z</dcterms:modified>
</cp:coreProperties>
</file>