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78" r:id="rId7"/>
    <p:sldId id="269" r:id="rId8"/>
    <p:sldId id="271" r:id="rId9"/>
    <p:sldId id="270" r:id="rId10"/>
    <p:sldId id="272"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FBD7-03DE-2F24-EE23-AE4FE150A8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D7C549-5F3C-A903-0271-C395572A7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42B09-D02B-8FE5-832E-F685A320A184}"/>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5" name="Footer Placeholder 4">
            <a:extLst>
              <a:ext uri="{FF2B5EF4-FFF2-40B4-BE49-F238E27FC236}">
                <a16:creationId xmlns:a16="http://schemas.microsoft.com/office/drawing/2014/main" id="{361B21C9-1E52-D0F3-145D-BBA849F9C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E0EE1-6725-804C-6A62-6B27A5F57377}"/>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63635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C40C-5172-C60D-9E1C-4C69733445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461AD-8AE2-0AF0-273C-123C84396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B8F9E-0F9E-3E41-CDC7-C8F08FD6847E}"/>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5" name="Footer Placeholder 4">
            <a:extLst>
              <a:ext uri="{FF2B5EF4-FFF2-40B4-BE49-F238E27FC236}">
                <a16:creationId xmlns:a16="http://schemas.microsoft.com/office/drawing/2014/main" id="{4EF06122-6FD2-3A9B-6A84-BEB8DDC5E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6795D-7B37-EE29-B59C-A26FE3403AAB}"/>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45277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A131A-06F9-F3F2-D92A-27CF3BBE9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1C3A6-3DAB-0CAF-8598-C1E904E4F8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0D2B9-885A-2119-42A5-8D47A7CEB804}"/>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5" name="Footer Placeholder 4">
            <a:extLst>
              <a:ext uri="{FF2B5EF4-FFF2-40B4-BE49-F238E27FC236}">
                <a16:creationId xmlns:a16="http://schemas.microsoft.com/office/drawing/2014/main" id="{EBFEFA46-3516-2FEE-7C04-9C9E03DFF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229BF-B062-98C8-0940-3A79E126521F}"/>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2097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4E8D-A9E1-7DED-D8A4-2F64D2B8C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7114F-0E6D-F15C-CE92-AC3FE2B50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091E4-2897-8225-8F61-81280A917CCE}"/>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5" name="Footer Placeholder 4">
            <a:extLst>
              <a:ext uri="{FF2B5EF4-FFF2-40B4-BE49-F238E27FC236}">
                <a16:creationId xmlns:a16="http://schemas.microsoft.com/office/drawing/2014/main" id="{78AD4006-4A2C-D996-1B32-3144F1B8E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356D8-C35D-C423-34B7-E8EFB32EBE4D}"/>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20294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A8F8-D645-211E-A9C7-0B4D7C42C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67E18-FA28-2B4E-5CBA-309E3C417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88564-1C16-91E2-C22F-C172928C64AE}"/>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5" name="Footer Placeholder 4">
            <a:extLst>
              <a:ext uri="{FF2B5EF4-FFF2-40B4-BE49-F238E27FC236}">
                <a16:creationId xmlns:a16="http://schemas.microsoft.com/office/drawing/2014/main" id="{6CC35F8C-2CE8-B0D2-9BB4-A0B37785D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7D319-AE36-5C57-23A1-B2DE78258488}"/>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4772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B3D8-AF3B-76B0-D1A8-C5558AD70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10B39-6201-314F-296A-16A7F77D8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9ADF9-60C6-BEEE-8EA3-7BFD5D631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E58778-C0A3-0073-7072-C76934177FFE}"/>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6" name="Footer Placeholder 5">
            <a:extLst>
              <a:ext uri="{FF2B5EF4-FFF2-40B4-BE49-F238E27FC236}">
                <a16:creationId xmlns:a16="http://schemas.microsoft.com/office/drawing/2014/main" id="{B5AB6D09-8800-BCE2-6593-5283011B8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B3829-D675-0FD7-2176-E93CB533DFD2}"/>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13225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0CF0-BC01-4CE3-1163-317480C42F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E0855-5711-2DC9-19ED-40799A740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E11D4-FA96-B87D-0618-8E251817E4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31C6AD-4A3D-BFDB-9232-5B50DF474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6A0B33-004A-7432-8D6D-BBD5286B0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A18251-16CC-F47B-40E3-E9CA3CF3115B}"/>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8" name="Footer Placeholder 7">
            <a:extLst>
              <a:ext uri="{FF2B5EF4-FFF2-40B4-BE49-F238E27FC236}">
                <a16:creationId xmlns:a16="http://schemas.microsoft.com/office/drawing/2014/main" id="{A75CB31A-9AFC-BD86-D8D6-A7878CAE9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CBBF63-E646-872C-C613-FEA249FF5C51}"/>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09883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C7D7-902E-30AD-14F8-4088CC57A0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40F55-22D3-E2C7-7CD7-D4F69FDB89F8}"/>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4" name="Footer Placeholder 3">
            <a:extLst>
              <a:ext uri="{FF2B5EF4-FFF2-40B4-BE49-F238E27FC236}">
                <a16:creationId xmlns:a16="http://schemas.microsoft.com/office/drawing/2014/main" id="{12C6EC13-FAAE-D774-D125-0799E2AAF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58B3B-C011-757E-2855-5FC2C682DD26}"/>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979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8996-1C0C-E97E-4E46-48CBF561B2C1}"/>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3" name="Footer Placeholder 2">
            <a:extLst>
              <a:ext uri="{FF2B5EF4-FFF2-40B4-BE49-F238E27FC236}">
                <a16:creationId xmlns:a16="http://schemas.microsoft.com/office/drawing/2014/main" id="{4001283B-041E-E9E3-CCEE-EEC8BFEE9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B0AB6-23BD-45C8-7B51-9632ADF4C053}"/>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18776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BD28-C8E8-B2FE-37B3-A85BEC76F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83762-518D-8726-4D1F-537B6E2EA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DC506-936C-60CA-8D89-7A3D7E4BE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74558-0B13-D603-29D6-7886A9AC2F6F}"/>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6" name="Footer Placeholder 5">
            <a:extLst>
              <a:ext uri="{FF2B5EF4-FFF2-40B4-BE49-F238E27FC236}">
                <a16:creationId xmlns:a16="http://schemas.microsoft.com/office/drawing/2014/main" id="{6557FEF9-8964-2C0D-17F2-70DD23B68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CF5EF-8A0C-2E5B-17C9-0819A18000C2}"/>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29314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E307-453D-9E07-D673-0319C15E1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FB5F5-6D06-34AC-38D3-E7A319988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16708-254D-302A-4E9D-E042A71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88CBB-C096-E1A3-A303-4F13D0F240BC}"/>
              </a:ext>
            </a:extLst>
          </p:cNvPr>
          <p:cNvSpPr>
            <a:spLocks noGrp="1"/>
          </p:cNvSpPr>
          <p:nvPr>
            <p:ph type="dt" sz="half" idx="10"/>
          </p:nvPr>
        </p:nvSpPr>
        <p:spPr/>
        <p:txBody>
          <a:bodyPr/>
          <a:lstStyle/>
          <a:p>
            <a:fld id="{A29757AC-A3A5-49E1-A33C-042AF53999E4}" type="datetimeFigureOut">
              <a:rPr lang="en-US" smtClean="0"/>
              <a:t>11/29/2023</a:t>
            </a:fld>
            <a:endParaRPr lang="en-US"/>
          </a:p>
        </p:txBody>
      </p:sp>
      <p:sp>
        <p:nvSpPr>
          <p:cNvPr id="6" name="Footer Placeholder 5">
            <a:extLst>
              <a:ext uri="{FF2B5EF4-FFF2-40B4-BE49-F238E27FC236}">
                <a16:creationId xmlns:a16="http://schemas.microsoft.com/office/drawing/2014/main" id="{D1CEDF74-8029-26AA-E1A9-8A753A4B1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739DF-BF2A-D1E8-4881-601F663E21E1}"/>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703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DE45D-BF41-2FAB-86A6-8196E72FB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308C4-57E0-9378-81C0-A6C4BFA1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2FDF1-591D-432A-0547-1937BCBED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757AC-A3A5-49E1-A33C-042AF53999E4}" type="datetimeFigureOut">
              <a:rPr lang="en-US" smtClean="0"/>
              <a:t>11/29/2023</a:t>
            </a:fld>
            <a:endParaRPr lang="en-US"/>
          </a:p>
        </p:txBody>
      </p:sp>
      <p:sp>
        <p:nvSpPr>
          <p:cNvPr id="5" name="Footer Placeholder 4">
            <a:extLst>
              <a:ext uri="{FF2B5EF4-FFF2-40B4-BE49-F238E27FC236}">
                <a16:creationId xmlns:a16="http://schemas.microsoft.com/office/drawing/2014/main" id="{4941EDB3-CE40-D1F8-6B2E-01C1BF527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0E273E-0543-FBB1-F10B-D15CE065C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CB784-1D4F-4C4D-BB52-08C5C19A1433}" type="slidenum">
              <a:rPr lang="en-US" smtClean="0"/>
              <a:t>‹#›</a:t>
            </a:fld>
            <a:endParaRPr lang="en-US"/>
          </a:p>
        </p:txBody>
      </p:sp>
    </p:spTree>
    <p:extLst>
      <p:ext uri="{BB962C8B-B14F-4D97-AF65-F5344CB8AC3E}">
        <p14:creationId xmlns:p14="http://schemas.microsoft.com/office/powerpoint/2010/main" val="122836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flickr.com/photos/bods/453118399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wallpaperflare.com/search?wallpaper=praying+han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en/view-image.php?image=322505&amp;picture=cross"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background with white text&#10;&#10;Description automatically generated">
            <a:extLst>
              <a:ext uri="{FF2B5EF4-FFF2-40B4-BE49-F238E27FC236}">
                <a16:creationId xmlns:a16="http://schemas.microsoft.com/office/drawing/2014/main" id="{7319EA21-5098-3959-30A3-1C392F3C4DA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2712"/>
          <a:stretch/>
        </p:blipFill>
        <p:spPr>
          <a:xfrm>
            <a:off x="307775" y="261437"/>
            <a:ext cx="11576450" cy="6335126"/>
          </a:xfrm>
          <a:prstGeom prst="rect">
            <a:avLst/>
          </a:prstGeom>
        </p:spPr>
      </p:pic>
      <p:sp>
        <p:nvSpPr>
          <p:cNvPr id="2" name="TextBox 1">
            <a:extLst>
              <a:ext uri="{FF2B5EF4-FFF2-40B4-BE49-F238E27FC236}">
                <a16:creationId xmlns:a16="http://schemas.microsoft.com/office/drawing/2014/main" id="{07447453-B14A-95AE-D971-F0A09360397F}"/>
              </a:ext>
            </a:extLst>
          </p:cNvPr>
          <p:cNvSpPr txBox="1"/>
          <p:nvPr/>
        </p:nvSpPr>
        <p:spPr>
          <a:xfrm>
            <a:off x="1057013" y="2852256"/>
            <a:ext cx="9655728" cy="1569660"/>
          </a:xfrm>
          <a:prstGeom prst="rect">
            <a:avLst/>
          </a:prstGeom>
          <a:noFill/>
        </p:spPr>
        <p:txBody>
          <a:bodyPr wrap="square" rtlCol="0">
            <a:spAutoFit/>
          </a:bodyPr>
          <a:lstStyle/>
          <a:p>
            <a:pPr algn="ctr"/>
            <a:r>
              <a:rPr lang="en-US" sz="4800" dirty="0">
                <a:solidFill>
                  <a:schemeClr val="bg1"/>
                </a:solidFill>
              </a:rPr>
              <a:t>WORSHIPPING HIGHER IN GOD:</a:t>
            </a:r>
          </a:p>
          <a:p>
            <a:pPr algn="ctr"/>
            <a:r>
              <a:rPr lang="en-US" sz="4800" dirty="0">
                <a:solidFill>
                  <a:schemeClr val="bg1"/>
                </a:solidFill>
              </a:rPr>
              <a:t>The Anointing Leads to Healing</a:t>
            </a:r>
          </a:p>
        </p:txBody>
      </p:sp>
    </p:spTree>
    <p:extLst>
      <p:ext uri="{BB962C8B-B14F-4D97-AF65-F5344CB8AC3E}">
        <p14:creationId xmlns:p14="http://schemas.microsoft.com/office/powerpoint/2010/main" val="129018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B91AE59D-DB7F-5075-3190-3BF8F3974F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sign on a road&#10;&#10;Description automatically generated">
            <a:extLst>
              <a:ext uri="{FF2B5EF4-FFF2-40B4-BE49-F238E27FC236}">
                <a16:creationId xmlns:a16="http://schemas.microsoft.com/office/drawing/2014/main" id="{026CE8A9-668E-BA88-1568-72E10CE200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986"/>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643402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D322C38A-9F43-E962-712C-8E76AB3DEA8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486" b="2226"/>
          <a:stretch/>
        </p:blipFill>
        <p:spPr>
          <a:xfrm>
            <a:off x="307775" y="261437"/>
            <a:ext cx="11576450" cy="6335126"/>
          </a:xfrm>
          <a:prstGeom prst="rect">
            <a:avLst/>
          </a:prstGeom>
        </p:spPr>
      </p:pic>
    </p:spTree>
    <p:extLst>
      <p:ext uri="{BB962C8B-B14F-4D97-AF65-F5344CB8AC3E}">
        <p14:creationId xmlns:p14="http://schemas.microsoft.com/office/powerpoint/2010/main" val="53822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4BF6D8-BAB7-4EB4-9B19-BB8B2F0F7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233FAAD-5E0A-4FBB-9800-1DAEE5039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074490"/>
            <a:ext cx="12192000" cy="4783510"/>
          </a:xfrm>
          <a:custGeom>
            <a:avLst/>
            <a:gdLst>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11269135 w 12192000"/>
              <a:gd name="connsiteY21" fmla="*/ 11581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884769 w 12192000"/>
              <a:gd name="connsiteY20" fmla="*/ 115817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62559 w 12192000"/>
              <a:gd name="connsiteY35" fmla="*/ 990346 h 4783510"/>
              <a:gd name="connsiteX36" fmla="*/ 11895040 w 12192000"/>
              <a:gd name="connsiteY36" fmla="*/ 1014200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5040 w 12192000"/>
              <a:gd name="connsiteY35" fmla="*/ 1014200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05989 w 12192000"/>
              <a:gd name="connsiteY34" fmla="*/ 1009267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826422 w 12192000"/>
              <a:gd name="connsiteY34" fmla="*/ 995644 h 4783510"/>
              <a:gd name="connsiteX35" fmla="*/ 11891635 w 12192000"/>
              <a:gd name="connsiteY35" fmla="*/ 997172 h 4783510"/>
              <a:gd name="connsiteX36" fmla="*/ 11959068 w 12192000"/>
              <a:gd name="connsiteY36" fmla="*/ 979087 h 4783510"/>
              <a:gd name="connsiteX37" fmla="*/ 11974871 w 12192000"/>
              <a:gd name="connsiteY37" fmla="*/ 981280 h 4783510"/>
              <a:gd name="connsiteX38" fmla="*/ 11996673 w 12192000"/>
              <a:gd name="connsiteY38" fmla="*/ 989271 h 4783510"/>
              <a:gd name="connsiteX39" fmla="*/ 12064304 w 12192000"/>
              <a:gd name="connsiteY39" fmla="*/ 976743 h 4783510"/>
              <a:gd name="connsiteX40" fmla="*/ 12108011 w 12192000"/>
              <a:gd name="connsiteY40" fmla="*/ 949852 h 4783510"/>
              <a:gd name="connsiteX41" fmla="*/ 12137961 w 12192000"/>
              <a:gd name="connsiteY41" fmla="*/ 928659 h 4783510"/>
              <a:gd name="connsiteX42" fmla="*/ 12152392 w 12192000"/>
              <a:gd name="connsiteY42" fmla="*/ 940852 h 4783510"/>
              <a:gd name="connsiteX43" fmla="*/ 12187275 w 12192000"/>
              <a:gd name="connsiteY43" fmla="*/ 939175 h 4783510"/>
              <a:gd name="connsiteX44" fmla="*/ 12192000 w 12192000"/>
              <a:gd name="connsiteY44" fmla="*/ 932202 h 4783510"/>
              <a:gd name="connsiteX45" fmla="*/ 12192000 w 12192000"/>
              <a:gd name="connsiteY45" fmla="*/ 1423622 h 4783510"/>
              <a:gd name="connsiteX46" fmla="*/ 12192000 w 12192000"/>
              <a:gd name="connsiteY46" fmla="*/ 2783600 h 4783510"/>
              <a:gd name="connsiteX47" fmla="*/ 12192000 w 12192000"/>
              <a:gd name="connsiteY47" fmla="*/ 4783510 h 4783510"/>
              <a:gd name="connsiteX48" fmla="*/ 2 w 12192000"/>
              <a:gd name="connsiteY48" fmla="*/ 4783510 h 4783510"/>
              <a:gd name="connsiteX49" fmla="*/ 2 w 12192000"/>
              <a:gd name="connsiteY49" fmla="*/ 1855074 h 4783510"/>
              <a:gd name="connsiteX50" fmla="*/ 0 w 12192000"/>
              <a:gd name="connsiteY50" fmla="*/ 1855074 h 4783510"/>
              <a:gd name="connsiteX51" fmla="*/ 0 w 12192000"/>
              <a:gd name="connsiteY51" fmla="*/ 3676 h 4783510"/>
              <a:gd name="connsiteX52" fmla="*/ 4725 w 12192000"/>
              <a:gd name="connsiteY52" fmla="*/ 10649 h 4783510"/>
              <a:gd name="connsiteX53" fmla="*/ 39608 w 12192000"/>
              <a:gd name="connsiteY53" fmla="*/ 12325 h 4783510"/>
              <a:gd name="connsiteX54" fmla="*/ 54039 w 12192000"/>
              <a:gd name="connsiteY54"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2439 w 12192000"/>
              <a:gd name="connsiteY32" fmla="*/ 984350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35844 w 12192000"/>
              <a:gd name="connsiteY32" fmla="*/ 1008189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8440 w 12192000"/>
              <a:gd name="connsiteY34" fmla="*/ 995646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74818 w 12192000"/>
              <a:gd name="connsiteY34" fmla="*/ 1009269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 name="connsiteX0" fmla="*/ 54039 w 12192000"/>
              <a:gd name="connsiteY0" fmla="*/ 133 h 4783510"/>
              <a:gd name="connsiteX1" fmla="*/ 83989 w 12192000"/>
              <a:gd name="connsiteY1" fmla="*/ 21326 h 4783510"/>
              <a:gd name="connsiteX2" fmla="*/ 127696 w 12192000"/>
              <a:gd name="connsiteY2" fmla="*/ 48217 h 4783510"/>
              <a:gd name="connsiteX3" fmla="*/ 195328 w 12192000"/>
              <a:gd name="connsiteY3" fmla="*/ 60745 h 4783510"/>
              <a:gd name="connsiteX4" fmla="*/ 217130 w 12192000"/>
              <a:gd name="connsiteY4" fmla="*/ 52754 h 4783510"/>
              <a:gd name="connsiteX5" fmla="*/ 232932 w 12192000"/>
              <a:gd name="connsiteY5" fmla="*/ 50560 h 4783510"/>
              <a:gd name="connsiteX6" fmla="*/ 296960 w 12192000"/>
              <a:gd name="connsiteY6" fmla="*/ 85674 h 4783510"/>
              <a:gd name="connsiteX7" fmla="*/ 329442 w 12192000"/>
              <a:gd name="connsiteY7" fmla="*/ 61820 h 4783510"/>
              <a:gd name="connsiteX8" fmla="*/ 386012 w 12192000"/>
              <a:gd name="connsiteY8" fmla="*/ 80741 h 4783510"/>
              <a:gd name="connsiteX9" fmla="*/ 425496 w 12192000"/>
              <a:gd name="connsiteY9" fmla="*/ 47729 h 4783510"/>
              <a:gd name="connsiteX10" fmla="*/ 459561 w 12192000"/>
              <a:gd name="connsiteY10" fmla="*/ 55824 h 4783510"/>
              <a:gd name="connsiteX11" fmla="*/ 559233 w 12192000"/>
              <a:gd name="connsiteY11" fmla="*/ 72799 h 4783510"/>
              <a:gd name="connsiteX12" fmla="*/ 661345 w 12192000"/>
              <a:gd name="connsiteY12" fmla="*/ 147481 h 4783510"/>
              <a:gd name="connsiteX13" fmla="*/ 725095 w 12192000"/>
              <a:gd name="connsiteY13" fmla="*/ 161274 h 4783510"/>
              <a:gd name="connsiteX14" fmla="*/ 755536 w 12192000"/>
              <a:gd name="connsiteY14" fmla="*/ 180724 h 4783510"/>
              <a:gd name="connsiteX15" fmla="*/ 776480 w 12192000"/>
              <a:gd name="connsiteY15" fmla="*/ 182273 h 4783510"/>
              <a:gd name="connsiteX16" fmla="*/ 789058 w 12192000"/>
              <a:gd name="connsiteY16" fmla="*/ 184824 h 4783510"/>
              <a:gd name="connsiteX17" fmla="*/ 811171 w 12192000"/>
              <a:gd name="connsiteY17" fmla="*/ 216295 h 4783510"/>
              <a:gd name="connsiteX18" fmla="*/ 878029 w 12192000"/>
              <a:gd name="connsiteY18" fmla="*/ 215023 h 4783510"/>
              <a:gd name="connsiteX19" fmla="*/ 884769 w 12192000"/>
              <a:gd name="connsiteY19" fmla="*/ 220986 h 4783510"/>
              <a:gd name="connsiteX20" fmla="*/ 1600387 w 12192000"/>
              <a:gd name="connsiteY20" fmla="*/ 354356 h 4783510"/>
              <a:gd name="connsiteX21" fmla="*/ 9012952 w 12192000"/>
              <a:gd name="connsiteY21" fmla="*/ 1139547 h 4783510"/>
              <a:gd name="connsiteX22" fmla="*/ 11269135 w 12192000"/>
              <a:gd name="connsiteY22" fmla="*/ 1154978 h 4783510"/>
              <a:gd name="connsiteX23" fmla="*/ 11276593 w 12192000"/>
              <a:gd name="connsiteY23" fmla="*/ 1158504 h 4783510"/>
              <a:gd name="connsiteX24" fmla="*/ 11298713 w 12192000"/>
              <a:gd name="connsiteY24" fmla="*/ 1157049 h 4783510"/>
              <a:gd name="connsiteX25" fmla="*/ 11380829 w 12192000"/>
              <a:gd name="connsiteY25" fmla="*/ 1144822 h 4783510"/>
              <a:gd name="connsiteX26" fmla="*/ 11402942 w 12192000"/>
              <a:gd name="connsiteY26" fmla="*/ 1113350 h 4783510"/>
              <a:gd name="connsiteX27" fmla="*/ 11415520 w 12192000"/>
              <a:gd name="connsiteY27" fmla="*/ 1110800 h 4783510"/>
              <a:gd name="connsiteX28" fmla="*/ 11436464 w 12192000"/>
              <a:gd name="connsiteY28" fmla="*/ 1109251 h 4783510"/>
              <a:gd name="connsiteX29" fmla="*/ 11466905 w 12192000"/>
              <a:gd name="connsiteY29" fmla="*/ 1089800 h 4783510"/>
              <a:gd name="connsiteX30" fmla="*/ 11530655 w 12192000"/>
              <a:gd name="connsiteY30" fmla="*/ 1076007 h 4783510"/>
              <a:gd name="connsiteX31" fmla="*/ 11632767 w 12192000"/>
              <a:gd name="connsiteY31" fmla="*/ 1001326 h 4783510"/>
              <a:gd name="connsiteX32" fmla="*/ 11708599 w 12192000"/>
              <a:gd name="connsiteY32" fmla="*/ 997972 h 4783510"/>
              <a:gd name="connsiteX33" fmla="*/ 11766504 w 12192000"/>
              <a:gd name="connsiteY33" fmla="*/ 976255 h 4783510"/>
              <a:gd name="connsiteX34" fmla="*/ 11781629 w 12192000"/>
              <a:gd name="connsiteY34" fmla="*/ 985430 h 4783510"/>
              <a:gd name="connsiteX35" fmla="*/ 11826422 w 12192000"/>
              <a:gd name="connsiteY35" fmla="*/ 995644 h 4783510"/>
              <a:gd name="connsiteX36" fmla="*/ 11891635 w 12192000"/>
              <a:gd name="connsiteY36" fmla="*/ 997172 h 4783510"/>
              <a:gd name="connsiteX37" fmla="*/ 11959068 w 12192000"/>
              <a:gd name="connsiteY37" fmla="*/ 979087 h 4783510"/>
              <a:gd name="connsiteX38" fmla="*/ 11974871 w 12192000"/>
              <a:gd name="connsiteY38" fmla="*/ 981280 h 4783510"/>
              <a:gd name="connsiteX39" fmla="*/ 11996673 w 12192000"/>
              <a:gd name="connsiteY39" fmla="*/ 989271 h 4783510"/>
              <a:gd name="connsiteX40" fmla="*/ 12064304 w 12192000"/>
              <a:gd name="connsiteY40" fmla="*/ 976743 h 4783510"/>
              <a:gd name="connsiteX41" fmla="*/ 12108011 w 12192000"/>
              <a:gd name="connsiteY41" fmla="*/ 949852 h 4783510"/>
              <a:gd name="connsiteX42" fmla="*/ 12137961 w 12192000"/>
              <a:gd name="connsiteY42" fmla="*/ 928659 h 4783510"/>
              <a:gd name="connsiteX43" fmla="*/ 12152392 w 12192000"/>
              <a:gd name="connsiteY43" fmla="*/ 940852 h 4783510"/>
              <a:gd name="connsiteX44" fmla="*/ 12187275 w 12192000"/>
              <a:gd name="connsiteY44" fmla="*/ 939175 h 4783510"/>
              <a:gd name="connsiteX45" fmla="*/ 12192000 w 12192000"/>
              <a:gd name="connsiteY45" fmla="*/ 932202 h 4783510"/>
              <a:gd name="connsiteX46" fmla="*/ 12192000 w 12192000"/>
              <a:gd name="connsiteY46" fmla="*/ 1423622 h 4783510"/>
              <a:gd name="connsiteX47" fmla="*/ 12192000 w 12192000"/>
              <a:gd name="connsiteY47" fmla="*/ 2783600 h 4783510"/>
              <a:gd name="connsiteX48" fmla="*/ 12192000 w 12192000"/>
              <a:gd name="connsiteY48" fmla="*/ 4783510 h 4783510"/>
              <a:gd name="connsiteX49" fmla="*/ 2 w 12192000"/>
              <a:gd name="connsiteY49" fmla="*/ 4783510 h 4783510"/>
              <a:gd name="connsiteX50" fmla="*/ 2 w 12192000"/>
              <a:gd name="connsiteY50" fmla="*/ 1855074 h 4783510"/>
              <a:gd name="connsiteX51" fmla="*/ 0 w 12192000"/>
              <a:gd name="connsiteY51" fmla="*/ 1855074 h 4783510"/>
              <a:gd name="connsiteX52" fmla="*/ 0 w 12192000"/>
              <a:gd name="connsiteY52" fmla="*/ 3676 h 4783510"/>
              <a:gd name="connsiteX53" fmla="*/ 4725 w 12192000"/>
              <a:gd name="connsiteY53" fmla="*/ 10649 h 4783510"/>
              <a:gd name="connsiteX54" fmla="*/ 39608 w 12192000"/>
              <a:gd name="connsiteY54" fmla="*/ 12325 h 4783510"/>
              <a:gd name="connsiteX55" fmla="*/ 54039 w 12192000"/>
              <a:gd name="connsiteY55" fmla="*/ 133 h 478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4783510">
                <a:moveTo>
                  <a:pt x="54039" y="133"/>
                </a:moveTo>
                <a:cubicBezTo>
                  <a:pt x="63704" y="2639"/>
                  <a:pt x="62723" y="39358"/>
                  <a:pt x="83989" y="21326"/>
                </a:cubicBezTo>
                <a:cubicBezTo>
                  <a:pt x="105981" y="-11024"/>
                  <a:pt x="111081" y="45279"/>
                  <a:pt x="127696" y="48217"/>
                </a:cubicBezTo>
                <a:cubicBezTo>
                  <a:pt x="144311" y="51155"/>
                  <a:pt x="175067" y="46490"/>
                  <a:pt x="195328" y="60745"/>
                </a:cubicBezTo>
                <a:cubicBezTo>
                  <a:pt x="202114" y="49815"/>
                  <a:pt x="211298" y="72404"/>
                  <a:pt x="217130" y="52754"/>
                </a:cubicBezTo>
                <a:cubicBezTo>
                  <a:pt x="224172" y="55476"/>
                  <a:pt x="227826" y="61398"/>
                  <a:pt x="232932" y="50560"/>
                </a:cubicBezTo>
                <a:cubicBezTo>
                  <a:pt x="248268" y="92855"/>
                  <a:pt x="280981" y="52963"/>
                  <a:pt x="296960" y="85674"/>
                </a:cubicBezTo>
                <a:cubicBezTo>
                  <a:pt x="299830" y="67582"/>
                  <a:pt x="319291" y="68613"/>
                  <a:pt x="329442" y="61820"/>
                </a:cubicBezTo>
                <a:cubicBezTo>
                  <a:pt x="298380" y="131083"/>
                  <a:pt x="368905" y="57302"/>
                  <a:pt x="386012" y="80741"/>
                </a:cubicBezTo>
                <a:cubicBezTo>
                  <a:pt x="377510" y="29578"/>
                  <a:pt x="414386" y="72354"/>
                  <a:pt x="425496" y="47729"/>
                </a:cubicBezTo>
                <a:cubicBezTo>
                  <a:pt x="437040" y="71659"/>
                  <a:pt x="445854" y="45812"/>
                  <a:pt x="459561" y="55824"/>
                </a:cubicBezTo>
                <a:cubicBezTo>
                  <a:pt x="489863" y="61969"/>
                  <a:pt x="520202" y="89712"/>
                  <a:pt x="559233" y="72799"/>
                </a:cubicBezTo>
                <a:cubicBezTo>
                  <a:pt x="577813" y="147164"/>
                  <a:pt x="623281" y="104139"/>
                  <a:pt x="661345" y="147481"/>
                </a:cubicBezTo>
                <a:cubicBezTo>
                  <a:pt x="683250" y="156781"/>
                  <a:pt x="717059" y="121215"/>
                  <a:pt x="725095" y="161274"/>
                </a:cubicBezTo>
                <a:cubicBezTo>
                  <a:pt x="734778" y="137222"/>
                  <a:pt x="744590" y="176885"/>
                  <a:pt x="755536" y="180724"/>
                </a:cubicBezTo>
                <a:cubicBezTo>
                  <a:pt x="764056" y="165505"/>
                  <a:pt x="768536" y="179043"/>
                  <a:pt x="776480" y="182273"/>
                </a:cubicBezTo>
                <a:cubicBezTo>
                  <a:pt x="779946" y="172829"/>
                  <a:pt x="786646" y="173541"/>
                  <a:pt x="789058" y="184824"/>
                </a:cubicBezTo>
                <a:cubicBezTo>
                  <a:pt x="786138" y="210571"/>
                  <a:pt x="809228" y="198414"/>
                  <a:pt x="811171" y="216295"/>
                </a:cubicBezTo>
                <a:cubicBezTo>
                  <a:pt x="821323" y="219407"/>
                  <a:pt x="856662" y="208499"/>
                  <a:pt x="878029" y="215023"/>
                </a:cubicBezTo>
                <a:lnTo>
                  <a:pt x="884769" y="220986"/>
                </a:lnTo>
                <a:lnTo>
                  <a:pt x="1600387" y="354356"/>
                </a:lnTo>
                <a:lnTo>
                  <a:pt x="9012952" y="1139547"/>
                </a:lnTo>
                <a:lnTo>
                  <a:pt x="11269135" y="1154978"/>
                </a:lnTo>
                <a:lnTo>
                  <a:pt x="11276593" y="1158504"/>
                </a:lnTo>
                <a:cubicBezTo>
                  <a:pt x="11284278" y="1160597"/>
                  <a:pt x="11291853" y="1160653"/>
                  <a:pt x="11298713" y="1157049"/>
                </a:cubicBezTo>
                <a:cubicBezTo>
                  <a:pt x="11308980" y="1128196"/>
                  <a:pt x="11367293" y="1148970"/>
                  <a:pt x="11380829" y="1144822"/>
                </a:cubicBezTo>
                <a:cubicBezTo>
                  <a:pt x="11382772" y="1126940"/>
                  <a:pt x="11405862" y="1139097"/>
                  <a:pt x="11402942" y="1113350"/>
                </a:cubicBezTo>
                <a:cubicBezTo>
                  <a:pt x="11405355" y="1102067"/>
                  <a:pt x="11412054" y="1101355"/>
                  <a:pt x="11415520" y="1110800"/>
                </a:cubicBezTo>
                <a:cubicBezTo>
                  <a:pt x="11423464" y="1107569"/>
                  <a:pt x="11427945" y="1094031"/>
                  <a:pt x="11436464" y="1109251"/>
                </a:cubicBezTo>
                <a:cubicBezTo>
                  <a:pt x="11447410" y="1105411"/>
                  <a:pt x="11457222" y="1065748"/>
                  <a:pt x="11466905" y="1089800"/>
                </a:cubicBezTo>
                <a:cubicBezTo>
                  <a:pt x="11474941" y="1049741"/>
                  <a:pt x="11508751" y="1085307"/>
                  <a:pt x="11530655" y="1076007"/>
                </a:cubicBezTo>
                <a:cubicBezTo>
                  <a:pt x="11568719" y="1032666"/>
                  <a:pt x="11614187" y="1075691"/>
                  <a:pt x="11632767" y="1001326"/>
                </a:cubicBezTo>
                <a:cubicBezTo>
                  <a:pt x="11671799" y="1018238"/>
                  <a:pt x="11678297" y="1004118"/>
                  <a:pt x="11708599" y="997972"/>
                </a:cubicBezTo>
                <a:cubicBezTo>
                  <a:pt x="11722307" y="987960"/>
                  <a:pt x="11754960" y="1000186"/>
                  <a:pt x="11766504" y="976255"/>
                </a:cubicBezTo>
                <a:cubicBezTo>
                  <a:pt x="11775270" y="975867"/>
                  <a:pt x="11771643" y="982199"/>
                  <a:pt x="11781629" y="985430"/>
                </a:cubicBezTo>
                <a:cubicBezTo>
                  <a:pt x="11791615" y="988661"/>
                  <a:pt x="11808655" y="993119"/>
                  <a:pt x="11826422" y="995644"/>
                </a:cubicBezTo>
                <a:cubicBezTo>
                  <a:pt x="11847845" y="1001968"/>
                  <a:pt x="11866122" y="1002202"/>
                  <a:pt x="11891635" y="997172"/>
                </a:cubicBezTo>
                <a:cubicBezTo>
                  <a:pt x="11907614" y="964462"/>
                  <a:pt x="11943732" y="1021381"/>
                  <a:pt x="11959068" y="979087"/>
                </a:cubicBezTo>
                <a:cubicBezTo>
                  <a:pt x="11964175" y="989925"/>
                  <a:pt x="11967829" y="984002"/>
                  <a:pt x="11974871" y="981280"/>
                </a:cubicBezTo>
                <a:cubicBezTo>
                  <a:pt x="11980703" y="1000930"/>
                  <a:pt x="11989887" y="978341"/>
                  <a:pt x="11996673" y="989271"/>
                </a:cubicBezTo>
                <a:cubicBezTo>
                  <a:pt x="12016933" y="975016"/>
                  <a:pt x="12047689" y="979681"/>
                  <a:pt x="12064304" y="976743"/>
                </a:cubicBezTo>
                <a:cubicBezTo>
                  <a:pt x="12080919" y="973805"/>
                  <a:pt x="12075802" y="961775"/>
                  <a:pt x="12108011" y="949852"/>
                </a:cubicBezTo>
                <a:cubicBezTo>
                  <a:pt x="12129277" y="967884"/>
                  <a:pt x="12128297" y="931165"/>
                  <a:pt x="12137961" y="928659"/>
                </a:cubicBezTo>
                <a:cubicBezTo>
                  <a:pt x="12141183" y="927823"/>
                  <a:pt x="12145587" y="930789"/>
                  <a:pt x="12152392" y="940852"/>
                </a:cubicBezTo>
                <a:cubicBezTo>
                  <a:pt x="12158285" y="946241"/>
                  <a:pt x="12172554" y="936871"/>
                  <a:pt x="12187275" y="939175"/>
                </a:cubicBezTo>
                <a:lnTo>
                  <a:pt x="12192000" y="932202"/>
                </a:lnTo>
                <a:lnTo>
                  <a:pt x="12192000" y="1423622"/>
                </a:lnTo>
                <a:lnTo>
                  <a:pt x="12192000" y="2783600"/>
                </a:lnTo>
                <a:lnTo>
                  <a:pt x="12192000" y="4783510"/>
                </a:lnTo>
                <a:lnTo>
                  <a:pt x="2" y="4783510"/>
                </a:lnTo>
                <a:lnTo>
                  <a:pt x="2" y="1855074"/>
                </a:lnTo>
                <a:lnTo>
                  <a:pt x="0" y="1855074"/>
                </a:lnTo>
                <a:lnTo>
                  <a:pt x="0" y="3676"/>
                </a:lnTo>
                <a:lnTo>
                  <a:pt x="4725" y="10649"/>
                </a:lnTo>
                <a:cubicBezTo>
                  <a:pt x="19446" y="8345"/>
                  <a:pt x="33716" y="17715"/>
                  <a:pt x="39608" y="12325"/>
                </a:cubicBezTo>
                <a:cubicBezTo>
                  <a:pt x="46413" y="2263"/>
                  <a:pt x="50817" y="-703"/>
                  <a:pt x="54039" y="133"/>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een book with white text&#10;&#10;Description automatically generated">
            <a:extLst>
              <a:ext uri="{FF2B5EF4-FFF2-40B4-BE49-F238E27FC236}">
                <a16:creationId xmlns:a16="http://schemas.microsoft.com/office/drawing/2014/main" id="{752107E7-ED0B-B205-9899-7E9746B82812}"/>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1" b="6586"/>
          <a:stretch/>
        </p:blipFill>
        <p:spPr>
          <a:xfrm>
            <a:off x="680484" y="608261"/>
            <a:ext cx="10849144" cy="5700774"/>
          </a:xfrm>
          <a:custGeom>
            <a:avLst/>
            <a:gdLst/>
            <a:ahLst/>
            <a:cxnLst/>
            <a:rect l="l" t="t" r="r" b="b"/>
            <a:pathLst>
              <a:path w="10849144" h="5700774">
                <a:moveTo>
                  <a:pt x="10849144" y="0"/>
                </a:moveTo>
                <a:lnTo>
                  <a:pt x="10849144" y="4704874"/>
                </a:lnTo>
                <a:lnTo>
                  <a:pt x="10844433" y="4704083"/>
                </a:lnTo>
                <a:cubicBezTo>
                  <a:pt x="10775772" y="4702622"/>
                  <a:pt x="10731635" y="4723344"/>
                  <a:pt x="10627028" y="4736091"/>
                </a:cubicBezTo>
                <a:cubicBezTo>
                  <a:pt x="10549662" y="4756399"/>
                  <a:pt x="10442424" y="4756744"/>
                  <a:pt x="10426962" y="4785620"/>
                </a:cubicBezTo>
                <a:cubicBezTo>
                  <a:pt x="10323654" y="4811093"/>
                  <a:pt x="10316619" y="4787626"/>
                  <a:pt x="10226986" y="4823118"/>
                </a:cubicBezTo>
                <a:cubicBezTo>
                  <a:pt x="10150525" y="4884256"/>
                  <a:pt x="10082541" y="4863779"/>
                  <a:pt x="9981162" y="4935663"/>
                </a:cubicBezTo>
                <a:cubicBezTo>
                  <a:pt x="9931220" y="4933313"/>
                  <a:pt x="9892260" y="4951206"/>
                  <a:pt x="9843873" y="4935858"/>
                </a:cubicBezTo>
                <a:cubicBezTo>
                  <a:pt x="9822471" y="4921786"/>
                  <a:pt x="9777158" y="4963696"/>
                  <a:pt x="9752052" y="4925073"/>
                </a:cubicBezTo>
                <a:cubicBezTo>
                  <a:pt x="9750186" y="4953137"/>
                  <a:pt x="9702805" y="4928500"/>
                  <a:pt x="9692324" y="4915468"/>
                </a:cubicBezTo>
                <a:cubicBezTo>
                  <a:pt x="9680167" y="4927714"/>
                  <a:pt x="9659741" y="4905365"/>
                  <a:pt x="9646593" y="4906557"/>
                </a:cubicBezTo>
                <a:cubicBezTo>
                  <a:pt x="9620587" y="4845178"/>
                  <a:pt x="9617697" y="4941490"/>
                  <a:pt x="9585685" y="4906617"/>
                </a:cubicBezTo>
                <a:cubicBezTo>
                  <a:pt x="9571621" y="4927453"/>
                  <a:pt x="9523936" y="4971653"/>
                  <a:pt x="9486200" y="4990496"/>
                </a:cubicBezTo>
                <a:cubicBezTo>
                  <a:pt x="9411968" y="5031655"/>
                  <a:pt x="9406835" y="5080617"/>
                  <a:pt x="9330223" y="5063988"/>
                </a:cubicBezTo>
                <a:cubicBezTo>
                  <a:pt x="9319445" y="5103721"/>
                  <a:pt x="9188211" y="5003648"/>
                  <a:pt x="9204637" y="5074753"/>
                </a:cubicBezTo>
                <a:cubicBezTo>
                  <a:pt x="9179069" y="5071279"/>
                  <a:pt x="9160334" y="5042982"/>
                  <a:pt x="9174585" y="5089264"/>
                </a:cubicBezTo>
                <a:lnTo>
                  <a:pt x="9026902" y="5086064"/>
                </a:lnTo>
                <a:cubicBezTo>
                  <a:pt x="8945039" y="5098972"/>
                  <a:pt x="8893921" y="5133031"/>
                  <a:pt x="8809858" y="5115776"/>
                </a:cubicBezTo>
                <a:cubicBezTo>
                  <a:pt x="8727523" y="5113709"/>
                  <a:pt x="8685980" y="5083373"/>
                  <a:pt x="8574056" y="5084000"/>
                </a:cubicBezTo>
                <a:cubicBezTo>
                  <a:pt x="8495237" y="5079985"/>
                  <a:pt x="8382476" y="5056445"/>
                  <a:pt x="8302745" y="5071462"/>
                </a:cubicBezTo>
                <a:cubicBezTo>
                  <a:pt x="8207300" y="5035549"/>
                  <a:pt x="8230918" y="5079966"/>
                  <a:pt x="8128608" y="5060341"/>
                </a:cubicBezTo>
                <a:cubicBezTo>
                  <a:pt x="8083878" y="5137967"/>
                  <a:pt x="8005860" y="5099291"/>
                  <a:pt x="7951805" y="5118527"/>
                </a:cubicBezTo>
                <a:cubicBezTo>
                  <a:pt x="7889668" y="5135371"/>
                  <a:pt x="7818236" y="5153622"/>
                  <a:pt x="7755788" y="5161403"/>
                </a:cubicBezTo>
                <a:cubicBezTo>
                  <a:pt x="7706324" y="5126424"/>
                  <a:pt x="7638479" y="5212284"/>
                  <a:pt x="7577106" y="5165213"/>
                </a:cubicBezTo>
                <a:cubicBezTo>
                  <a:pt x="7554526" y="5153874"/>
                  <a:pt x="7484609" y="5155306"/>
                  <a:pt x="7471372" y="5177827"/>
                </a:cubicBezTo>
                <a:cubicBezTo>
                  <a:pt x="7456792" y="5182711"/>
                  <a:pt x="7439786" y="5174734"/>
                  <a:pt x="7433047" y="5198849"/>
                </a:cubicBezTo>
                <a:cubicBezTo>
                  <a:pt x="7421914" y="5227873"/>
                  <a:pt x="7371049" y="5183060"/>
                  <a:pt x="7378290" y="5217298"/>
                </a:cubicBezTo>
                <a:cubicBezTo>
                  <a:pt x="7342173" y="5186591"/>
                  <a:pt x="7313446" y="5247390"/>
                  <a:pt x="7283079" y="5262415"/>
                </a:cubicBezTo>
                <a:cubicBezTo>
                  <a:pt x="7254633" y="5231950"/>
                  <a:pt x="7227203" y="5272840"/>
                  <a:pt x="7160915" y="5280502"/>
                </a:cubicBezTo>
                <a:cubicBezTo>
                  <a:pt x="7129633" y="5245268"/>
                  <a:pt x="7108043" y="5306829"/>
                  <a:pt x="7049854" y="5260110"/>
                </a:cubicBezTo>
                <a:cubicBezTo>
                  <a:pt x="7018959" y="5259830"/>
                  <a:pt x="7028644" y="5259631"/>
                  <a:pt x="6975548" y="5251998"/>
                </a:cubicBezTo>
                <a:cubicBezTo>
                  <a:pt x="6894534" y="5243801"/>
                  <a:pt x="6869986" y="5257489"/>
                  <a:pt x="6795351" y="5247842"/>
                </a:cubicBezTo>
                <a:cubicBezTo>
                  <a:pt x="6711613" y="5244398"/>
                  <a:pt x="6709818" y="5284819"/>
                  <a:pt x="6600330" y="5227284"/>
                </a:cubicBezTo>
                <a:cubicBezTo>
                  <a:pt x="6591713" y="5254711"/>
                  <a:pt x="6578692" y="5256798"/>
                  <a:pt x="6555317" y="5245371"/>
                </a:cubicBezTo>
                <a:cubicBezTo>
                  <a:pt x="6514817" y="5245696"/>
                  <a:pt x="6524396" y="5312750"/>
                  <a:pt x="6479807" y="5274839"/>
                </a:cubicBezTo>
                <a:cubicBezTo>
                  <a:pt x="6490582" y="5310509"/>
                  <a:pt x="6404736" y="5293688"/>
                  <a:pt x="6426975" y="5330070"/>
                </a:cubicBezTo>
                <a:cubicBezTo>
                  <a:pt x="6403906" y="5364654"/>
                  <a:pt x="6385703" y="5311282"/>
                  <a:pt x="6362409" y="5341550"/>
                </a:cubicBezTo>
                <a:cubicBezTo>
                  <a:pt x="6337113" y="5341121"/>
                  <a:pt x="6306725" y="5322421"/>
                  <a:pt x="6275196" y="5327492"/>
                </a:cubicBezTo>
                <a:cubicBezTo>
                  <a:pt x="6231951" y="5309975"/>
                  <a:pt x="6227669" y="5348549"/>
                  <a:pt x="6173232" y="5371980"/>
                </a:cubicBezTo>
                <a:cubicBezTo>
                  <a:pt x="6147561" y="5352709"/>
                  <a:pt x="6129671" y="5364601"/>
                  <a:pt x="6113220" y="5386546"/>
                </a:cubicBezTo>
                <a:cubicBezTo>
                  <a:pt x="6057852" y="5385619"/>
                  <a:pt x="6010968" y="5420770"/>
                  <a:pt x="5950607" y="5438381"/>
                </a:cubicBezTo>
                <a:cubicBezTo>
                  <a:pt x="5884305" y="5470765"/>
                  <a:pt x="5920836" y="5463432"/>
                  <a:pt x="5880097" y="5487781"/>
                </a:cubicBezTo>
                <a:lnTo>
                  <a:pt x="5763805" y="5522426"/>
                </a:lnTo>
                <a:lnTo>
                  <a:pt x="5680769" y="5541020"/>
                </a:lnTo>
                <a:lnTo>
                  <a:pt x="5657234" y="5577549"/>
                </a:lnTo>
                <a:lnTo>
                  <a:pt x="5656897" y="5578228"/>
                </a:lnTo>
                <a:lnTo>
                  <a:pt x="5606432" y="5583275"/>
                </a:lnTo>
                <a:cubicBezTo>
                  <a:pt x="5579593" y="5590728"/>
                  <a:pt x="5526323" y="5613484"/>
                  <a:pt x="5495860" y="5622944"/>
                </a:cubicBezTo>
                <a:cubicBezTo>
                  <a:pt x="5468216" y="5616068"/>
                  <a:pt x="5451208" y="5585463"/>
                  <a:pt x="5461026" y="5633325"/>
                </a:cubicBezTo>
                <a:cubicBezTo>
                  <a:pt x="5451945" y="5632425"/>
                  <a:pt x="5446398" y="5636315"/>
                  <a:pt x="5442463" y="5642543"/>
                </a:cubicBezTo>
                <a:lnTo>
                  <a:pt x="5414637" y="5618665"/>
                </a:lnTo>
                <a:lnTo>
                  <a:pt x="5379838" y="5629021"/>
                </a:lnTo>
                <a:lnTo>
                  <a:pt x="5371733" y="5632368"/>
                </a:lnTo>
                <a:lnTo>
                  <a:pt x="5310861" y="5609123"/>
                </a:lnTo>
                <a:lnTo>
                  <a:pt x="5304926" y="5599797"/>
                </a:lnTo>
                <a:cubicBezTo>
                  <a:pt x="5298560" y="5594054"/>
                  <a:pt x="5289500" y="5591395"/>
                  <a:pt x="5274403" y="5595741"/>
                </a:cubicBezTo>
                <a:lnTo>
                  <a:pt x="5270930" y="5598215"/>
                </a:lnTo>
                <a:lnTo>
                  <a:pt x="5245636" y="5583936"/>
                </a:lnTo>
                <a:cubicBezTo>
                  <a:pt x="5237471" y="5577438"/>
                  <a:pt x="5150120" y="5569259"/>
                  <a:pt x="5144201" y="5558756"/>
                </a:cubicBezTo>
                <a:cubicBezTo>
                  <a:pt x="5048549" y="5584754"/>
                  <a:pt x="5041963" y="5538617"/>
                  <a:pt x="4949159" y="5545539"/>
                </a:cubicBezTo>
                <a:cubicBezTo>
                  <a:pt x="4868784" y="5475237"/>
                  <a:pt x="4818088" y="5518057"/>
                  <a:pt x="4746039" y="5507816"/>
                </a:cubicBezTo>
                <a:cubicBezTo>
                  <a:pt x="4677416" y="5500610"/>
                  <a:pt x="4645641" y="5523361"/>
                  <a:pt x="4553441" y="5522419"/>
                </a:cubicBezTo>
                <a:cubicBezTo>
                  <a:pt x="4455752" y="5507087"/>
                  <a:pt x="4313399" y="5515235"/>
                  <a:pt x="4203513" y="5482043"/>
                </a:cubicBezTo>
                <a:cubicBezTo>
                  <a:pt x="4117174" y="5471359"/>
                  <a:pt x="4116876" y="5479259"/>
                  <a:pt x="4083461" y="5478429"/>
                </a:cubicBezTo>
                <a:cubicBezTo>
                  <a:pt x="4072350" y="5482983"/>
                  <a:pt x="4013667" y="5469667"/>
                  <a:pt x="4003029" y="5477061"/>
                </a:cubicBezTo>
                <a:lnTo>
                  <a:pt x="3997453" y="5480895"/>
                </a:lnTo>
                <a:lnTo>
                  <a:pt x="3974987" y="5483158"/>
                </a:lnTo>
                <a:lnTo>
                  <a:pt x="3968837" y="5500146"/>
                </a:lnTo>
                <a:lnTo>
                  <a:pt x="3893757" y="5514872"/>
                </a:lnTo>
                <a:cubicBezTo>
                  <a:pt x="3843843" y="5473516"/>
                  <a:pt x="3801226" y="5522853"/>
                  <a:pt x="3713057" y="5521543"/>
                </a:cubicBezTo>
                <a:cubicBezTo>
                  <a:pt x="3689691" y="5507258"/>
                  <a:pt x="3596705" y="5472487"/>
                  <a:pt x="3579330" y="5493075"/>
                </a:cubicBezTo>
                <a:cubicBezTo>
                  <a:pt x="3562701" y="5495972"/>
                  <a:pt x="3545031" y="5485773"/>
                  <a:pt x="3534589" y="5508816"/>
                </a:cubicBezTo>
                <a:cubicBezTo>
                  <a:pt x="3518705" y="5536140"/>
                  <a:pt x="3468492" y="5484831"/>
                  <a:pt x="3472128" y="5519795"/>
                </a:cubicBezTo>
                <a:cubicBezTo>
                  <a:pt x="3428266" y="5520128"/>
                  <a:pt x="3332435" y="5511059"/>
                  <a:pt x="3271418" y="5510811"/>
                </a:cubicBezTo>
                <a:cubicBezTo>
                  <a:pt x="3241504" y="5471638"/>
                  <a:pt x="3153370" y="5525542"/>
                  <a:pt x="3106030" y="5518304"/>
                </a:cubicBezTo>
                <a:cubicBezTo>
                  <a:pt x="3064471" y="5520990"/>
                  <a:pt x="3060504" y="5541433"/>
                  <a:pt x="3011389" y="5533635"/>
                </a:cubicBezTo>
                <a:cubicBezTo>
                  <a:pt x="2923824" y="5527005"/>
                  <a:pt x="2892092" y="5511211"/>
                  <a:pt x="2811340" y="5491633"/>
                </a:cubicBezTo>
                <a:cubicBezTo>
                  <a:pt x="2719808" y="5476996"/>
                  <a:pt x="2718795" y="5497281"/>
                  <a:pt x="2616483" y="5472427"/>
                </a:cubicBezTo>
                <a:cubicBezTo>
                  <a:pt x="2592885" y="5464979"/>
                  <a:pt x="2535604" y="5465304"/>
                  <a:pt x="2511374" y="5450826"/>
                </a:cubicBezTo>
                <a:cubicBezTo>
                  <a:pt x="2477485" y="5458793"/>
                  <a:pt x="2338345" y="5468388"/>
                  <a:pt x="2301014" y="5479997"/>
                </a:cubicBezTo>
                <a:cubicBezTo>
                  <a:pt x="2248016" y="5487332"/>
                  <a:pt x="2294103" y="5474984"/>
                  <a:pt x="2246778" y="5481424"/>
                </a:cubicBezTo>
                <a:cubicBezTo>
                  <a:pt x="2201492" y="5458235"/>
                  <a:pt x="2191927" y="5495963"/>
                  <a:pt x="2129191" y="5511933"/>
                </a:cubicBezTo>
                <a:cubicBezTo>
                  <a:pt x="2103428" y="5489360"/>
                  <a:pt x="2082281" y="5498769"/>
                  <a:pt x="2061447" y="5518357"/>
                </a:cubicBezTo>
                <a:cubicBezTo>
                  <a:pt x="2000755" y="5510020"/>
                  <a:pt x="1944835" y="5538638"/>
                  <a:pt x="1876326" y="5548036"/>
                </a:cubicBezTo>
                <a:cubicBezTo>
                  <a:pt x="1802831" y="5520482"/>
                  <a:pt x="1785413" y="5583917"/>
                  <a:pt x="1712199" y="5593720"/>
                </a:cubicBezTo>
                <a:cubicBezTo>
                  <a:pt x="1649028" y="5639613"/>
                  <a:pt x="1663412" y="5633236"/>
                  <a:pt x="1601980" y="5628775"/>
                </a:cubicBezTo>
                <a:cubicBezTo>
                  <a:pt x="1545362" y="5623105"/>
                  <a:pt x="1566421" y="5707755"/>
                  <a:pt x="1449547" y="5688706"/>
                </a:cubicBezTo>
                <a:cubicBezTo>
                  <a:pt x="1440924" y="5679974"/>
                  <a:pt x="1400761" y="5688841"/>
                  <a:pt x="1402626" y="5700774"/>
                </a:cubicBezTo>
                <a:cubicBezTo>
                  <a:pt x="1392870" y="5697068"/>
                  <a:pt x="1337631" y="5660758"/>
                  <a:pt x="1335214" y="5679873"/>
                </a:cubicBezTo>
                <a:cubicBezTo>
                  <a:pt x="1286051" y="5682126"/>
                  <a:pt x="1269252" y="5684370"/>
                  <a:pt x="1225455" y="5660854"/>
                </a:cubicBezTo>
                <a:cubicBezTo>
                  <a:pt x="1200065" y="5653433"/>
                  <a:pt x="1193050" y="5658167"/>
                  <a:pt x="1124535" y="5640512"/>
                </a:cubicBezTo>
                <a:cubicBezTo>
                  <a:pt x="1074869" y="5658037"/>
                  <a:pt x="1065109" y="5620631"/>
                  <a:pt x="1001579" y="5645690"/>
                </a:cubicBezTo>
                <a:cubicBezTo>
                  <a:pt x="968866" y="5644152"/>
                  <a:pt x="915075" y="5652264"/>
                  <a:pt x="890113" y="5634869"/>
                </a:cubicBezTo>
                <a:cubicBezTo>
                  <a:pt x="851171" y="5707228"/>
                  <a:pt x="792528" y="5631332"/>
                  <a:pt x="751212" y="5632903"/>
                </a:cubicBezTo>
                <a:cubicBezTo>
                  <a:pt x="691335" y="5636083"/>
                  <a:pt x="568956" y="5618959"/>
                  <a:pt x="520176" y="5613716"/>
                </a:cubicBezTo>
                <a:cubicBezTo>
                  <a:pt x="501880" y="5615807"/>
                  <a:pt x="497009" y="5621722"/>
                  <a:pt x="458529" y="5601445"/>
                </a:cubicBezTo>
                <a:cubicBezTo>
                  <a:pt x="408382" y="5573457"/>
                  <a:pt x="359756" y="5556336"/>
                  <a:pt x="299969" y="5532287"/>
                </a:cubicBezTo>
                <a:cubicBezTo>
                  <a:pt x="284323" y="5483058"/>
                  <a:pt x="222426" y="5561728"/>
                  <a:pt x="220791" y="5508118"/>
                </a:cubicBezTo>
                <a:cubicBezTo>
                  <a:pt x="193797" y="5543566"/>
                  <a:pt x="143037" y="5488427"/>
                  <a:pt x="97480" y="5491517"/>
                </a:cubicBezTo>
                <a:cubicBezTo>
                  <a:pt x="88181" y="5467638"/>
                  <a:pt x="77725" y="5469169"/>
                  <a:pt x="59923" y="5482754"/>
                </a:cubicBezTo>
                <a:cubicBezTo>
                  <a:pt x="41690" y="5484890"/>
                  <a:pt x="22429" y="5482706"/>
                  <a:pt x="2649" y="5477471"/>
                </a:cubicBezTo>
                <a:lnTo>
                  <a:pt x="0" y="5476436"/>
                </a:lnTo>
                <a:lnTo>
                  <a:pt x="0" y="19227"/>
                </a:lnTo>
                <a:close/>
              </a:path>
            </a:pathLst>
          </a:custGeom>
        </p:spPr>
      </p:pic>
      <p:sp>
        <p:nvSpPr>
          <p:cNvPr id="12" name="Rectangle 6">
            <a:extLst>
              <a:ext uri="{FF2B5EF4-FFF2-40B4-BE49-F238E27FC236}">
                <a16:creationId xmlns:a16="http://schemas.microsoft.com/office/drawing/2014/main" id="{8276E914-D126-4153-AEBF-1B9B6361C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4799" y="393769"/>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70A8F8-BD00-9A25-FF7F-6B7C182E6FA2}"/>
              </a:ext>
            </a:extLst>
          </p:cNvPr>
          <p:cNvSpPr txBox="1"/>
          <p:nvPr/>
        </p:nvSpPr>
        <p:spPr>
          <a:xfrm>
            <a:off x="840067" y="1777279"/>
            <a:ext cx="6647751" cy="4401205"/>
          </a:xfrm>
          <a:prstGeom prst="rect">
            <a:avLst/>
          </a:prstGeom>
          <a:noFill/>
        </p:spPr>
        <p:txBody>
          <a:bodyPr wrap="square" rtlCol="0">
            <a:spAutoFit/>
          </a:bodyPr>
          <a:lstStyle/>
          <a:p>
            <a:pPr marL="514350" indent="-514350">
              <a:buAutoNum type="romanUcPeriod"/>
            </a:pPr>
            <a:r>
              <a:rPr lang="en-US" sz="2800" dirty="0">
                <a:solidFill>
                  <a:schemeClr val="bg1"/>
                </a:solidFill>
              </a:rPr>
              <a:t>Prayer </a:t>
            </a:r>
          </a:p>
          <a:p>
            <a:pPr marL="514350" indent="-514350">
              <a:buAutoNum type="romanUcPeriod"/>
            </a:pPr>
            <a:r>
              <a:rPr lang="en-US" sz="2800" dirty="0">
                <a:solidFill>
                  <a:schemeClr val="bg1"/>
                </a:solidFill>
              </a:rPr>
              <a:t>Holy Scriptures – Ex. 23:25; 1 Peter 2:24</a:t>
            </a:r>
          </a:p>
          <a:p>
            <a:pPr marL="514350" indent="-514350">
              <a:buAutoNum type="romanUcPeriod"/>
            </a:pPr>
            <a:r>
              <a:rPr lang="en-US" sz="2800" dirty="0">
                <a:solidFill>
                  <a:schemeClr val="bg1"/>
                </a:solidFill>
              </a:rPr>
              <a:t>Worship Leads to Healing</a:t>
            </a:r>
          </a:p>
          <a:p>
            <a:pPr marL="514350" indent="-514350">
              <a:buAutoNum type="romanUcPeriod"/>
            </a:pPr>
            <a:r>
              <a:rPr lang="en-US" sz="2800" dirty="0">
                <a:solidFill>
                  <a:schemeClr val="bg1"/>
                </a:solidFill>
              </a:rPr>
              <a:t>True Worship Is To Encounter The Divine</a:t>
            </a:r>
          </a:p>
          <a:p>
            <a:pPr marL="514350" indent="-514350">
              <a:buAutoNum type="romanUcPeriod"/>
            </a:pPr>
            <a:r>
              <a:rPr lang="en-US" sz="2800" dirty="0">
                <a:solidFill>
                  <a:schemeClr val="bg1"/>
                </a:solidFill>
              </a:rPr>
              <a:t>Activate God’s Healing Power</a:t>
            </a:r>
          </a:p>
          <a:p>
            <a:pPr marL="514350" indent="-514350">
              <a:buAutoNum type="romanUcPeriod"/>
            </a:pPr>
            <a:r>
              <a:rPr lang="en-US" sz="2800" dirty="0">
                <a:solidFill>
                  <a:schemeClr val="bg1"/>
                </a:solidFill>
              </a:rPr>
              <a:t>Worshipping Leads to God’s Anointing and Healing</a:t>
            </a:r>
          </a:p>
          <a:p>
            <a:pPr marL="514350" indent="-514350">
              <a:buAutoNum type="romanUcPeriod"/>
            </a:pPr>
            <a:r>
              <a:rPr lang="en-US" sz="2800" dirty="0">
                <a:solidFill>
                  <a:schemeClr val="bg1"/>
                </a:solidFill>
              </a:rPr>
              <a:t>Prayer at the Altar</a:t>
            </a:r>
          </a:p>
          <a:p>
            <a:pPr marL="514350" indent="-514350">
              <a:buAutoNum type="romanUcPeriod"/>
            </a:pPr>
            <a:r>
              <a:rPr lang="en-US" sz="2800" dirty="0">
                <a:solidFill>
                  <a:schemeClr val="bg1"/>
                </a:solidFill>
              </a:rPr>
              <a:t>Salvation and Offering</a:t>
            </a:r>
          </a:p>
          <a:p>
            <a:pPr marL="514350" indent="-514350">
              <a:buAutoNum type="romanUcPeriod"/>
            </a:pPr>
            <a:r>
              <a:rPr lang="en-US" sz="2800" dirty="0">
                <a:solidFill>
                  <a:schemeClr val="bg1"/>
                </a:solidFill>
              </a:rPr>
              <a:t>Thank you!</a:t>
            </a:r>
          </a:p>
        </p:txBody>
      </p:sp>
      <p:sp>
        <p:nvSpPr>
          <p:cNvPr id="4" name="TextBox 3">
            <a:extLst>
              <a:ext uri="{FF2B5EF4-FFF2-40B4-BE49-F238E27FC236}">
                <a16:creationId xmlns:a16="http://schemas.microsoft.com/office/drawing/2014/main" id="{83283216-4685-5496-21BC-7F02053C8178}"/>
              </a:ext>
            </a:extLst>
          </p:cNvPr>
          <p:cNvSpPr txBox="1"/>
          <p:nvPr/>
        </p:nvSpPr>
        <p:spPr>
          <a:xfrm>
            <a:off x="3398938" y="1147785"/>
            <a:ext cx="5394120" cy="707886"/>
          </a:xfrm>
          <a:prstGeom prst="rect">
            <a:avLst/>
          </a:prstGeom>
          <a:noFill/>
        </p:spPr>
        <p:txBody>
          <a:bodyPr wrap="square" rtlCol="0">
            <a:spAutoFit/>
          </a:bodyPr>
          <a:lstStyle/>
          <a:p>
            <a:r>
              <a:rPr lang="en-US" sz="4000" b="1" u="sng" dirty="0">
                <a:solidFill>
                  <a:schemeClr val="bg1"/>
                </a:solidFill>
              </a:rPr>
              <a:t>COURSE OBJECTIVES:</a:t>
            </a:r>
          </a:p>
        </p:txBody>
      </p:sp>
      <p:pic>
        <p:nvPicPr>
          <p:cNvPr id="5" name="Picture 2" descr="Creating a Productive Meeting Agenda | Virtual Meeting Management">
            <a:extLst>
              <a:ext uri="{FF2B5EF4-FFF2-40B4-BE49-F238E27FC236}">
                <a16:creationId xmlns:a16="http://schemas.microsoft.com/office/drawing/2014/main" id="{AAEF4BD6-C05C-C397-13A1-01B15849E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052" y="2501735"/>
            <a:ext cx="3744576" cy="34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4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screen shot of a book&#10;&#10;Description automatically generated">
            <a:extLst>
              <a:ext uri="{FF2B5EF4-FFF2-40B4-BE49-F238E27FC236}">
                <a16:creationId xmlns:a16="http://schemas.microsoft.com/office/drawing/2014/main" id="{A24FFC84-C8E6-66F3-446D-97D794B28ED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257"/>
          <a:stretch/>
        </p:blipFill>
        <p:spPr>
          <a:xfrm>
            <a:off x="802643" y="385983"/>
            <a:ext cx="10586714" cy="5970368"/>
          </a:xfrm>
          <a:prstGeom prst="rect">
            <a:avLst/>
          </a:prstGeom>
        </p:spPr>
      </p:pic>
      <p:cxnSp>
        <p:nvCxnSpPr>
          <p:cNvPr id="10" name="Straight Connector 9">
            <a:extLst>
              <a:ext uri="{FF2B5EF4-FFF2-40B4-BE49-F238E27FC236}">
                <a16:creationId xmlns:a16="http://schemas.microsoft.com/office/drawing/2014/main" id="{F56AE1B2-3354-430B-9E05-2241C72EE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D9C8115-D645-ACC9-EDFA-8166731CB034}"/>
              </a:ext>
            </a:extLst>
          </p:cNvPr>
          <p:cNvSpPr txBox="1"/>
          <p:nvPr/>
        </p:nvSpPr>
        <p:spPr>
          <a:xfrm>
            <a:off x="2898459" y="501649"/>
            <a:ext cx="6236194" cy="584775"/>
          </a:xfrm>
          <a:prstGeom prst="rect">
            <a:avLst/>
          </a:prstGeom>
          <a:noFill/>
        </p:spPr>
        <p:txBody>
          <a:bodyPr wrap="none" rtlCol="0">
            <a:spAutoFit/>
          </a:bodyPr>
          <a:lstStyle/>
          <a:p>
            <a:pPr algn="ctr"/>
            <a:r>
              <a:rPr lang="en-US" sz="3200" u="sng" dirty="0">
                <a:solidFill>
                  <a:schemeClr val="bg1"/>
                </a:solidFill>
              </a:rPr>
              <a:t>WORSHIPPING LEADS TO HEALING !</a:t>
            </a:r>
          </a:p>
        </p:txBody>
      </p:sp>
      <p:sp>
        <p:nvSpPr>
          <p:cNvPr id="5" name="TextBox 4">
            <a:extLst>
              <a:ext uri="{FF2B5EF4-FFF2-40B4-BE49-F238E27FC236}">
                <a16:creationId xmlns:a16="http://schemas.microsoft.com/office/drawing/2014/main" id="{6F211FD5-A23B-4BDF-AF28-59C9550FBF06}"/>
              </a:ext>
            </a:extLst>
          </p:cNvPr>
          <p:cNvSpPr txBox="1"/>
          <p:nvPr/>
        </p:nvSpPr>
        <p:spPr>
          <a:xfrm>
            <a:off x="802643" y="2673764"/>
            <a:ext cx="10314775" cy="3785652"/>
          </a:xfrm>
          <a:prstGeom prst="rect">
            <a:avLst/>
          </a:prstGeom>
          <a:noFill/>
        </p:spPr>
        <p:txBody>
          <a:bodyPr wrap="square" rtlCol="0">
            <a:spAutoFit/>
          </a:bodyPr>
          <a:lstStyle/>
          <a:p>
            <a:pPr algn="ctr"/>
            <a:r>
              <a:rPr lang="en-US" sz="2400" dirty="0">
                <a:solidFill>
                  <a:schemeClr val="bg1"/>
                </a:solidFill>
              </a:rPr>
              <a:t>If they did reject the gods of the Canaanites and continue in faithfulness to God, He promised to bring blessing through their whole life.</a:t>
            </a:r>
          </a:p>
          <a:p>
            <a:endParaRPr lang="en-US" sz="2400" dirty="0">
              <a:solidFill>
                <a:schemeClr val="bg1"/>
              </a:solidFill>
            </a:endParaRPr>
          </a:p>
          <a:p>
            <a:r>
              <a:rPr lang="en-US" sz="2400" b="1" u="sng" dirty="0">
                <a:solidFill>
                  <a:schemeClr val="bg1"/>
                </a:solidFill>
              </a:rPr>
              <a:t>1 Peter 2:24: </a:t>
            </a:r>
            <a:r>
              <a:rPr lang="en-US" sz="2400" dirty="0">
                <a:solidFill>
                  <a:schemeClr val="bg1"/>
                </a:solidFill>
              </a:rPr>
              <a:t>"He Himself bore our sins' in His body on the cross, so that we might die to sins and live for righteousness; 'by His wounds you have been healed. ”</a:t>
            </a:r>
          </a:p>
          <a:p>
            <a:endParaRPr lang="en-US" sz="2400" dirty="0">
              <a:solidFill>
                <a:schemeClr val="bg1"/>
              </a:solidFill>
            </a:endParaRPr>
          </a:p>
          <a:p>
            <a:pPr algn="ctr"/>
            <a:r>
              <a:rPr lang="en-US" sz="2400" dirty="0">
                <a:solidFill>
                  <a:schemeClr val="bg1"/>
                </a:solidFill>
              </a:rPr>
              <a:t>Jesus took up his cross and died to give us life. For us, taking up our cross consists of dying to our old selfish, sinful ways of life and then following Jesus wherever He leads us.</a:t>
            </a:r>
          </a:p>
          <a:p>
            <a:endParaRPr lang="en-US" sz="2400" dirty="0">
              <a:solidFill>
                <a:schemeClr val="bg1"/>
              </a:solidFill>
            </a:endParaRPr>
          </a:p>
        </p:txBody>
      </p:sp>
      <p:sp>
        <p:nvSpPr>
          <p:cNvPr id="7" name="TextBox 6">
            <a:extLst>
              <a:ext uri="{FF2B5EF4-FFF2-40B4-BE49-F238E27FC236}">
                <a16:creationId xmlns:a16="http://schemas.microsoft.com/office/drawing/2014/main" id="{D7F74D02-AC1D-5535-C1A3-CD1E65E399BB}"/>
              </a:ext>
            </a:extLst>
          </p:cNvPr>
          <p:cNvSpPr txBox="1"/>
          <p:nvPr/>
        </p:nvSpPr>
        <p:spPr>
          <a:xfrm>
            <a:off x="940036" y="1556915"/>
            <a:ext cx="10314775" cy="830997"/>
          </a:xfrm>
          <a:prstGeom prst="rect">
            <a:avLst/>
          </a:prstGeom>
          <a:noFill/>
        </p:spPr>
        <p:txBody>
          <a:bodyPr wrap="square">
            <a:spAutoFit/>
          </a:bodyPr>
          <a:lstStyle/>
          <a:p>
            <a:pPr algn="ctr"/>
            <a:r>
              <a:rPr lang="en-US" sz="2400" b="1" u="sng" dirty="0">
                <a:solidFill>
                  <a:schemeClr val="bg1"/>
                </a:solidFill>
              </a:rPr>
              <a:t>Exodus 23:25: </a:t>
            </a:r>
            <a:r>
              <a:rPr lang="en-US" sz="2400" dirty="0">
                <a:solidFill>
                  <a:schemeClr val="bg1"/>
                </a:solidFill>
              </a:rPr>
              <a:t>“Worship the Lord your God, and His blessing will be on your food and water. I will take away sickness from among you,” </a:t>
            </a:r>
          </a:p>
        </p:txBody>
      </p:sp>
    </p:spTree>
    <p:extLst>
      <p:ext uri="{BB962C8B-B14F-4D97-AF65-F5344CB8AC3E}">
        <p14:creationId xmlns:p14="http://schemas.microsoft.com/office/powerpoint/2010/main" val="3046573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BDA93700-1251-657C-FA01-1EDDEB70A8D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A206766-0159-73AE-5605-C41C76E49D28}"/>
              </a:ext>
            </a:extLst>
          </p:cNvPr>
          <p:cNvSpPr txBox="1"/>
          <p:nvPr/>
        </p:nvSpPr>
        <p:spPr>
          <a:xfrm>
            <a:off x="1604513" y="713064"/>
            <a:ext cx="9376913" cy="646331"/>
          </a:xfrm>
          <a:prstGeom prst="rect">
            <a:avLst/>
          </a:prstGeom>
          <a:noFill/>
        </p:spPr>
        <p:txBody>
          <a:bodyPr wrap="square" rtlCol="0">
            <a:spAutoFit/>
          </a:bodyPr>
          <a:lstStyle/>
          <a:p>
            <a:r>
              <a:rPr lang="en-US" sz="3600" u="sng" dirty="0">
                <a:solidFill>
                  <a:schemeClr val="bg1"/>
                </a:solidFill>
              </a:rPr>
              <a:t>TRUE WORSHIP IS TO ENCOUNTER THE DIVINE:</a:t>
            </a:r>
          </a:p>
        </p:txBody>
      </p:sp>
      <p:sp>
        <p:nvSpPr>
          <p:cNvPr id="6" name="TextBox 5">
            <a:extLst>
              <a:ext uri="{FF2B5EF4-FFF2-40B4-BE49-F238E27FC236}">
                <a16:creationId xmlns:a16="http://schemas.microsoft.com/office/drawing/2014/main" id="{9DA94E8B-6831-134C-A2DC-4793F48B7765}"/>
              </a:ext>
            </a:extLst>
          </p:cNvPr>
          <p:cNvSpPr txBox="1"/>
          <p:nvPr/>
        </p:nvSpPr>
        <p:spPr>
          <a:xfrm>
            <a:off x="357870" y="2757071"/>
            <a:ext cx="11476259" cy="3970318"/>
          </a:xfrm>
          <a:prstGeom prst="rect">
            <a:avLst/>
          </a:prstGeom>
          <a:noFill/>
        </p:spPr>
        <p:txBody>
          <a:bodyPr wrap="square" rtlCol="0">
            <a:spAutoFit/>
          </a:bodyPr>
          <a:lstStyle/>
          <a:p>
            <a:pPr algn="ctr"/>
            <a:r>
              <a:rPr lang="en-US" sz="2800" dirty="0">
                <a:solidFill>
                  <a:schemeClr val="bg1"/>
                </a:solidFill>
              </a:rPr>
              <a:t>This includes allusions to several suffering servant passages in Isaiah:</a:t>
            </a:r>
          </a:p>
          <a:p>
            <a:pPr algn="ctr"/>
            <a:endParaRPr lang="en-US" sz="2800" dirty="0">
              <a:solidFill>
                <a:schemeClr val="bg1"/>
              </a:solidFill>
            </a:endParaRPr>
          </a:p>
          <a:p>
            <a:pPr algn="ctr"/>
            <a:r>
              <a:rPr lang="en-US" sz="2800" dirty="0">
                <a:solidFill>
                  <a:schemeClr val="bg1"/>
                </a:solidFill>
              </a:rPr>
              <a:t>• “He has borne our sickness” (Isaiah 53:4).</a:t>
            </a:r>
          </a:p>
          <a:p>
            <a:pPr algn="ctr"/>
            <a:r>
              <a:rPr lang="en-US" sz="2800" dirty="0">
                <a:solidFill>
                  <a:schemeClr val="bg1"/>
                </a:solidFill>
              </a:rPr>
              <a:t>• “By his wounds we are healed” (Isaiah 53:5).</a:t>
            </a:r>
          </a:p>
          <a:p>
            <a:pPr algn="ctr"/>
            <a:r>
              <a:rPr lang="en-US" sz="2800" dirty="0">
                <a:solidFill>
                  <a:schemeClr val="bg1"/>
                </a:solidFill>
              </a:rPr>
              <a:t>• “He will bear their iniquities” (Isaiah 53:11).</a:t>
            </a:r>
          </a:p>
          <a:p>
            <a:pPr algn="ctr"/>
            <a:r>
              <a:rPr lang="en-US" sz="2800" dirty="0">
                <a:solidFill>
                  <a:schemeClr val="bg1"/>
                </a:solidFill>
              </a:rPr>
              <a:t>• “He bore the sin of many” (Isaiah 53:12).</a:t>
            </a:r>
          </a:p>
          <a:p>
            <a:pPr algn="ctr"/>
            <a:endParaRPr lang="en-US" sz="2800" dirty="0">
              <a:solidFill>
                <a:schemeClr val="bg1"/>
              </a:solidFill>
            </a:endParaRPr>
          </a:p>
          <a:p>
            <a:pPr algn="ctr"/>
            <a:r>
              <a:rPr lang="en-US" sz="2800" dirty="0">
                <a:solidFill>
                  <a:schemeClr val="bg1"/>
                </a:solidFill>
              </a:rPr>
              <a:t>Peter’s point is that it is that, by virtue of Jesus’ death on the cross, it has become possible for us to die to sins and “live to righteousness.”</a:t>
            </a:r>
          </a:p>
        </p:txBody>
      </p:sp>
      <p:sp>
        <p:nvSpPr>
          <p:cNvPr id="7" name="TextBox 6">
            <a:extLst>
              <a:ext uri="{FF2B5EF4-FFF2-40B4-BE49-F238E27FC236}">
                <a16:creationId xmlns:a16="http://schemas.microsoft.com/office/drawing/2014/main" id="{09508006-ED34-88E8-186D-ACD244C8C699}"/>
              </a:ext>
            </a:extLst>
          </p:cNvPr>
          <p:cNvSpPr txBox="1"/>
          <p:nvPr/>
        </p:nvSpPr>
        <p:spPr>
          <a:xfrm>
            <a:off x="672860" y="1610794"/>
            <a:ext cx="10981427" cy="830997"/>
          </a:xfrm>
          <a:prstGeom prst="rect">
            <a:avLst/>
          </a:prstGeom>
          <a:noFill/>
        </p:spPr>
        <p:txBody>
          <a:bodyPr wrap="square">
            <a:spAutoFit/>
          </a:bodyPr>
          <a:lstStyle/>
          <a:p>
            <a:pPr algn="ctr"/>
            <a:r>
              <a:rPr lang="en-US" sz="2400" u="sng" dirty="0">
                <a:solidFill>
                  <a:schemeClr val="bg1"/>
                </a:solidFill>
              </a:rPr>
              <a:t>1 Peter 2:24: </a:t>
            </a:r>
            <a:r>
              <a:rPr lang="en-US" sz="2400" b="1" dirty="0">
                <a:solidFill>
                  <a:schemeClr val="bg1"/>
                </a:solidFill>
              </a:rPr>
              <a:t>“He Himself bore our sins' in His body on the cross, so that we might die to sins and live for righteousness; by His wounds you have been healed. ”</a:t>
            </a:r>
          </a:p>
        </p:txBody>
      </p:sp>
    </p:spTree>
    <p:extLst>
      <p:ext uri="{BB962C8B-B14F-4D97-AF65-F5344CB8AC3E}">
        <p14:creationId xmlns:p14="http://schemas.microsoft.com/office/powerpoint/2010/main" val="48583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ackground with white dots&#10;&#10;Description automatically generated">
            <a:extLst>
              <a:ext uri="{FF2B5EF4-FFF2-40B4-BE49-F238E27FC236}">
                <a16:creationId xmlns:a16="http://schemas.microsoft.com/office/drawing/2014/main" id="{66C4CEBD-D986-1D0F-FCD6-34F7C4E1B57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3">
            <a:extLst>
              <a:ext uri="{FF2B5EF4-FFF2-40B4-BE49-F238E27FC236}">
                <a16:creationId xmlns:a16="http://schemas.microsoft.com/office/drawing/2014/main" id="{47E1A380-179A-D0BE-1B4A-7818D68A66CE}"/>
              </a:ext>
            </a:extLst>
          </p:cNvPr>
          <p:cNvSpPr>
            <a:spLocks noGrp="1"/>
          </p:cNvSpPr>
          <p:nvPr>
            <p:ph type="ctrTitle"/>
          </p:nvPr>
        </p:nvSpPr>
        <p:spPr>
          <a:xfrm>
            <a:off x="1558954" y="270079"/>
            <a:ext cx="9012573" cy="1202990"/>
          </a:xfrm>
        </p:spPr>
        <p:txBody>
          <a:bodyPr>
            <a:normAutofit/>
          </a:bodyPr>
          <a:lstStyle/>
          <a:p>
            <a:r>
              <a:rPr lang="en-US" sz="4800" b="1" u="sng" dirty="0">
                <a:solidFill>
                  <a:schemeClr val="bg1"/>
                </a:solidFill>
              </a:rPr>
              <a:t>Activate God’s Healing Power!</a:t>
            </a:r>
          </a:p>
        </p:txBody>
      </p:sp>
      <p:sp>
        <p:nvSpPr>
          <p:cNvPr id="5" name="Subtitle 4">
            <a:extLst>
              <a:ext uri="{FF2B5EF4-FFF2-40B4-BE49-F238E27FC236}">
                <a16:creationId xmlns:a16="http://schemas.microsoft.com/office/drawing/2014/main" id="{840310EA-85A1-6D21-C17B-B65D7C4FC210}"/>
              </a:ext>
            </a:extLst>
          </p:cNvPr>
          <p:cNvSpPr>
            <a:spLocks noGrp="1"/>
          </p:cNvSpPr>
          <p:nvPr>
            <p:ph type="subTitle" idx="1"/>
          </p:nvPr>
        </p:nvSpPr>
        <p:spPr>
          <a:xfrm>
            <a:off x="565151" y="1743148"/>
            <a:ext cx="11224468" cy="4502377"/>
          </a:xfrm>
        </p:spPr>
        <p:txBody>
          <a:bodyPr>
            <a:normAutofit fontScale="85000" lnSpcReduction="20000"/>
          </a:bodyPr>
          <a:lstStyle/>
          <a:p>
            <a:r>
              <a:rPr lang="en-US" sz="3100" b="1" u="sng" dirty="0">
                <a:solidFill>
                  <a:schemeClr val="bg1"/>
                </a:solidFill>
              </a:rPr>
              <a:t>James 5:16</a:t>
            </a:r>
            <a:r>
              <a:rPr lang="en-US" sz="3100" dirty="0">
                <a:solidFill>
                  <a:schemeClr val="bg1"/>
                </a:solidFill>
              </a:rPr>
              <a:t>: Confess your faults one to another, and pray one for another, that ye may be healed. The effectual fervent prayer of a righteous man </a:t>
            </a:r>
            <a:r>
              <a:rPr lang="en-US" sz="3100" dirty="0" err="1">
                <a:solidFill>
                  <a:schemeClr val="bg1"/>
                </a:solidFill>
              </a:rPr>
              <a:t>availeth</a:t>
            </a:r>
            <a:r>
              <a:rPr lang="en-US" sz="3100" dirty="0">
                <a:solidFill>
                  <a:schemeClr val="bg1"/>
                </a:solidFill>
              </a:rPr>
              <a:t> much.</a:t>
            </a:r>
          </a:p>
          <a:p>
            <a:r>
              <a:rPr lang="en-US" sz="3100" b="1" u="sng" dirty="0">
                <a:solidFill>
                  <a:schemeClr val="bg1"/>
                </a:solidFill>
              </a:rPr>
              <a:t>Jeremiah 30:17</a:t>
            </a:r>
            <a:r>
              <a:rPr lang="en-US" sz="3100" dirty="0">
                <a:solidFill>
                  <a:schemeClr val="bg1"/>
                </a:solidFill>
              </a:rPr>
              <a:t>: For I will restore health unto thee, and I will heal thee of thy wounds, saith the Lord.</a:t>
            </a:r>
          </a:p>
          <a:p>
            <a:r>
              <a:rPr lang="en-US" sz="3100" b="1" u="sng" dirty="0">
                <a:solidFill>
                  <a:schemeClr val="bg1"/>
                </a:solidFill>
              </a:rPr>
              <a:t>Jeremiah 17:14</a:t>
            </a:r>
            <a:r>
              <a:rPr lang="en-US" sz="3100" dirty="0">
                <a:solidFill>
                  <a:schemeClr val="bg1"/>
                </a:solidFill>
              </a:rPr>
              <a:t>: Heal me, O Lord, and I shall be healed; save me, and I shall be saved: for thou art my praise. </a:t>
            </a:r>
          </a:p>
          <a:p>
            <a:pPr algn="l"/>
            <a:endParaRPr lang="en-US" sz="3100" dirty="0">
              <a:solidFill>
                <a:schemeClr val="bg1"/>
              </a:solidFill>
            </a:endParaRPr>
          </a:p>
          <a:p>
            <a:pPr algn="l"/>
            <a:endParaRPr lang="en-US" dirty="0">
              <a:solidFill>
                <a:schemeClr val="bg1"/>
              </a:solidFill>
            </a:endParaRPr>
          </a:p>
          <a:p>
            <a:pPr marL="342900" indent="-342900" algn="l">
              <a:buFont typeface="Arial" panose="020B0604020202020204" pitchFamily="34" charset="0"/>
              <a:buChar char="•"/>
            </a:pPr>
            <a:r>
              <a:rPr lang="en-US" sz="3300" dirty="0">
                <a:solidFill>
                  <a:schemeClr val="bg1"/>
                </a:solidFill>
              </a:rPr>
              <a:t>Pray with authority to activate Gods power.</a:t>
            </a:r>
          </a:p>
          <a:p>
            <a:pPr marL="342900" indent="-342900" algn="l">
              <a:buFont typeface="Arial" panose="020B0604020202020204" pitchFamily="34" charset="0"/>
              <a:buChar char="•"/>
            </a:pPr>
            <a:r>
              <a:rPr lang="en-US" sz="3300" dirty="0">
                <a:solidFill>
                  <a:schemeClr val="bg1"/>
                </a:solidFill>
              </a:rPr>
              <a:t>Pray for restoration even when they don’t instantly get healed.</a:t>
            </a:r>
          </a:p>
          <a:p>
            <a:pPr marL="342900" indent="-342900" algn="l">
              <a:buFont typeface="Arial" panose="020B0604020202020204" pitchFamily="34" charset="0"/>
              <a:buChar char="•"/>
            </a:pPr>
            <a:r>
              <a:rPr lang="en-US" sz="3300" dirty="0">
                <a:solidFill>
                  <a:schemeClr val="bg1"/>
                </a:solidFill>
              </a:rPr>
              <a:t>Pray a prayer of praise in advance for healing, salvation, and the anointing and watch God do the miraculous.</a:t>
            </a:r>
          </a:p>
        </p:txBody>
      </p:sp>
    </p:spTree>
    <p:extLst>
      <p:ext uri="{BB962C8B-B14F-4D97-AF65-F5344CB8AC3E}">
        <p14:creationId xmlns:p14="http://schemas.microsoft.com/office/powerpoint/2010/main" val="223472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book with white text&#10;&#10;Description automatically generated">
            <a:extLst>
              <a:ext uri="{FF2B5EF4-FFF2-40B4-BE49-F238E27FC236}">
                <a16:creationId xmlns:a16="http://schemas.microsoft.com/office/drawing/2014/main" id="{F9742FC8-1AA9-1528-9A21-DF0A8C5B451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2000F6F9-7DAD-1D0B-FE8F-20BECCED0BE0}"/>
              </a:ext>
            </a:extLst>
          </p:cNvPr>
          <p:cNvSpPr>
            <a:spLocks noGrp="1"/>
          </p:cNvSpPr>
          <p:nvPr>
            <p:ph type="title"/>
          </p:nvPr>
        </p:nvSpPr>
        <p:spPr/>
        <p:txBody>
          <a:bodyPr/>
          <a:lstStyle/>
          <a:p>
            <a:pPr algn="ctr"/>
            <a:r>
              <a:rPr lang="en-US" b="1" u="sng" dirty="0">
                <a:solidFill>
                  <a:schemeClr val="bg1"/>
                </a:solidFill>
              </a:rPr>
              <a:t>Worshipping Higher in God Leads to an Anointing and Healing!</a:t>
            </a:r>
          </a:p>
        </p:txBody>
      </p:sp>
      <p:sp>
        <p:nvSpPr>
          <p:cNvPr id="9" name="Content Placeholder 8">
            <a:extLst>
              <a:ext uri="{FF2B5EF4-FFF2-40B4-BE49-F238E27FC236}">
                <a16:creationId xmlns:a16="http://schemas.microsoft.com/office/drawing/2014/main" id="{7205B310-1A69-21B9-D7BA-EBA14BE04E64}"/>
              </a:ext>
            </a:extLst>
          </p:cNvPr>
          <p:cNvSpPr>
            <a:spLocks noGrp="1"/>
          </p:cNvSpPr>
          <p:nvPr>
            <p:ph idx="1"/>
          </p:nvPr>
        </p:nvSpPr>
        <p:spPr>
          <a:xfrm>
            <a:off x="838200" y="2258244"/>
            <a:ext cx="10515600" cy="4351338"/>
          </a:xfrm>
        </p:spPr>
        <p:txBody>
          <a:bodyPr/>
          <a:lstStyle/>
          <a:p>
            <a:pPr marL="0" indent="0" algn="ctr">
              <a:buNone/>
            </a:pPr>
            <a:r>
              <a:rPr lang="en-US" sz="3600" u="sng" dirty="0">
                <a:solidFill>
                  <a:schemeClr val="bg1"/>
                </a:solidFill>
              </a:rPr>
              <a:t>Brings the Anointing</a:t>
            </a:r>
            <a:r>
              <a:rPr lang="en-US" sz="3600" dirty="0">
                <a:solidFill>
                  <a:schemeClr val="bg1"/>
                </a:solidFill>
              </a:rPr>
              <a:t>: Luke 4:18, Acts 4:27, Acts 10:38, and Hebrews 1:9</a:t>
            </a:r>
          </a:p>
          <a:p>
            <a:pPr marL="0" indent="0" algn="ctr">
              <a:buNone/>
            </a:pPr>
            <a:r>
              <a:rPr lang="en-US" sz="3600" u="sng" dirty="0">
                <a:solidFill>
                  <a:schemeClr val="bg1"/>
                </a:solidFill>
              </a:rPr>
              <a:t>Brings Healing:</a:t>
            </a:r>
            <a:r>
              <a:rPr lang="en-US" sz="3600" dirty="0">
                <a:solidFill>
                  <a:schemeClr val="bg1"/>
                </a:solidFill>
              </a:rPr>
              <a:t> Exodus 23:25</a:t>
            </a:r>
          </a:p>
          <a:p>
            <a:pPr marL="0" indent="0" algn="ctr">
              <a:buNone/>
            </a:pPr>
            <a:r>
              <a:rPr lang="en-US" sz="3600" u="sng" dirty="0">
                <a:solidFill>
                  <a:schemeClr val="bg1"/>
                </a:solidFill>
              </a:rPr>
              <a:t>Brings Deliverance From Sin</a:t>
            </a:r>
            <a:r>
              <a:rPr lang="en-US" sz="3600" dirty="0">
                <a:solidFill>
                  <a:schemeClr val="bg1"/>
                </a:solidFill>
              </a:rPr>
              <a:t>: 1 Peter 2:24</a:t>
            </a:r>
          </a:p>
          <a:p>
            <a:pPr marL="0" indent="0" algn="ctr">
              <a:buNone/>
            </a:pPr>
            <a:r>
              <a:rPr lang="en-US" sz="3600" u="sng" dirty="0">
                <a:solidFill>
                  <a:schemeClr val="bg1"/>
                </a:solidFill>
              </a:rPr>
              <a:t>Repels Depression</a:t>
            </a:r>
            <a:r>
              <a:rPr lang="en-US" sz="3600" dirty="0">
                <a:solidFill>
                  <a:schemeClr val="bg1"/>
                </a:solidFill>
              </a:rPr>
              <a:t>: Isaiah 61:3</a:t>
            </a:r>
          </a:p>
          <a:p>
            <a:pPr marL="0" indent="0" algn="ctr">
              <a:buNone/>
            </a:pPr>
            <a:r>
              <a:rPr lang="en-US" sz="3600" u="sng" dirty="0">
                <a:solidFill>
                  <a:schemeClr val="bg1"/>
                </a:solidFill>
              </a:rPr>
              <a:t>Brings Liberty</a:t>
            </a:r>
            <a:r>
              <a:rPr lang="en-US" sz="3600" dirty="0">
                <a:solidFill>
                  <a:schemeClr val="bg1"/>
                </a:solidFill>
              </a:rPr>
              <a:t>: Acts 16:25-26</a:t>
            </a:r>
          </a:p>
          <a:p>
            <a:pPr marL="0" indent="0" algn="ctr">
              <a:buNone/>
            </a:pPr>
            <a:r>
              <a:rPr lang="en-US" sz="3600" u="sng" dirty="0">
                <a:solidFill>
                  <a:schemeClr val="bg1"/>
                </a:solidFill>
              </a:rPr>
              <a:t>Brings Unspeakable Joy</a:t>
            </a:r>
            <a:r>
              <a:rPr lang="en-US" sz="3600" dirty="0">
                <a:solidFill>
                  <a:schemeClr val="bg1"/>
                </a:solidFill>
              </a:rPr>
              <a:t>: Psalm 100:4</a:t>
            </a:r>
          </a:p>
          <a:p>
            <a:endParaRPr lang="en-US" dirty="0">
              <a:solidFill>
                <a:schemeClr val="bg1"/>
              </a:solidFill>
            </a:endParaRPr>
          </a:p>
        </p:txBody>
      </p:sp>
    </p:spTree>
    <p:extLst>
      <p:ext uri="{BB962C8B-B14F-4D97-AF65-F5344CB8AC3E}">
        <p14:creationId xmlns:p14="http://schemas.microsoft.com/office/powerpoint/2010/main" val="35963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6C024C4F-E688-FB7E-5A94-046285770C25}"/>
              </a:ext>
            </a:extLst>
          </p:cNvPr>
          <p:cNvPicPr>
            <a:picLocks noGrp="1" noRot="1" noChangeAspect="1" noMove="1" noResize="1" noEditPoints="1" noAdjustHandles="1" noChangeArrowheads="1" noChangeShapeType="1" noCrop="1"/>
          </p:cNvPicPr>
          <p:nvPr/>
        </p:nvPicPr>
        <p:blipFill rotWithShape="1">
          <a:blip r:embed="rId2">
            <a:alphaModFix amt="40000"/>
            <a:extLst>
              <a:ext uri="{28A0092B-C50C-407E-A947-70E740481C1C}">
                <a14:useLocalDpi xmlns:a14="http://schemas.microsoft.com/office/drawing/2010/main" val="0"/>
              </a:ext>
            </a:extLst>
          </a:blip>
          <a:srcRect l="8754" r="21936"/>
          <a:stretch/>
        </p:blipFill>
        <p:spPr>
          <a:xfrm>
            <a:off x="-1434688" y="-4916"/>
            <a:ext cx="8450317" cy="6857990"/>
          </a:xfrm>
          <a:prstGeom prst="rect">
            <a:avLst/>
          </a:prstGeom>
        </p:spPr>
      </p:pic>
      <p:sp>
        <p:nvSpPr>
          <p:cNvPr id="4" name="TextBox 3">
            <a:extLst>
              <a:ext uri="{FF2B5EF4-FFF2-40B4-BE49-F238E27FC236}">
                <a16:creationId xmlns:a16="http://schemas.microsoft.com/office/drawing/2014/main" id="{3F9E0ECC-A4CE-2C62-56B1-A4C9E28EA341}"/>
              </a:ext>
            </a:extLst>
          </p:cNvPr>
          <p:cNvSpPr txBox="1"/>
          <p:nvPr/>
        </p:nvSpPr>
        <p:spPr>
          <a:xfrm>
            <a:off x="350132" y="2632105"/>
            <a:ext cx="5745867" cy="1790605"/>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7200" b="1" kern="1200" dirty="0">
                <a:solidFill>
                  <a:srgbClr val="FFFFFF"/>
                </a:solidFill>
                <a:latin typeface="Aparajita" panose="02020603050405020304" pitchFamily="18" charset="0"/>
                <a:ea typeface="+mj-ea"/>
                <a:cs typeface="Aparajita" panose="02020603050405020304" pitchFamily="18" charset="0"/>
              </a:rPr>
              <a:t>LET’S PRAY!!</a:t>
            </a:r>
          </a:p>
        </p:txBody>
      </p:sp>
      <p:pic>
        <p:nvPicPr>
          <p:cNvPr id="13" name="Picture 12" descr="Close-up of a person's hands with a ring on their fingers&#10;&#10;Description automatically generated">
            <a:extLst>
              <a:ext uri="{FF2B5EF4-FFF2-40B4-BE49-F238E27FC236}">
                <a16:creationId xmlns:a16="http://schemas.microsoft.com/office/drawing/2014/main" id="{24333487-6712-93D7-809E-B47BF25E2A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792" r="22170" b="-2"/>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5" name="TextBox 14">
            <a:extLst>
              <a:ext uri="{FF2B5EF4-FFF2-40B4-BE49-F238E27FC236}">
                <a16:creationId xmlns:a16="http://schemas.microsoft.com/office/drawing/2014/main" id="{15B5B3AC-08E2-F524-C332-9E839DBF2D19}"/>
              </a:ext>
            </a:extLst>
          </p:cNvPr>
          <p:cNvSpPr txBox="1"/>
          <p:nvPr/>
        </p:nvSpPr>
        <p:spPr>
          <a:xfrm>
            <a:off x="903776" y="5528955"/>
            <a:ext cx="4638578" cy="369332"/>
          </a:xfrm>
          <a:prstGeom prst="rect">
            <a:avLst/>
          </a:prstGeom>
          <a:noFill/>
        </p:spPr>
        <p:txBody>
          <a:bodyPr wrap="none" rtlCol="0">
            <a:spAutoFit/>
          </a:bodyPr>
          <a:lstStyle/>
          <a:p>
            <a:r>
              <a:rPr lang="en-US" dirty="0">
                <a:solidFill>
                  <a:schemeClr val="bg1"/>
                </a:solidFill>
              </a:rPr>
              <a:t>Come to the altar to pray and confess your sins.</a:t>
            </a:r>
            <a:endParaRPr lang="en-US" dirty="0"/>
          </a:p>
        </p:txBody>
      </p:sp>
    </p:spTree>
    <p:extLst>
      <p:ext uri="{BB962C8B-B14F-4D97-AF65-F5344CB8AC3E}">
        <p14:creationId xmlns:p14="http://schemas.microsoft.com/office/powerpoint/2010/main" val="254689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ross on a hill with light shining through the sky&#10;&#10;Description automatically generated">
            <a:extLst>
              <a:ext uri="{FF2B5EF4-FFF2-40B4-BE49-F238E27FC236}">
                <a16:creationId xmlns:a16="http://schemas.microsoft.com/office/drawing/2014/main" id="{5CF11C4A-6CE0-BBF4-630E-ABB245DB1E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5078"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3" name="Picture 2" descr="A green background with white dots&#10;&#10;Description automatically generated">
            <a:extLst>
              <a:ext uri="{FF2B5EF4-FFF2-40B4-BE49-F238E27FC236}">
                <a16:creationId xmlns:a16="http://schemas.microsoft.com/office/drawing/2014/main" id="{96425452-19AA-57F3-B580-8149F72BEB43}"/>
              </a:ext>
            </a:extLst>
          </p:cNvPr>
          <p:cNvPicPr>
            <a:picLocks noChangeAspect="1"/>
          </p:cNvPicPr>
          <p:nvPr/>
        </p:nvPicPr>
        <p:blipFill rotWithShape="1">
          <a:blip r:embed="rId4">
            <a:extLst>
              <a:ext uri="{28A0092B-C50C-407E-A947-70E740481C1C}">
                <a14:useLocalDpi xmlns:a14="http://schemas.microsoft.com/office/drawing/2010/main" val="0"/>
              </a:ext>
            </a:extLst>
          </a:blip>
          <a:srcRect l="21568" r="25887" b="1"/>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6" name="TextBox 5">
            <a:extLst>
              <a:ext uri="{FF2B5EF4-FFF2-40B4-BE49-F238E27FC236}">
                <a16:creationId xmlns:a16="http://schemas.microsoft.com/office/drawing/2014/main" id="{F54AEE1C-4A7C-A43B-6A86-8A433EC04478}"/>
              </a:ext>
            </a:extLst>
          </p:cNvPr>
          <p:cNvSpPr txBox="1"/>
          <p:nvPr/>
        </p:nvSpPr>
        <p:spPr>
          <a:xfrm>
            <a:off x="8384026" y="2204815"/>
            <a:ext cx="3477536" cy="2308324"/>
          </a:xfrm>
          <a:prstGeom prst="rect">
            <a:avLst/>
          </a:prstGeom>
          <a:noFill/>
        </p:spPr>
        <p:txBody>
          <a:bodyPr wrap="square" rtlCol="0">
            <a:spAutoFit/>
          </a:bodyPr>
          <a:lstStyle/>
          <a:p>
            <a:pPr algn="ctr"/>
            <a:r>
              <a:rPr lang="en-US" sz="3600" b="1" dirty="0">
                <a:solidFill>
                  <a:schemeClr val="bg1"/>
                </a:solidFill>
              </a:rPr>
              <a:t>Doors of the church are open: </a:t>
            </a:r>
          </a:p>
          <a:p>
            <a:pPr algn="ctr"/>
            <a:r>
              <a:rPr lang="en-US" sz="3600" b="1" dirty="0">
                <a:solidFill>
                  <a:schemeClr val="bg1"/>
                </a:solidFill>
              </a:rPr>
              <a:t>“REID TEMPLE CARES”</a:t>
            </a:r>
          </a:p>
        </p:txBody>
      </p:sp>
    </p:spTree>
    <p:extLst>
      <p:ext uri="{BB962C8B-B14F-4D97-AF65-F5344CB8AC3E}">
        <p14:creationId xmlns:p14="http://schemas.microsoft.com/office/powerpoint/2010/main" val="899880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EC27C62A-4A2A-AB38-CBC8-FB1E5ACDA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6" descr="https://pciprdprodfmssa.blob.core.windows.net/fms/1c42292f-c552-44c2-afd7-d83021ea5632/giving_header.png">
            <a:extLst>
              <a:ext uri="{FF2B5EF4-FFF2-40B4-BE49-F238E27FC236}">
                <a16:creationId xmlns:a16="http://schemas.microsoft.com/office/drawing/2014/main" id="{61C88538-18C4-18B0-94CC-386FEE9B6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933267"/>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58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553</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Aparajita</vt:lpstr>
      <vt:lpstr>Arial</vt:lpstr>
      <vt:lpstr>Calibri</vt:lpstr>
      <vt:lpstr>Calibri Light</vt:lpstr>
      <vt:lpstr>Office Theme</vt:lpstr>
      <vt:lpstr>PowerPoint Presentation</vt:lpstr>
      <vt:lpstr>PowerPoint Presentation</vt:lpstr>
      <vt:lpstr>PowerPoint Presentation</vt:lpstr>
      <vt:lpstr>PowerPoint Presentation</vt:lpstr>
      <vt:lpstr>Activate God’s Healing Power!</vt:lpstr>
      <vt:lpstr>Worshipping Higher in God Leads to an Anointing and Healing!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Coleman</dc:creator>
  <cp:lastModifiedBy>Preston Jacob</cp:lastModifiedBy>
  <cp:revision>7</cp:revision>
  <dcterms:created xsi:type="dcterms:W3CDTF">2023-10-25T17:23:10Z</dcterms:created>
  <dcterms:modified xsi:type="dcterms:W3CDTF">2023-11-29T18:56:38Z</dcterms:modified>
</cp:coreProperties>
</file>