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7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268" r:id="rId10"/>
    <p:sldId id="272" r:id="rId11"/>
    <p:sldId id="297" r:id="rId12"/>
    <p:sldId id="30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0AA71C-32CF-4B8A-AFB1-0FA0DA74A20E}" v="12" dt="2023-10-24T23:02:14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9A8EA-0A82-476E-9CF2-902C9D57AF0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E2527-EE93-4806-ABEB-ED0DD865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1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thank-you-stamp-template-red-1656195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icpedia.org/chalkboard/a/agenda.html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lainbibleteaching.com/2012/01/25/pray-for-those-in-authorit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713D8-44DE-DB71-7674-A3815444F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" r="-872"/>
          <a:stretch/>
        </p:blipFill>
        <p:spPr>
          <a:xfrm>
            <a:off x="1" y="1"/>
            <a:ext cx="12298337" cy="6858000"/>
          </a:xfrm>
          <a:prstGeom prst="rect">
            <a:avLst/>
          </a:prstGeom>
        </p:spPr>
      </p:pic>
      <p:pic>
        <p:nvPicPr>
          <p:cNvPr id="3" name="Picture 2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F5CF8C6E-890F-5566-4D0A-2E3429289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02941F31-640D-3A57-DBB5-59CF578D2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https://pciprdprodfmssa.blob.core.windows.net/fms/1c42292f-c552-44c2-afd7-d83021ea5632/giving_header.png">
            <a:extLst>
              <a:ext uri="{FF2B5EF4-FFF2-40B4-BE49-F238E27FC236}">
                <a16:creationId xmlns:a16="http://schemas.microsoft.com/office/drawing/2014/main" id="{9B2F3DE4-441D-B19A-A1CB-CDC44343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08" y="1353144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5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ook with white text&#10;&#10;Description automatically generated">
            <a:extLst>
              <a:ext uri="{FF2B5EF4-FFF2-40B4-BE49-F238E27FC236}">
                <a16:creationId xmlns:a16="http://schemas.microsoft.com/office/drawing/2014/main" id="{A2FF20CD-C356-2B85-4D07-27E234E1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F517A9D-D704-3AD6-4E6C-568F448B8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735" y="1940768"/>
            <a:ext cx="11780530" cy="31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9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713D8-44DE-DB71-7674-A3815444F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" r="-872"/>
          <a:stretch/>
        </p:blipFill>
        <p:spPr>
          <a:xfrm>
            <a:off x="1" y="1"/>
            <a:ext cx="12298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red book with white text&#10;&#10;Description automatically generated">
            <a:extLst>
              <a:ext uri="{FF2B5EF4-FFF2-40B4-BE49-F238E27FC236}">
                <a16:creationId xmlns:a16="http://schemas.microsoft.com/office/drawing/2014/main" id="{3FC9DF6E-E07B-F912-01FE-5E68D048A3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b="1595"/>
          <a:stretch/>
        </p:blipFill>
        <p:spPr>
          <a:xfrm>
            <a:off x="-197581" y="-4"/>
            <a:ext cx="12389581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72A8A0-27AC-53C1-F945-ADF456D1B4D0}"/>
              </a:ext>
            </a:extLst>
          </p:cNvPr>
          <p:cNvSpPr txBox="1"/>
          <p:nvPr/>
        </p:nvSpPr>
        <p:spPr>
          <a:xfrm>
            <a:off x="1728010" y="2169711"/>
            <a:ext cx="834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>
                <a:solidFill>
                  <a:schemeClr val="bg1"/>
                </a:solidFill>
                <a:latin typeface="Amasis MT Pro Medium" panose="02040604050005020304" pitchFamily="18" charset="0"/>
              </a:rPr>
              <a:t>DREAMING HIGHER IN GOD</a:t>
            </a:r>
            <a:r>
              <a:rPr lang="en-US" sz="3600" dirty="0">
                <a:solidFill>
                  <a:schemeClr val="bg1"/>
                </a:solidFill>
                <a:latin typeface="Amasis MT Pro Medium" panose="020406040500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masis MT Pro Medium" panose="02040604050005020304" pitchFamily="18" charset="0"/>
              </a:rPr>
              <a:t>ANOINTING AND HEALING SERVICE!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A021C-CB58-2090-AE3C-F1AD16B22D4F}"/>
              </a:ext>
            </a:extLst>
          </p:cNvPr>
          <p:cNvSpPr txBox="1"/>
          <p:nvPr/>
        </p:nvSpPr>
        <p:spPr>
          <a:xfrm>
            <a:off x="3439694" y="5255260"/>
            <a:ext cx="491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masis MT Pro Medium" panose="02040604050005020304" pitchFamily="18" charset="0"/>
              </a:rPr>
              <a:t>DR. MARK E. WHITLOCK, JR.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masis MT Pro Medium" panose="02040604050005020304" pitchFamily="18" charset="0"/>
              </a:rPr>
              <a:t>REID TEMPLE AME CHURCH</a:t>
            </a:r>
          </a:p>
        </p:txBody>
      </p:sp>
    </p:spTree>
    <p:extLst>
      <p:ext uri="{BB962C8B-B14F-4D97-AF65-F5344CB8AC3E}">
        <p14:creationId xmlns:p14="http://schemas.microsoft.com/office/powerpoint/2010/main" val="2904686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background with dots&#10;&#10;Description automatically generated">
            <a:extLst>
              <a:ext uri="{FF2B5EF4-FFF2-40B4-BE49-F238E27FC236}">
                <a16:creationId xmlns:a16="http://schemas.microsoft.com/office/drawing/2014/main" id="{C5609AD0-FD18-1F9E-DB6B-2627776ADE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595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A8694-DC08-4419-13DE-F721A34FADF5}"/>
              </a:ext>
            </a:extLst>
          </p:cNvPr>
          <p:cNvSpPr txBox="1"/>
          <p:nvPr/>
        </p:nvSpPr>
        <p:spPr>
          <a:xfrm>
            <a:off x="1706880" y="173031"/>
            <a:ext cx="8458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chemeClr val="bg1"/>
                </a:solidFill>
                <a:latin typeface="Amasis MT Pro Medium" panose="02040604050005020304" pitchFamily="18" charset="0"/>
              </a:rPr>
              <a:t>Course Objectives</a:t>
            </a:r>
            <a:r>
              <a:rPr lang="en-US" sz="3600" dirty="0">
                <a:solidFill>
                  <a:schemeClr val="bg1"/>
                </a:solidFill>
                <a:latin typeface="Amasis MT Pro Medium" panose="02040604050005020304" pitchFamily="18" charset="0"/>
              </a:rPr>
              <a:t>: </a:t>
            </a:r>
            <a:br>
              <a:rPr lang="en-US" sz="3600" dirty="0">
                <a:solidFill>
                  <a:schemeClr val="bg1"/>
                </a:solidFill>
                <a:latin typeface="Amasis MT Pro Medium" panose="020406040500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Amasis MT Pro Medium" panose="02040604050005020304" pitchFamily="18" charset="0"/>
              </a:rPr>
              <a:t>Dreaming Higher for Healing and Anointing! </a:t>
            </a:r>
          </a:p>
        </p:txBody>
      </p:sp>
      <p:pic>
        <p:nvPicPr>
          <p:cNvPr id="18" name="Picture 17" descr="A chalkboard with a word on it next to a pair of books">
            <a:extLst>
              <a:ext uri="{FF2B5EF4-FFF2-40B4-BE49-F238E27FC236}">
                <a16:creationId xmlns:a16="http://schemas.microsoft.com/office/drawing/2014/main" id="{62E34AE7-4540-CF47-1471-09E372056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6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54631" y="3063721"/>
            <a:ext cx="5507601" cy="36212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0BECD6-B914-7DE0-F78C-75FB84BFFE42}"/>
              </a:ext>
            </a:extLst>
          </p:cNvPr>
          <p:cNvSpPr txBox="1"/>
          <p:nvPr/>
        </p:nvSpPr>
        <p:spPr>
          <a:xfrm>
            <a:off x="197584" y="2678773"/>
            <a:ext cx="6486680" cy="332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I.	Prayer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II.             Scriptures – Jeremiah 1:17; 17:14; and 30:17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III.	Dreaming Higher for Healing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IV.	God’s Promise of Restoration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V.             Healing Scriptures for Dreaming Higher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VI.	Let’s Pray/Anoint Believers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VII.	Salvation and Offering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VIII.	Thank you!!</a:t>
            </a:r>
          </a:p>
        </p:txBody>
      </p:sp>
    </p:spTree>
    <p:extLst>
      <p:ext uri="{BB962C8B-B14F-4D97-AF65-F5344CB8AC3E}">
        <p14:creationId xmlns:p14="http://schemas.microsoft.com/office/powerpoint/2010/main" val="46250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D50EDF50-B066-2C33-2B69-8C0169AD65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79CCD-46CB-34CB-FDA2-70ED92B169FA}"/>
              </a:ext>
            </a:extLst>
          </p:cNvPr>
          <p:cNvSpPr txBox="1"/>
          <p:nvPr/>
        </p:nvSpPr>
        <p:spPr>
          <a:xfrm>
            <a:off x="2720717" y="514905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masis MT Pro Medium" panose="02040604050005020304" pitchFamily="18" charset="0"/>
              </a:rPr>
              <a:t>DREAMING HIGHER IN HEALING!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8EF140-B216-F926-88AE-BF8C6A5D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183" y="1338425"/>
            <a:ext cx="3356385" cy="136272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Dreaming of being healed signifies a necessary change that is required, but you may not be acknowledging it.</a:t>
            </a:r>
          </a:p>
        </p:txBody>
      </p:sp>
      <p:pic>
        <p:nvPicPr>
          <p:cNvPr id="9" name="Content Placeholder 8" descr="Close-up of hand being held">
            <a:extLst>
              <a:ext uri="{FF2B5EF4-FFF2-40B4-BE49-F238E27FC236}">
                <a16:creationId xmlns:a16="http://schemas.microsoft.com/office/drawing/2014/main" id="{63C454CC-C40B-D8D8-7D04-11ECA0CC94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23939" y="3144002"/>
            <a:ext cx="4793555" cy="31990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A0CA1-6228-5D93-84F3-6B7F7EF6B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980" y="1433743"/>
            <a:ext cx="5797119" cy="4909352"/>
          </a:xfrm>
        </p:spPr>
        <p:txBody>
          <a:bodyPr>
            <a:normAutofit/>
          </a:bodyPr>
          <a:lstStyle/>
          <a:p>
            <a:r>
              <a:rPr lang="en-US" sz="1800" b="1" u="sng" dirty="0">
                <a:solidFill>
                  <a:schemeClr val="bg1"/>
                </a:solidFill>
                <a:latin typeface="Abadi Extra Light" panose="020B0204020104020204" pitchFamily="34" charset="0"/>
              </a:rPr>
              <a:t>Jeremiah 1:12</a:t>
            </a:r>
          </a:p>
          <a:p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“Then said the Lord unto me, thou hast well seen, for I will hasten my word to preform it.”</a:t>
            </a:r>
          </a:p>
          <a:p>
            <a:r>
              <a:rPr lang="en-US" sz="1800" b="1" u="sng" dirty="0">
                <a:solidFill>
                  <a:schemeClr val="bg1"/>
                </a:solidFill>
                <a:latin typeface="Abadi Extra Light" panose="020B0204020104020204" pitchFamily="34" charset="0"/>
              </a:rPr>
              <a:t>Jeremiah 17:14</a:t>
            </a:r>
          </a:p>
          <a:p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“Heal me, o lord, and I shall be healed, save me, and I shall be saved, for thou art my praise.”</a:t>
            </a:r>
          </a:p>
          <a:p>
            <a:r>
              <a:rPr lang="en-US" sz="1800" b="1" u="sng" dirty="0">
                <a:solidFill>
                  <a:schemeClr val="bg1"/>
                </a:solidFill>
                <a:latin typeface="Abadi Extra Light" panose="020B0204020104020204" pitchFamily="34" charset="0"/>
              </a:rPr>
              <a:t>Jeremiah 30:17</a:t>
            </a:r>
          </a:p>
          <a:p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“for I will restore health unto thee, and I will heal thee of thy wounds, saith the lord.”</a:t>
            </a:r>
          </a:p>
          <a:p>
            <a:endParaRPr lang="en-US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8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book with white text&#10;&#10;Description automatically generated">
            <a:extLst>
              <a:ext uri="{FF2B5EF4-FFF2-40B4-BE49-F238E27FC236}">
                <a16:creationId xmlns:a16="http://schemas.microsoft.com/office/drawing/2014/main" id="{0FB45D57-B8C7-0615-2403-C93793283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5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C3134-7E2F-3571-4463-D86CC5C6B262}"/>
              </a:ext>
            </a:extLst>
          </p:cNvPr>
          <p:cNvSpPr txBox="1"/>
          <p:nvPr/>
        </p:nvSpPr>
        <p:spPr>
          <a:xfrm>
            <a:off x="1337117" y="962866"/>
            <a:ext cx="881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masis MT Pro Medium" panose="02040604050005020304" pitchFamily="18" charset="0"/>
              </a:rPr>
              <a:t>GOD’S PROMISE OF RESTORATION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0EB3C-4AE9-FBAB-F2AE-00A02BB973D3}"/>
              </a:ext>
            </a:extLst>
          </p:cNvPr>
          <p:cNvSpPr txBox="1"/>
          <p:nvPr/>
        </p:nvSpPr>
        <p:spPr>
          <a:xfrm>
            <a:off x="333338" y="2894120"/>
            <a:ext cx="109856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God promises to cure what is incurable and to heal what is beyond healing!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promise of healing is a promise to make new flesh grow over an old wound. God is the great physician of His people!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God doesn’t want to leave His people alone in sin and wretchedness.</a:t>
            </a:r>
          </a:p>
        </p:txBody>
      </p:sp>
    </p:spTree>
    <p:extLst>
      <p:ext uri="{BB962C8B-B14F-4D97-AF65-F5344CB8AC3E}">
        <p14:creationId xmlns:p14="http://schemas.microsoft.com/office/powerpoint/2010/main" val="111264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background with dots&#10;&#10;Description automatically generated">
            <a:extLst>
              <a:ext uri="{FF2B5EF4-FFF2-40B4-BE49-F238E27FC236}">
                <a16:creationId xmlns:a16="http://schemas.microsoft.com/office/drawing/2014/main" id="{9D397822-AAFB-B1A4-1B99-5CDDE6FC18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2AC6A65-C8A4-1CB2-D4BA-7E3DF646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51" y="-138222"/>
            <a:ext cx="10364452" cy="160509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HEALING SCRIPTURES FOR DREAMING HIGHER…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9EE250-DB97-731D-75A1-9931FB6ED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0797" y="1750030"/>
            <a:ext cx="3298976" cy="57626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EXODUS 23:25-26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17EB93-0877-A8B9-375C-35B0092C252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0797" y="2609450"/>
            <a:ext cx="3298976" cy="2847845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i="0" u="none" strike="noStrike" cap="all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“AND YE SHALL SERVE THE LORD YOUR GOD, AND HE SHALL BLESS THY BREAD, AND THY WATER; AND I WILL TAKE SICKNESS AWAY FROM THE MIDST OF THEE. THERE SHALL NOTHING CAST THEIR YOUNG, NOR BE BARREN, IN THY LAND: THE NUMBER OF THY DAYS I WILL FULFILL.” </a:t>
            </a:r>
            <a:r>
              <a:rPr lang="en-US" sz="1800" b="1" i="0" u="none" strike="noStrike" cap="all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(HEALED BY HAVING FAITH IN GOD)</a:t>
            </a:r>
            <a:r>
              <a:rPr lang="en-US" sz="1800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​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E9D652-D980-03B8-29DB-CFAF764AA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348" y="1750030"/>
            <a:ext cx="3291521" cy="57626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PSALM 103:1-5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FE4667-CEAC-F767-766E-573736225DF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29518" y="2609450"/>
            <a:ext cx="3303351" cy="2847845"/>
          </a:xfrm>
        </p:spPr>
        <p:txBody>
          <a:bodyPr>
            <a:noAutofit/>
          </a:bodyPr>
          <a:lstStyle/>
          <a:p>
            <a:r>
              <a:rPr lang="en-US" b="1" i="0" u="none" strike="noStrike" cap="all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BLESS THE LORD, O MY SOUL: AND ALL THAT IS WITHIN ME, BLESS HIS HOLY NAME. BLESS THE LORD, O MY SOUL, AND FORGET NOT ALL HIS BENEFITS: WHO FORGIVETH ALL THINE INIQUITIES; WHO HEALETH ALL THY DISEASES; WHO REDEEMETH THY LIFE FROM DESTRUCTION; WHO CROWNETH THEE WITH LOVINGKINDNESS AND TENDER MERCIES; WHO SATISFIETH THY MOUTH WITH GOOD THINGS; SO THAT THY YOUTH IS RENEWED LIKE THE EAGLE’S.</a:t>
            </a:r>
            <a:r>
              <a:rPr lang="en-US" b="1" i="0" u="none" strike="noStrike" cap="all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 (HEALED BY RELIGIOUS PRACTICE)</a:t>
            </a:r>
            <a:r>
              <a:rPr lang="en-US" sz="1200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​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E54474-9A94-1B0A-5627-EEBF1582D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4444" y="1744397"/>
            <a:ext cx="3304928" cy="57626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MATTHEW 8:2-23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F4D8E5-73A6-9681-B52F-91A7B1E22E6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6275" y="2609450"/>
            <a:ext cx="3304928" cy="2847845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i="0" u="none" strike="noStrike" cap="all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“AND, BEHOLD, THERE CAME A LEPER AND WORSHIPPED HIM, SAYING, LORD, IF THOU WILT, THOU CANST MAKE ME CLEAN. AND JESUS PUT FORTH HIS HAND, AND TOUCHED HIM, SAYING, I WILL; BE THOU CLEAN. AND IMMEDIATELY HIS LEPROSY WAS CLEANSED.” </a:t>
            </a:r>
            <a:r>
              <a:rPr lang="en-US" sz="1800" b="1" i="0" u="none" strike="noStrike" cap="all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(HEALED BY MIRACLES)</a:t>
            </a:r>
            <a:r>
              <a:rPr lang="en-US" sz="1800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​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5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background with dots&#10;&#10;Description automatically generated">
            <a:extLst>
              <a:ext uri="{FF2B5EF4-FFF2-40B4-BE49-F238E27FC236}">
                <a16:creationId xmlns:a16="http://schemas.microsoft.com/office/drawing/2014/main" id="{9D397822-AAFB-B1A4-1B99-5CDDE6FC18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2AC6A65-C8A4-1CB2-D4BA-7E3DF646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51" y="-138222"/>
            <a:ext cx="10364452" cy="160509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HEALING SCRIPTURES FOR DREAMING HIGHER…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E9D652-D980-03B8-29DB-CFAF764AA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348" y="1750030"/>
            <a:ext cx="3291521" cy="57626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LUKE 6:19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FE4667-CEAC-F767-766E-573736225DF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29518" y="2609450"/>
            <a:ext cx="3303351" cy="2847845"/>
          </a:xfrm>
        </p:spPr>
        <p:txBody>
          <a:bodyPr>
            <a:noAutofit/>
          </a:bodyPr>
          <a:lstStyle/>
          <a:p>
            <a:r>
              <a:rPr lang="en-US" sz="1800" b="1" i="0" u="none" strike="noStrike" cap="all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“AND THE WHOLE MULTITUDE SOUGHT TO TOUCH HIM: FOR THERE WENT VIRTUE OUT OF HIM AND HEALED THEM ALL.”</a:t>
            </a:r>
            <a:r>
              <a:rPr lang="en-US" sz="1800" b="1" i="0" u="none" strike="noStrike" cap="all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 (HEALED BY DIVINE INTERVENTION)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9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74EB791D-2F8B-C3D1-6B36-771B41CFE1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8B8668-7D91-C35C-1A9A-EF851766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2400"/>
            <a:ext cx="3935688" cy="20232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PRAY AND RECEIVE THE ANOINTING OIL OF GOD!</a:t>
            </a:r>
          </a:p>
        </p:txBody>
      </p:sp>
      <p:pic>
        <p:nvPicPr>
          <p:cNvPr id="8" name="Content Placeholder 7" descr="A silhouette of a person kneeling in front of a foggy lake&#10;&#10;Description automatically generated">
            <a:extLst>
              <a:ext uri="{FF2B5EF4-FFF2-40B4-BE49-F238E27FC236}">
                <a16:creationId xmlns:a16="http://schemas.microsoft.com/office/drawing/2014/main" id="{C5999C4F-21BE-28B4-4216-E1FEB8D470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alphaModFix amt="7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25066" y="1534131"/>
            <a:ext cx="6935720" cy="43348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19300-0BD4-B7B3-33C2-2F95CA57E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3" y="2937652"/>
            <a:ext cx="3935689" cy="31583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James 5:14-15 (KJV)</a:t>
            </a:r>
          </a:p>
          <a:p>
            <a:r>
              <a:rPr lang="en-US" dirty="0">
                <a:solidFill>
                  <a:schemeClr val="bg1"/>
                </a:solidFill>
              </a:rPr>
              <a:t>“Is any sick among you? Let him call for the elders of the church; and let them pray over him, anointing him with oil in the name of the lord: And the prayer of faith shall save the sick, and the lord…”</a:t>
            </a:r>
          </a:p>
        </p:txBody>
      </p:sp>
    </p:spTree>
    <p:extLst>
      <p:ext uri="{BB962C8B-B14F-4D97-AF65-F5344CB8AC3E}">
        <p14:creationId xmlns:p14="http://schemas.microsoft.com/office/powerpoint/2010/main" val="418904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CF2C4-1229-393A-0190-19F0DE839447}"/>
              </a:ext>
            </a:extLst>
          </p:cNvPr>
          <p:cNvSpPr txBox="1"/>
          <p:nvPr/>
        </p:nvSpPr>
        <p:spPr>
          <a:xfrm>
            <a:off x="5159815" y="5970658"/>
            <a:ext cx="5850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Doors of the church are open: “REID TEMPLE CARES”</a:t>
            </a:r>
          </a:p>
        </p:txBody>
      </p:sp>
      <p:pic>
        <p:nvPicPr>
          <p:cNvPr id="5" name="Picture 4" descr="A red book with white text&#10;&#10;Description automatically generated">
            <a:extLst>
              <a:ext uri="{FF2B5EF4-FFF2-40B4-BE49-F238E27FC236}">
                <a16:creationId xmlns:a16="http://schemas.microsoft.com/office/drawing/2014/main" id="{48EEFE58-31A3-1349-50A0-09AB2F8AFB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https://media.istockphoto.com/photos/open-church-doors-with-cross-picture-id185090423?k=6&amp;m=185090423&amp;s=612x612&amp;w=0&amp;h=tSxPvln7ZuQQw5qvEzc5hQ5j4OycUtF1ouFh7Yzrc0o=">
            <a:extLst>
              <a:ext uri="{FF2B5EF4-FFF2-40B4-BE49-F238E27FC236}">
                <a16:creationId xmlns:a16="http://schemas.microsoft.com/office/drawing/2014/main" id="{5CA1DECF-8D61-523B-55DE-985930EA9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09" y="883417"/>
            <a:ext cx="8046781" cy="52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62E04-4734-016B-5DBC-0B4CD58FEB92}"/>
              </a:ext>
            </a:extLst>
          </p:cNvPr>
          <p:cNvSpPr txBox="1"/>
          <p:nvPr/>
        </p:nvSpPr>
        <p:spPr>
          <a:xfrm>
            <a:off x="7111013" y="6387615"/>
            <a:ext cx="497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Doors of the church are open: “REID TEMPLE CARES”</a:t>
            </a:r>
          </a:p>
        </p:txBody>
      </p:sp>
    </p:spTree>
    <p:extLst>
      <p:ext uri="{BB962C8B-B14F-4D97-AF65-F5344CB8AC3E}">
        <p14:creationId xmlns:p14="http://schemas.microsoft.com/office/powerpoint/2010/main" val="375879518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513</TotalTime>
  <Words>602</Words>
  <Application>Microsoft Office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Abadi Extra Light</vt:lpstr>
      <vt:lpstr>Amasis MT Pro Medium</vt:lpstr>
      <vt:lpstr>Arial</vt:lpstr>
      <vt:lpstr>Arial Narrow</vt:lpstr>
      <vt:lpstr>Calibri</vt:lpstr>
      <vt:lpstr>Tw Cen MT</vt:lpstr>
      <vt:lpstr>Droplet</vt:lpstr>
      <vt:lpstr>PowerPoint Presentation</vt:lpstr>
      <vt:lpstr>PowerPoint Presentation</vt:lpstr>
      <vt:lpstr>PowerPoint Presentation</vt:lpstr>
      <vt:lpstr>Dreaming of being healed signifies a necessary change that is required, but you may not be acknowledging it.</vt:lpstr>
      <vt:lpstr>PowerPoint Presentation</vt:lpstr>
      <vt:lpstr>HEALING SCRIPTURES FOR DREAMING HIGHER…</vt:lpstr>
      <vt:lpstr>HEALING SCRIPTURES FOR DREAMING HIGHER…</vt:lpstr>
      <vt:lpstr>LET’S PRAY AND RECEIVE THE ANOINTING OIL OF GOD!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Whitlock</dc:creator>
  <cp:lastModifiedBy>Preston Jacob</cp:lastModifiedBy>
  <cp:revision>7</cp:revision>
  <dcterms:created xsi:type="dcterms:W3CDTF">2022-09-20T15:30:39Z</dcterms:created>
  <dcterms:modified xsi:type="dcterms:W3CDTF">2023-10-25T18:46:47Z</dcterms:modified>
</cp:coreProperties>
</file>