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sldIdLst>
    <p:sldId id="301" r:id="rId5"/>
    <p:sldId id="315" r:id="rId6"/>
    <p:sldId id="267" r:id="rId7"/>
    <p:sldId id="314" r:id="rId8"/>
    <p:sldId id="323" r:id="rId9"/>
    <p:sldId id="312" r:id="rId10"/>
    <p:sldId id="313" r:id="rId11"/>
    <p:sldId id="295" r:id="rId12"/>
    <p:sldId id="268" r:id="rId13"/>
    <p:sldId id="272" r:id="rId14"/>
    <p:sldId id="29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D928C-368D-4B11-912F-97E3AAEB7A6A}" v="24" dt="2023-09-26T16:34:07.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66FD2-1784-4499-9E63-1BA2767E7FE1}"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2A616-B9DC-4D99-AA48-4F6CEB6D41B1}" type="slidenum">
              <a:rPr lang="en-US" smtClean="0"/>
              <a:t>‹#›</a:t>
            </a:fld>
            <a:endParaRPr lang="en-US"/>
          </a:p>
        </p:txBody>
      </p:sp>
    </p:spTree>
    <p:extLst>
      <p:ext uri="{BB962C8B-B14F-4D97-AF65-F5344CB8AC3E}">
        <p14:creationId xmlns:p14="http://schemas.microsoft.com/office/powerpoint/2010/main" val="141941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9/27/2023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thank-you-stamp-template-red-1656195/"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picpedia.org/chalkboard/q/questions.html"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93" name="Rectangle 7181">
            <a:extLst>
              <a:ext uri="{FF2B5EF4-FFF2-40B4-BE49-F238E27FC236}">
                <a16:creationId xmlns:a16="http://schemas.microsoft.com/office/drawing/2014/main" id="{7FDAA88F-5D25-49B0-B1C5-DC899E4A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94" name="Picture 2">
            <a:extLst>
              <a:ext uri="{FF2B5EF4-FFF2-40B4-BE49-F238E27FC236}">
                <a16:creationId xmlns:a16="http://schemas.microsoft.com/office/drawing/2014/main" id="{65125039-CA3B-4EBD-9365-54FA912E4E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7195" name="Rounded Rectangle 5">
            <a:extLst>
              <a:ext uri="{FF2B5EF4-FFF2-40B4-BE49-F238E27FC236}">
                <a16:creationId xmlns:a16="http://schemas.microsoft.com/office/drawing/2014/main" id="{90E712EA-29C8-427E-A8F2-38BB66849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439" y="1215213"/>
            <a:ext cx="6005039"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4" name="Picture 3">
            <a:extLst>
              <a:ext uri="{FF2B5EF4-FFF2-40B4-BE49-F238E27FC236}">
                <a16:creationId xmlns:a16="http://schemas.microsoft.com/office/drawing/2014/main" id="{EC10D1F7-770E-0DCD-DA29-BDA7BACCDE61}"/>
              </a:ext>
            </a:extLst>
          </p:cNvPr>
          <p:cNvPicPr>
            <a:picLocks noChangeAspect="1"/>
          </p:cNvPicPr>
          <p:nvPr/>
        </p:nvPicPr>
        <p:blipFill rotWithShape="1">
          <a:blip r:embed="rId3"/>
          <a:srcRect l="15129" r="19315" b="-1"/>
          <a:stretch/>
        </p:blipFill>
        <p:spPr>
          <a:xfrm>
            <a:off x="1371419" y="1678055"/>
            <a:ext cx="5037079" cy="4014710"/>
          </a:xfrm>
          <a:prstGeom prst="rect">
            <a:avLst/>
          </a:prstGeom>
        </p:spPr>
      </p:pic>
      <p:pic>
        <p:nvPicPr>
          <p:cNvPr id="7196" name="Picture 7187">
            <a:extLst>
              <a:ext uri="{FF2B5EF4-FFF2-40B4-BE49-F238E27FC236}">
                <a16:creationId xmlns:a16="http://schemas.microsoft.com/office/drawing/2014/main" id="{F81E24BF-59C1-4F7E-B758-FC580AE6DD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607" y="0"/>
            <a:ext cx="12192000" cy="6858000"/>
          </a:xfrm>
          <a:prstGeom prst="rect">
            <a:avLst/>
          </a:prstGeom>
        </p:spPr>
      </p:pic>
      <p:sp>
        <p:nvSpPr>
          <p:cNvPr id="2" name="Title 1">
            <a:extLst>
              <a:ext uri="{FF2B5EF4-FFF2-40B4-BE49-F238E27FC236}">
                <a16:creationId xmlns:a16="http://schemas.microsoft.com/office/drawing/2014/main" id="{9B7F2368-BA01-4B3B-829B-6118D1B8A82B}"/>
              </a:ext>
            </a:extLst>
          </p:cNvPr>
          <p:cNvSpPr>
            <a:spLocks noGrp="1"/>
          </p:cNvSpPr>
          <p:nvPr>
            <p:ph type="ctrTitle"/>
          </p:nvPr>
        </p:nvSpPr>
        <p:spPr>
          <a:xfrm>
            <a:off x="7570382" y="957486"/>
            <a:ext cx="3707844" cy="3131913"/>
          </a:xfrm>
        </p:spPr>
        <p:txBody>
          <a:bodyPr>
            <a:normAutofit/>
          </a:bodyPr>
          <a:lstStyle/>
          <a:p>
            <a:r>
              <a:rPr lang="en-US" dirty="0"/>
              <a:t>Praise heals!</a:t>
            </a:r>
          </a:p>
        </p:txBody>
      </p:sp>
      <p:sp>
        <p:nvSpPr>
          <p:cNvPr id="3" name="Subtitle 2">
            <a:extLst>
              <a:ext uri="{FF2B5EF4-FFF2-40B4-BE49-F238E27FC236}">
                <a16:creationId xmlns:a16="http://schemas.microsoft.com/office/drawing/2014/main" id="{4FBE163F-2CFF-4D5E-9A2B-38F37B312999}"/>
              </a:ext>
            </a:extLst>
          </p:cNvPr>
          <p:cNvSpPr>
            <a:spLocks noGrp="1"/>
          </p:cNvSpPr>
          <p:nvPr>
            <p:ph type="subTitle" idx="1"/>
          </p:nvPr>
        </p:nvSpPr>
        <p:spPr>
          <a:xfrm>
            <a:off x="7570383" y="4165600"/>
            <a:ext cx="3707844" cy="1717675"/>
          </a:xfrm>
        </p:spPr>
        <p:txBody>
          <a:bodyPr>
            <a:normAutofit/>
          </a:bodyPr>
          <a:lstStyle/>
          <a:p>
            <a:r>
              <a:rPr lang="en-US"/>
              <a:t>Dr. Mark E. Whitlock, Jr. </a:t>
            </a:r>
          </a:p>
          <a:p>
            <a:r>
              <a:rPr lang="en-US"/>
              <a:t>Reid Temple AME church</a:t>
            </a:r>
          </a:p>
        </p:txBody>
      </p:sp>
    </p:spTree>
    <p:extLst>
      <p:ext uri="{BB962C8B-B14F-4D97-AF65-F5344CB8AC3E}">
        <p14:creationId xmlns:p14="http://schemas.microsoft.com/office/powerpoint/2010/main" val="1102238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D00CB0FA-BF99-1C9B-14A4-EDF97EB14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150"/>
            <a:ext cx="12395198" cy="6972300"/>
          </a:xfrm>
          <a:prstGeom prst="rect">
            <a:avLst/>
          </a:prstGeom>
        </p:spPr>
      </p:pic>
      <p:pic>
        <p:nvPicPr>
          <p:cNvPr id="2" name="Picture 6" descr="https://pciprdprodfmssa.blob.core.windows.net/fms/1c42292f-c552-44c2-afd7-d83021ea5632/giving_header.png">
            <a:extLst>
              <a:ext uri="{FF2B5EF4-FFF2-40B4-BE49-F238E27FC236}">
                <a16:creationId xmlns:a16="http://schemas.microsoft.com/office/drawing/2014/main" id="{CBD37675-37EF-CEBE-EB0A-FAD830862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942597"/>
            <a:ext cx="9525000" cy="53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65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98AF87-0AC1-47E5-9528-D9AB8AF1E7DE}"/>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1391265" y="2265184"/>
            <a:ext cx="9144000" cy="2447925"/>
          </a:xfrm>
        </p:spPr>
      </p:pic>
    </p:spTree>
    <p:extLst>
      <p:ext uri="{BB962C8B-B14F-4D97-AF65-F5344CB8AC3E}">
        <p14:creationId xmlns:p14="http://schemas.microsoft.com/office/powerpoint/2010/main" val="180059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426B-5FD9-BDBF-85A3-F0E6F59A9079}"/>
              </a:ext>
            </a:extLst>
          </p:cNvPr>
          <p:cNvSpPr>
            <a:spLocks noGrp="1"/>
          </p:cNvSpPr>
          <p:nvPr>
            <p:ph type="title"/>
          </p:nvPr>
        </p:nvSpPr>
        <p:spPr>
          <a:xfrm>
            <a:off x="1073811" y="498508"/>
            <a:ext cx="8799468" cy="1350772"/>
          </a:xfrm>
        </p:spPr>
        <p:txBody>
          <a:bodyPr vert="horz" lIns="91440" tIns="45720" rIns="91440" bIns="45720" rtlCol="0" anchor="ctr">
            <a:normAutofit/>
          </a:bodyPr>
          <a:lstStyle/>
          <a:p>
            <a:r>
              <a:rPr lang="en-US" sz="4000" kern="1200" dirty="0">
                <a:solidFill>
                  <a:schemeClr val="tx2"/>
                </a:solidFill>
                <a:latin typeface="+mj-lt"/>
                <a:ea typeface="+mj-ea"/>
                <a:cs typeface="+mj-cs"/>
              </a:rPr>
              <a:t>Meditation 101 Class Schedule/Subjects/Books</a:t>
            </a:r>
          </a:p>
        </p:txBody>
      </p:sp>
      <p:sp>
        <p:nvSpPr>
          <p:cNvPr id="4" name="Text Placeholder 3">
            <a:extLst>
              <a:ext uri="{FF2B5EF4-FFF2-40B4-BE49-F238E27FC236}">
                <a16:creationId xmlns:a16="http://schemas.microsoft.com/office/drawing/2014/main" id="{F8E4C720-A1FB-A544-6478-8E794F638D0A}"/>
              </a:ext>
            </a:extLst>
          </p:cNvPr>
          <p:cNvSpPr>
            <a:spLocks noGrp="1"/>
          </p:cNvSpPr>
          <p:nvPr>
            <p:ph type="body" sz="half" idx="2"/>
          </p:nvPr>
        </p:nvSpPr>
        <p:spPr>
          <a:xfrm>
            <a:off x="2364261" y="2340596"/>
            <a:ext cx="4433790" cy="3195680"/>
          </a:xfrm>
        </p:spPr>
        <p:txBody>
          <a:bodyPr vert="horz" lIns="91440" tIns="45720" rIns="91440" bIns="45720" rtlCol="0">
            <a:normAutofit/>
          </a:bodyPr>
          <a:lstStyle/>
          <a:p>
            <a:r>
              <a:rPr lang="en-US" sz="2000" dirty="0"/>
              <a:t>Sept. 16 – </a:t>
            </a:r>
            <a:r>
              <a:rPr lang="en-US" sz="1900" b="1" dirty="0"/>
              <a:t>The Purpose of Meditation.</a:t>
            </a:r>
            <a:endParaRPr lang="en-US" sz="2000" b="1" dirty="0"/>
          </a:p>
          <a:p>
            <a:r>
              <a:rPr lang="en-US" sz="2000" dirty="0"/>
              <a:t>Sept.  23 – </a:t>
            </a:r>
            <a:r>
              <a:rPr lang="en-US" sz="1900" b="1" dirty="0"/>
              <a:t>The Practice of Meditation. </a:t>
            </a:r>
            <a:r>
              <a:rPr lang="en-US" sz="1900" b="1">
                <a:solidFill>
                  <a:srgbClr val="FF0000"/>
                </a:solidFill>
              </a:rPr>
              <a:t>(Canceled</a:t>
            </a:r>
            <a:r>
              <a:rPr lang="en-US" sz="1900" b="1" dirty="0">
                <a:solidFill>
                  <a:srgbClr val="FF0000"/>
                </a:solidFill>
              </a:rPr>
              <a:t>)</a:t>
            </a:r>
          </a:p>
          <a:p>
            <a:r>
              <a:rPr lang="en-US" sz="2000" dirty="0"/>
              <a:t>Sept. 30 – </a:t>
            </a:r>
            <a:r>
              <a:rPr lang="en-US" sz="2000" b="1" dirty="0"/>
              <a:t>The practice and Power of Meditation.</a:t>
            </a:r>
          </a:p>
          <a:p>
            <a:r>
              <a:rPr lang="en-US" sz="2000" dirty="0"/>
              <a:t>Oct. 7 – </a:t>
            </a:r>
            <a:r>
              <a:rPr lang="en-US" sz="2000" b="1" dirty="0"/>
              <a:t>The Pursuit of Meditation. </a:t>
            </a:r>
          </a:p>
        </p:txBody>
      </p:sp>
      <p:pic>
        <p:nvPicPr>
          <p:cNvPr id="6148" name="Picture 4" descr="A book cover with a yellow circle&#10;&#10;Description automatically generated">
            <a:extLst>
              <a:ext uri="{FF2B5EF4-FFF2-40B4-BE49-F238E27FC236}">
                <a16:creationId xmlns:a16="http://schemas.microsoft.com/office/drawing/2014/main" id="{BDD17CC2-FEDB-D597-992D-6B74FFBFFA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19158" y="2321853"/>
            <a:ext cx="2120744" cy="320112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age 1">
            <a:extLst>
              <a:ext uri="{FF2B5EF4-FFF2-40B4-BE49-F238E27FC236}">
                <a16:creationId xmlns:a16="http://schemas.microsoft.com/office/drawing/2014/main" id="{818AD2CA-E792-2820-CA04-68E087F7AD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59" r="-1" b="7503"/>
          <a:stretch/>
        </p:blipFill>
        <p:spPr bwMode="auto">
          <a:xfrm>
            <a:off x="9641171" y="2609663"/>
            <a:ext cx="2120744" cy="262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61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F263-9BDF-4574-ADF8-A5DD3AA18B36}"/>
              </a:ext>
            </a:extLst>
          </p:cNvPr>
          <p:cNvSpPr>
            <a:spLocks noGrp="1"/>
          </p:cNvSpPr>
          <p:nvPr>
            <p:ph type="title"/>
          </p:nvPr>
        </p:nvSpPr>
        <p:spPr/>
        <p:txBody>
          <a:bodyPr/>
          <a:lstStyle/>
          <a:p>
            <a:r>
              <a:rPr lang="en-US" dirty="0"/>
              <a:t>Course objectives: </a:t>
            </a:r>
            <a:br>
              <a:rPr lang="en-US" dirty="0"/>
            </a:br>
            <a:r>
              <a:rPr lang="en-US" dirty="0"/>
              <a:t>Praise Heals! </a:t>
            </a:r>
          </a:p>
        </p:txBody>
      </p:sp>
      <p:sp>
        <p:nvSpPr>
          <p:cNvPr id="3" name="Content Placeholder 2">
            <a:extLst>
              <a:ext uri="{FF2B5EF4-FFF2-40B4-BE49-F238E27FC236}">
                <a16:creationId xmlns:a16="http://schemas.microsoft.com/office/drawing/2014/main" id="{76B5E698-64FC-4B51-998D-078E0AA8A574}"/>
              </a:ext>
            </a:extLst>
          </p:cNvPr>
          <p:cNvSpPr>
            <a:spLocks noGrp="1"/>
          </p:cNvSpPr>
          <p:nvPr>
            <p:ph sz="quarter" idx="13"/>
          </p:nvPr>
        </p:nvSpPr>
        <p:spPr/>
        <p:txBody>
          <a:bodyPr>
            <a:normAutofit/>
          </a:bodyPr>
          <a:lstStyle/>
          <a:p>
            <a:pPr marL="514350" indent="-514350">
              <a:buAutoNum type="romanUcPeriod"/>
            </a:pPr>
            <a:r>
              <a:rPr lang="en-US" dirty="0"/>
              <a:t>Prayer </a:t>
            </a:r>
          </a:p>
          <a:p>
            <a:pPr marL="514350" indent="-514350">
              <a:buAutoNum type="romanUcPeriod"/>
            </a:pPr>
            <a:r>
              <a:rPr lang="en-US" dirty="0"/>
              <a:t>Scriptures – 103:2-3</a:t>
            </a:r>
          </a:p>
          <a:p>
            <a:pPr marL="514350" indent="-514350">
              <a:buAutoNum type="romanUcPeriod"/>
            </a:pPr>
            <a:r>
              <a:rPr lang="en-US" dirty="0"/>
              <a:t>Heal thyself</a:t>
            </a:r>
          </a:p>
          <a:p>
            <a:pPr marL="514350" indent="-514350">
              <a:buAutoNum type="romanUcPeriod"/>
            </a:pPr>
            <a:r>
              <a:rPr lang="en-US" dirty="0"/>
              <a:t>Commit scriptures to memory - Praise heals</a:t>
            </a:r>
          </a:p>
          <a:p>
            <a:pPr marL="514350" indent="-514350">
              <a:buAutoNum type="romanUcPeriod"/>
            </a:pPr>
            <a:r>
              <a:rPr lang="en-US" dirty="0"/>
              <a:t>Altar call</a:t>
            </a:r>
          </a:p>
          <a:p>
            <a:pPr marL="514350" indent="-514350">
              <a:buAutoNum type="romanUcPeriod"/>
            </a:pPr>
            <a:r>
              <a:rPr lang="en-US" dirty="0"/>
              <a:t>Salvation and Offering</a:t>
            </a:r>
          </a:p>
          <a:p>
            <a:pPr marL="514350" indent="-514350">
              <a:buAutoNum type="romanUcPeriod"/>
            </a:pPr>
            <a:r>
              <a:rPr lang="en-US" dirty="0"/>
              <a:t>Thank you….</a:t>
            </a:r>
          </a:p>
          <a:p>
            <a:pPr marL="0" indent="0">
              <a:buNone/>
            </a:pPr>
            <a:endParaRPr lang="en-US" dirty="0"/>
          </a:p>
        </p:txBody>
      </p:sp>
      <p:pic>
        <p:nvPicPr>
          <p:cNvPr id="3074" name="Picture 2" descr="Creating a Productive Meeting Agenda | Virtual Meeting Management">
            <a:extLst>
              <a:ext uri="{FF2B5EF4-FFF2-40B4-BE49-F238E27FC236}">
                <a16:creationId xmlns:a16="http://schemas.microsoft.com/office/drawing/2014/main" id="{ED55BD85-F295-47BA-B2CB-7CED1EC03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320" y="2045615"/>
            <a:ext cx="4696387" cy="428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85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1DBBCFE-2030-1C58-AB69-2133404AF4A2}"/>
              </a:ext>
            </a:extLst>
          </p:cNvPr>
          <p:cNvPicPr>
            <a:picLocks noChangeAspect="1"/>
          </p:cNvPicPr>
          <p:nvPr/>
        </p:nvPicPr>
        <p:blipFill rotWithShape="1">
          <a:blip r:embed="rId2"/>
          <a:srcRect l="5560" r="6248" b="-1"/>
          <a:stretch/>
        </p:blipFill>
        <p:spPr>
          <a:xfrm>
            <a:off x="20" y="10"/>
            <a:ext cx="4024741" cy="6857990"/>
          </a:xfrm>
          <a:prstGeom prst="rect">
            <a:avLst/>
          </a:prstGeom>
        </p:spPr>
      </p:pic>
      <p:sp>
        <p:nvSpPr>
          <p:cNvPr id="1044" name="Rectangle 1043">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6" name="Picture 1045">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AB7A82-93B7-D54D-B354-DD0C5F46DDB0}"/>
              </a:ext>
            </a:extLst>
          </p:cNvPr>
          <p:cNvSpPr>
            <a:spLocks noGrp="1"/>
          </p:cNvSpPr>
          <p:nvPr>
            <p:ph type="title"/>
          </p:nvPr>
        </p:nvSpPr>
        <p:spPr>
          <a:xfrm>
            <a:off x="4465050" y="618517"/>
            <a:ext cx="6672886" cy="1596177"/>
          </a:xfrm>
        </p:spPr>
        <p:txBody>
          <a:bodyPr>
            <a:normAutofit/>
          </a:bodyPr>
          <a:lstStyle/>
          <a:p>
            <a:r>
              <a:rPr lang="en-US" dirty="0"/>
              <a:t>Scriptures</a:t>
            </a:r>
            <a:endParaRPr lang="en-US"/>
          </a:p>
        </p:txBody>
      </p:sp>
      <p:sp>
        <p:nvSpPr>
          <p:cNvPr id="3" name="Content Placeholder 2">
            <a:extLst>
              <a:ext uri="{FF2B5EF4-FFF2-40B4-BE49-F238E27FC236}">
                <a16:creationId xmlns:a16="http://schemas.microsoft.com/office/drawing/2014/main" id="{F86BB375-B82F-C4A7-656C-99644A97594B}"/>
              </a:ext>
            </a:extLst>
          </p:cNvPr>
          <p:cNvSpPr>
            <a:spLocks noGrp="1"/>
          </p:cNvSpPr>
          <p:nvPr>
            <p:ph sz="quarter" idx="13"/>
          </p:nvPr>
        </p:nvSpPr>
        <p:spPr>
          <a:xfrm>
            <a:off x="4465048" y="2367092"/>
            <a:ext cx="6672887" cy="3424107"/>
          </a:xfrm>
        </p:spPr>
        <p:txBody>
          <a:bodyPr>
            <a:normAutofit/>
          </a:bodyPr>
          <a:lstStyle/>
          <a:p>
            <a:pPr marL="0" indent="0">
              <a:buNone/>
            </a:pPr>
            <a:r>
              <a:rPr lang="en-US" dirty="0"/>
              <a:t>Psalm 103:2 Bless the Lord, O my soul, and forget not all his benefits:</a:t>
            </a:r>
          </a:p>
          <a:p>
            <a:pPr marL="0" indent="0">
              <a:buNone/>
            </a:pPr>
            <a:r>
              <a:rPr lang="en-US" dirty="0"/>
              <a:t>3 Who </a:t>
            </a:r>
            <a:r>
              <a:rPr lang="en-US" dirty="0" err="1"/>
              <a:t>forgiveth</a:t>
            </a:r>
            <a:r>
              <a:rPr lang="en-US" dirty="0"/>
              <a:t> all thine iniquities; who </a:t>
            </a:r>
            <a:r>
              <a:rPr lang="en-US" dirty="0" err="1"/>
              <a:t>healeth</a:t>
            </a:r>
            <a:r>
              <a:rPr lang="en-US" dirty="0"/>
              <a:t> all thy diseases;</a:t>
            </a:r>
          </a:p>
        </p:txBody>
      </p:sp>
    </p:spTree>
    <p:extLst>
      <p:ext uri="{BB962C8B-B14F-4D97-AF65-F5344CB8AC3E}">
        <p14:creationId xmlns:p14="http://schemas.microsoft.com/office/powerpoint/2010/main" val="248012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B43F-A8DD-9DC4-5D8F-1E5A29FEA5D1}"/>
              </a:ext>
            </a:extLst>
          </p:cNvPr>
          <p:cNvSpPr>
            <a:spLocks noGrp="1"/>
          </p:cNvSpPr>
          <p:nvPr>
            <p:ph type="title"/>
          </p:nvPr>
        </p:nvSpPr>
        <p:spPr>
          <a:xfrm>
            <a:off x="913775" y="618517"/>
            <a:ext cx="10364451" cy="1164563"/>
          </a:xfrm>
        </p:spPr>
        <p:txBody>
          <a:bodyPr/>
          <a:lstStyle/>
          <a:p>
            <a:r>
              <a:rPr lang="en-US" dirty="0"/>
              <a:t>God forgives and heals – Heal thyself</a:t>
            </a:r>
          </a:p>
        </p:txBody>
      </p:sp>
      <p:sp>
        <p:nvSpPr>
          <p:cNvPr id="3" name="Content Placeholder 2">
            <a:extLst>
              <a:ext uri="{FF2B5EF4-FFF2-40B4-BE49-F238E27FC236}">
                <a16:creationId xmlns:a16="http://schemas.microsoft.com/office/drawing/2014/main" id="{97C9290C-60EE-CB3F-18B6-C941D19729F5}"/>
              </a:ext>
            </a:extLst>
          </p:cNvPr>
          <p:cNvSpPr>
            <a:spLocks noGrp="1"/>
          </p:cNvSpPr>
          <p:nvPr>
            <p:ph sz="quarter" idx="13"/>
          </p:nvPr>
        </p:nvSpPr>
        <p:spPr>
          <a:xfrm>
            <a:off x="393192" y="2133351"/>
            <a:ext cx="3729690" cy="3424107"/>
          </a:xfrm>
        </p:spPr>
        <p:txBody>
          <a:bodyPr>
            <a:normAutofit fontScale="85000" lnSpcReduction="10000"/>
          </a:bodyPr>
          <a:lstStyle/>
          <a:p>
            <a:r>
              <a:rPr lang="en-US" b="1" dirty="0"/>
              <a:t>Drinking Alcohol</a:t>
            </a:r>
          </a:p>
          <a:p>
            <a:r>
              <a:rPr lang="en-US" b="1" dirty="0"/>
              <a:t>Drinking soda</a:t>
            </a:r>
          </a:p>
          <a:p>
            <a:r>
              <a:rPr lang="en-US" b="1" dirty="0">
                <a:solidFill>
                  <a:srgbClr val="FF0000"/>
                </a:solidFill>
              </a:rPr>
              <a:t>Ignoring Symptoms</a:t>
            </a:r>
          </a:p>
          <a:p>
            <a:r>
              <a:rPr lang="en-US" b="1" dirty="0"/>
              <a:t>Not Taking Vitamin D Supplements</a:t>
            </a:r>
          </a:p>
          <a:p>
            <a:r>
              <a:rPr lang="en-US" b="1" dirty="0">
                <a:solidFill>
                  <a:srgbClr val="FF0000"/>
                </a:solidFill>
              </a:rPr>
              <a:t>Eating fried and fast foods</a:t>
            </a:r>
          </a:p>
          <a:p>
            <a:r>
              <a:rPr lang="en-US" b="1" dirty="0"/>
              <a:t>Food Tainted With This Chemical</a:t>
            </a:r>
          </a:p>
          <a:p>
            <a:r>
              <a:rPr lang="en-US" b="1" dirty="0"/>
              <a:t>Not Eating Enough Fiber</a:t>
            </a:r>
          </a:p>
          <a:p>
            <a:pPr marL="0" indent="0">
              <a:buNone/>
            </a:pPr>
            <a:endParaRPr lang="en-US" dirty="0"/>
          </a:p>
        </p:txBody>
      </p:sp>
      <p:sp>
        <p:nvSpPr>
          <p:cNvPr id="4" name="Content Placeholder 3">
            <a:extLst>
              <a:ext uri="{FF2B5EF4-FFF2-40B4-BE49-F238E27FC236}">
                <a16:creationId xmlns:a16="http://schemas.microsoft.com/office/drawing/2014/main" id="{52664040-4EDB-67A1-858E-43BCFEFD6355}"/>
              </a:ext>
            </a:extLst>
          </p:cNvPr>
          <p:cNvSpPr>
            <a:spLocks noGrp="1"/>
          </p:cNvSpPr>
          <p:nvPr>
            <p:ph sz="quarter" idx="14"/>
          </p:nvPr>
        </p:nvSpPr>
        <p:spPr>
          <a:xfrm>
            <a:off x="8275320" y="2133351"/>
            <a:ext cx="3424106" cy="3508497"/>
          </a:xfrm>
        </p:spPr>
        <p:txBody>
          <a:bodyPr>
            <a:normAutofit fontScale="92500" lnSpcReduction="20000"/>
          </a:bodyPr>
          <a:lstStyle/>
          <a:p>
            <a:r>
              <a:rPr lang="en-US" sz="1600" b="1" dirty="0"/>
              <a:t>Adding Artificial Sweeteners</a:t>
            </a:r>
          </a:p>
          <a:p>
            <a:r>
              <a:rPr lang="en-US" sz="1600" b="1" dirty="0"/>
              <a:t>Bad Sleeping Positions</a:t>
            </a:r>
          </a:p>
          <a:p>
            <a:r>
              <a:rPr lang="en-US" sz="1600" b="1" dirty="0"/>
              <a:t>Not Hydrating Properly</a:t>
            </a:r>
          </a:p>
          <a:p>
            <a:r>
              <a:rPr lang="en-US" sz="1600" b="1" dirty="0"/>
              <a:t>Buying "Organic" Packaged Foods</a:t>
            </a:r>
          </a:p>
          <a:p>
            <a:r>
              <a:rPr lang="en-US" sz="1600" b="1" dirty="0">
                <a:solidFill>
                  <a:srgbClr val="FF0000"/>
                </a:solidFill>
              </a:rPr>
              <a:t>Lack of exercise</a:t>
            </a:r>
          </a:p>
          <a:p>
            <a:r>
              <a:rPr lang="en-US" sz="1600" b="1" dirty="0"/>
              <a:t>No regular annual medical checkups</a:t>
            </a:r>
          </a:p>
          <a:p>
            <a:r>
              <a:rPr lang="en-US" sz="1600" b="1" dirty="0">
                <a:solidFill>
                  <a:srgbClr val="FF0000"/>
                </a:solidFill>
              </a:rPr>
              <a:t>Not Getting Enough Sleep</a:t>
            </a:r>
          </a:p>
          <a:p>
            <a:r>
              <a:rPr lang="en-US" sz="1600" b="1" dirty="0"/>
              <a:t>Not Prioritizing Your Mental Health</a:t>
            </a:r>
          </a:p>
        </p:txBody>
      </p:sp>
      <p:pic>
        <p:nvPicPr>
          <p:cNvPr id="1028" name="Picture 4" descr="Praise God, I'm Healed! | Chuck Larsen">
            <a:extLst>
              <a:ext uri="{FF2B5EF4-FFF2-40B4-BE49-F238E27FC236}">
                <a16:creationId xmlns:a16="http://schemas.microsoft.com/office/drawing/2014/main" id="{E8DE2A7F-0425-26B5-94E3-0CF3E6B9E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947" y="2133351"/>
            <a:ext cx="3424106" cy="342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01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6130-34D2-58BC-A9DE-440563934372}"/>
              </a:ext>
            </a:extLst>
          </p:cNvPr>
          <p:cNvSpPr>
            <a:spLocks noGrp="1"/>
          </p:cNvSpPr>
          <p:nvPr>
            <p:ph type="title"/>
          </p:nvPr>
        </p:nvSpPr>
        <p:spPr>
          <a:xfrm>
            <a:off x="913775" y="618517"/>
            <a:ext cx="10364451" cy="1078203"/>
          </a:xfrm>
        </p:spPr>
        <p:txBody>
          <a:bodyPr>
            <a:normAutofit/>
          </a:bodyPr>
          <a:lstStyle/>
          <a:p>
            <a:r>
              <a:rPr lang="en-US" dirty="0"/>
              <a:t>Commit praise Heals to memorize…</a:t>
            </a:r>
          </a:p>
        </p:txBody>
      </p:sp>
      <p:sp>
        <p:nvSpPr>
          <p:cNvPr id="3" name="Content Placeholder 2">
            <a:extLst>
              <a:ext uri="{FF2B5EF4-FFF2-40B4-BE49-F238E27FC236}">
                <a16:creationId xmlns:a16="http://schemas.microsoft.com/office/drawing/2014/main" id="{BA0A3906-A0D3-F09D-5668-730C1C2AB563}"/>
              </a:ext>
            </a:extLst>
          </p:cNvPr>
          <p:cNvSpPr>
            <a:spLocks noGrp="1"/>
          </p:cNvSpPr>
          <p:nvPr>
            <p:ph sz="quarter" idx="13"/>
          </p:nvPr>
        </p:nvSpPr>
        <p:spPr>
          <a:xfrm>
            <a:off x="579120" y="1910080"/>
            <a:ext cx="7193280" cy="4329403"/>
          </a:xfrm>
        </p:spPr>
        <p:txBody>
          <a:bodyPr>
            <a:normAutofit/>
          </a:bodyPr>
          <a:lstStyle/>
          <a:p>
            <a:pPr marL="0" indent="0">
              <a:lnSpc>
                <a:spcPct val="110000"/>
              </a:lnSpc>
              <a:buNone/>
            </a:pPr>
            <a:r>
              <a:rPr lang="en-US" sz="1400" b="1" dirty="0">
                <a:solidFill>
                  <a:srgbClr val="FF0000"/>
                </a:solidFill>
              </a:rPr>
              <a:t>Jeremiah 17:14</a:t>
            </a:r>
          </a:p>
          <a:p>
            <a:pPr marL="0" indent="0">
              <a:lnSpc>
                <a:spcPct val="110000"/>
              </a:lnSpc>
              <a:buNone/>
            </a:pPr>
            <a:r>
              <a:rPr lang="en-US" sz="1400" b="1" dirty="0"/>
              <a:t>Heal me, O Lord, and I shall be healed; save me, and I shall be saved, for you are my praise.</a:t>
            </a:r>
          </a:p>
          <a:p>
            <a:pPr marL="0" indent="0">
              <a:lnSpc>
                <a:spcPct val="110000"/>
              </a:lnSpc>
              <a:buNone/>
            </a:pPr>
            <a:r>
              <a:rPr lang="en-US" sz="1400" b="1" dirty="0">
                <a:solidFill>
                  <a:srgbClr val="FF0000"/>
                </a:solidFill>
              </a:rPr>
              <a:t>Revelation 21:4</a:t>
            </a:r>
          </a:p>
          <a:p>
            <a:pPr marL="0" indent="0">
              <a:lnSpc>
                <a:spcPct val="110000"/>
              </a:lnSpc>
              <a:buNone/>
            </a:pPr>
            <a:r>
              <a:rPr lang="en-US" sz="1400" b="1" dirty="0"/>
              <a:t>He will wipe away every tear from their eyes, and death shall be no more, neither shall there be mourning, nor crying, nor pain anymore, for the former things have passed away.</a:t>
            </a:r>
          </a:p>
          <a:p>
            <a:pPr marL="0" indent="0">
              <a:lnSpc>
                <a:spcPct val="110000"/>
              </a:lnSpc>
              <a:buNone/>
            </a:pPr>
            <a:r>
              <a:rPr lang="en-US" sz="1400" b="1" dirty="0">
                <a:solidFill>
                  <a:srgbClr val="FF0000"/>
                </a:solidFill>
              </a:rPr>
              <a:t>Exodus 23:25</a:t>
            </a:r>
          </a:p>
          <a:p>
            <a:pPr marL="0" indent="0">
              <a:lnSpc>
                <a:spcPct val="110000"/>
              </a:lnSpc>
              <a:buNone/>
            </a:pPr>
            <a:r>
              <a:rPr lang="en-US" sz="1400" b="1" dirty="0"/>
              <a:t>You shall serve the Lord your God, and he will bless your bread and your water, and I will take sickness away from among you.</a:t>
            </a:r>
          </a:p>
          <a:p>
            <a:pPr marL="0" indent="0">
              <a:lnSpc>
                <a:spcPct val="110000"/>
              </a:lnSpc>
              <a:buNone/>
            </a:pPr>
            <a:r>
              <a:rPr lang="en-US" sz="1400" b="1" dirty="0">
                <a:solidFill>
                  <a:srgbClr val="FF0000"/>
                </a:solidFill>
              </a:rPr>
              <a:t>Isaiah 53:5 </a:t>
            </a:r>
          </a:p>
          <a:p>
            <a:pPr marL="0" indent="0">
              <a:lnSpc>
                <a:spcPct val="110000"/>
              </a:lnSpc>
              <a:buNone/>
            </a:pPr>
            <a:r>
              <a:rPr lang="en-US" sz="1400" b="1" dirty="0"/>
              <a:t>But he was wounded for our transgressions; he was crushed for our iniquities; upon him was the chastisement that brought us peace, and with his stripes we are healed.</a:t>
            </a:r>
          </a:p>
        </p:txBody>
      </p:sp>
      <p:pic>
        <p:nvPicPr>
          <p:cNvPr id="5" name="Picture 4">
            <a:extLst>
              <a:ext uri="{FF2B5EF4-FFF2-40B4-BE49-F238E27FC236}">
                <a16:creationId xmlns:a16="http://schemas.microsoft.com/office/drawing/2014/main" id="{DC1831FD-B705-9093-5602-B466BA2FC57E}"/>
              </a:ext>
            </a:extLst>
          </p:cNvPr>
          <p:cNvPicPr>
            <a:picLocks noChangeAspect="1"/>
          </p:cNvPicPr>
          <p:nvPr/>
        </p:nvPicPr>
        <p:blipFill rotWithShape="1">
          <a:blip r:embed="rId2"/>
          <a:srcRect l="16812" r="16219" b="-3"/>
          <a:stretch/>
        </p:blipFill>
        <p:spPr>
          <a:xfrm>
            <a:off x="8118414" y="2607169"/>
            <a:ext cx="3494466" cy="293522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7576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144"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5145">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148" name="Rectangle 5147">
            <a:extLst>
              <a:ext uri="{FF2B5EF4-FFF2-40B4-BE49-F238E27FC236}">
                <a16:creationId xmlns:a16="http://schemas.microsoft.com/office/drawing/2014/main" id="{45873676-3D69-48B0-BA02-D759766A9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50" name="Picture 2">
            <a:extLst>
              <a:ext uri="{FF2B5EF4-FFF2-40B4-BE49-F238E27FC236}">
                <a16:creationId xmlns:a16="http://schemas.microsoft.com/office/drawing/2014/main" id="{248E96D7-6599-4607-9958-FD9E100013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E778241-F0BA-627F-FAE6-7759C1309E09}"/>
              </a:ext>
            </a:extLst>
          </p:cNvPr>
          <p:cNvPicPr>
            <a:picLocks noChangeAspect="1"/>
          </p:cNvPicPr>
          <p:nvPr/>
        </p:nvPicPr>
        <p:blipFill rotWithShape="1">
          <a:blip r:embed="rId4"/>
          <a:srcRect t="26057" b="20895"/>
          <a:stretch/>
        </p:blipFill>
        <p:spPr>
          <a:xfrm>
            <a:off x="20" y="-1"/>
            <a:ext cx="12191980" cy="4187739"/>
          </a:xfrm>
          <a:prstGeom prst="rect">
            <a:avLst/>
          </a:prstGeom>
        </p:spPr>
      </p:pic>
      <p:cxnSp>
        <p:nvCxnSpPr>
          <p:cNvPr id="5152" name="Straight Connector 5151">
            <a:extLst>
              <a:ext uri="{FF2B5EF4-FFF2-40B4-BE49-F238E27FC236}">
                <a16:creationId xmlns:a16="http://schemas.microsoft.com/office/drawing/2014/main" id="{99478AA5-D1D0-4B5E-9FDE-6F55026DA3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5154" name="Picture 5153">
            <a:extLst>
              <a:ext uri="{FF2B5EF4-FFF2-40B4-BE49-F238E27FC236}">
                <a16:creationId xmlns:a16="http://schemas.microsoft.com/office/drawing/2014/main" id="{3CA8EEE2-DA9A-4635-9B41-33EB565145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F60E41-B023-46DC-B507-6BFB6982F6D3}"/>
              </a:ext>
            </a:extLst>
          </p:cNvPr>
          <p:cNvSpPr>
            <a:spLocks noGrp="1"/>
          </p:cNvSpPr>
          <p:nvPr>
            <p:ph type="title"/>
          </p:nvPr>
        </p:nvSpPr>
        <p:spPr>
          <a:xfrm>
            <a:off x="1146048" y="4437888"/>
            <a:ext cx="9899904" cy="1116711"/>
          </a:xfrm>
        </p:spPr>
        <p:txBody>
          <a:bodyPr vert="horz" lIns="91440" tIns="45720" rIns="91440" bIns="45720" rtlCol="0" anchor="b">
            <a:normAutofit/>
          </a:bodyPr>
          <a:lstStyle/>
          <a:p>
            <a:r>
              <a:rPr lang="en-US" sz="4800"/>
              <a:t>Let’s pray </a:t>
            </a:r>
          </a:p>
        </p:txBody>
      </p:sp>
      <p:sp>
        <p:nvSpPr>
          <p:cNvPr id="3" name="Content Placeholder 2">
            <a:extLst>
              <a:ext uri="{FF2B5EF4-FFF2-40B4-BE49-F238E27FC236}">
                <a16:creationId xmlns:a16="http://schemas.microsoft.com/office/drawing/2014/main" id="{B176F9D4-44A4-1E59-EA23-07245D51419C}"/>
              </a:ext>
            </a:extLst>
          </p:cNvPr>
          <p:cNvSpPr>
            <a:spLocks noGrp="1"/>
          </p:cNvSpPr>
          <p:nvPr>
            <p:ph sz="quarter" idx="13"/>
          </p:nvPr>
        </p:nvSpPr>
        <p:spPr>
          <a:xfrm>
            <a:off x="1751012" y="5481448"/>
            <a:ext cx="8689976" cy="535939"/>
          </a:xfrm>
        </p:spPr>
        <p:txBody>
          <a:bodyPr vert="horz" lIns="91440" tIns="45720" rIns="91440" bIns="45720" rtlCol="0">
            <a:normAutofit/>
          </a:bodyPr>
          <a:lstStyle/>
          <a:p>
            <a:pPr marL="0" indent="0" algn="ctr">
              <a:lnSpc>
                <a:spcPct val="110000"/>
              </a:lnSpc>
              <a:buNone/>
            </a:pPr>
            <a:r>
              <a:rPr lang="en-US" sz="1500">
                <a:solidFill>
                  <a:schemeClr val="tx1">
                    <a:lumMod val="50000"/>
                    <a:lumOff val="50000"/>
                  </a:schemeClr>
                </a:solidFill>
              </a:rPr>
              <a:t>Come to the altar to pray for pastor, staff, ministers, ministry leaders, officers and members.</a:t>
            </a:r>
          </a:p>
        </p:txBody>
      </p:sp>
    </p:spTree>
    <p:extLst>
      <p:ext uri="{BB962C8B-B14F-4D97-AF65-F5344CB8AC3E}">
        <p14:creationId xmlns:p14="http://schemas.microsoft.com/office/powerpoint/2010/main" val="414846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CCE3-4F01-4B6D-B740-6CCE4AE225C8}"/>
              </a:ext>
            </a:extLst>
          </p:cNvPr>
          <p:cNvSpPr>
            <a:spLocks noGrp="1"/>
          </p:cNvSpPr>
          <p:nvPr>
            <p:ph type="title"/>
          </p:nvPr>
        </p:nvSpPr>
        <p:spPr/>
        <p:txBody>
          <a:bodyPr/>
          <a:lstStyle/>
          <a:p>
            <a:r>
              <a:rPr lang="en-US"/>
              <a:t>Questions and answers</a:t>
            </a:r>
          </a:p>
        </p:txBody>
      </p:sp>
      <p:pic>
        <p:nvPicPr>
          <p:cNvPr id="5" name="Content Placeholder 4">
            <a:extLst>
              <a:ext uri="{FF2B5EF4-FFF2-40B4-BE49-F238E27FC236}">
                <a16:creationId xmlns:a16="http://schemas.microsoft.com/office/drawing/2014/main" id="{2FA36E13-39EE-429D-877C-FB797C2B9602}"/>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3492017" y="2366963"/>
            <a:ext cx="5207965" cy="3424237"/>
          </a:xfrm>
        </p:spPr>
      </p:pic>
      <p:sp>
        <p:nvSpPr>
          <p:cNvPr id="6" name="TextBox 5">
            <a:extLst>
              <a:ext uri="{FF2B5EF4-FFF2-40B4-BE49-F238E27FC236}">
                <a16:creationId xmlns:a16="http://schemas.microsoft.com/office/drawing/2014/main" id="{E37877CF-BC12-4AE4-9A40-2CB27AED8480}"/>
              </a:ext>
            </a:extLst>
          </p:cNvPr>
          <p:cNvSpPr txBox="1"/>
          <p:nvPr/>
        </p:nvSpPr>
        <p:spPr>
          <a:xfrm>
            <a:off x="3492017" y="5791200"/>
            <a:ext cx="5207965" cy="230832"/>
          </a:xfrm>
          <a:prstGeom prst="rect">
            <a:avLst/>
          </a:prstGeom>
          <a:noFill/>
        </p:spPr>
        <p:txBody>
          <a:bodyPr wrap="square" rtlCol="0">
            <a:spAutoFit/>
          </a:bodyPr>
          <a:lstStyle/>
          <a:p>
            <a:r>
              <a:rPr lang="en-US" sz="900">
                <a:hlinkClick r:id="rId3" tooltip="https://www.picpedia.org/chalkboard/q/questions.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56513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D00CB0FA-BF99-1C9B-14A4-EDF97EB14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059"/>
            <a:ext cx="12395198" cy="6972300"/>
          </a:xfrm>
          <a:prstGeom prst="rect">
            <a:avLst/>
          </a:prstGeom>
        </p:spPr>
      </p:pic>
      <p:pic>
        <p:nvPicPr>
          <p:cNvPr id="2" name="Picture 2" descr="https://media.istockphoto.com/photos/open-church-doors-with-cross-picture-id185090423?k=6&amp;m=185090423&amp;s=612x612&amp;w=0&amp;h=tSxPvln7ZuQQw5qvEzc5hQ5j4OycUtF1ouFh7Yzrc0o=">
            <a:extLst>
              <a:ext uri="{FF2B5EF4-FFF2-40B4-BE49-F238E27FC236}">
                <a16:creationId xmlns:a16="http://schemas.microsoft.com/office/drawing/2014/main" id="{A1BD4FFA-8EB1-EED9-4A1A-2F6AB305C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09" y="631443"/>
            <a:ext cx="8046781" cy="52872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CF2C4-1229-393A-0190-19F0DE839447}"/>
              </a:ext>
            </a:extLst>
          </p:cNvPr>
          <p:cNvSpPr txBox="1"/>
          <p:nvPr/>
        </p:nvSpPr>
        <p:spPr>
          <a:xfrm>
            <a:off x="5159815" y="5970658"/>
            <a:ext cx="5850256" cy="400110"/>
          </a:xfrm>
          <a:prstGeom prst="rect">
            <a:avLst/>
          </a:prstGeom>
          <a:noFill/>
        </p:spPr>
        <p:txBody>
          <a:bodyPr wrap="none" rtlCol="0">
            <a:spAutoFit/>
          </a:bodyPr>
          <a:lstStyle/>
          <a:p>
            <a:r>
              <a:rPr lang="en-US" sz="2000" b="1" dirty="0">
                <a:solidFill>
                  <a:schemeClr val="bg1"/>
                </a:solidFill>
              </a:rPr>
              <a:t>Doors of the church are open: “REID TEMPLE CARES”</a:t>
            </a:r>
          </a:p>
        </p:txBody>
      </p:sp>
    </p:spTree>
    <p:extLst>
      <p:ext uri="{BB962C8B-B14F-4D97-AF65-F5344CB8AC3E}">
        <p14:creationId xmlns:p14="http://schemas.microsoft.com/office/powerpoint/2010/main" val="375879518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0837B1E79043449A6BA0D06928E7BD" ma:contentTypeVersion="12" ma:contentTypeDescription="Create a new document." ma:contentTypeScope="" ma:versionID="0fa6508cae8d9e69d96cb728823b0873">
  <xsd:schema xmlns:xsd="http://www.w3.org/2001/XMLSchema" xmlns:xs="http://www.w3.org/2001/XMLSchema" xmlns:p="http://schemas.microsoft.com/office/2006/metadata/properties" xmlns:ns3="1200a652-a314-4465-9e3b-eee3981a03cd" xmlns:ns4="2ae4f842-3a66-416e-8d2c-7fa05df01dda" targetNamespace="http://schemas.microsoft.com/office/2006/metadata/properties" ma:root="true" ma:fieldsID="c1a958c86f89277ea511e0eb79879f6e" ns3:_="" ns4:_="">
    <xsd:import namespace="1200a652-a314-4465-9e3b-eee3981a03cd"/>
    <xsd:import namespace="2ae4f842-3a66-416e-8d2c-7fa05df01dd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00a652-a314-4465-9e3b-eee3981a03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e4f842-3a66-416e-8d2c-7fa05df01dd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200a652-a314-4465-9e3b-eee3981a03cd" xsi:nil="true"/>
  </documentManagement>
</p:properties>
</file>

<file path=customXml/itemProps1.xml><?xml version="1.0" encoding="utf-8"?>
<ds:datastoreItem xmlns:ds="http://schemas.openxmlformats.org/officeDocument/2006/customXml" ds:itemID="{3D09309A-3643-4B68-B10C-83BF62AF1A48}">
  <ds:schemaRefs>
    <ds:schemaRef ds:uri="http://schemas.microsoft.com/sharepoint/v3/contenttype/forms"/>
  </ds:schemaRefs>
</ds:datastoreItem>
</file>

<file path=customXml/itemProps2.xml><?xml version="1.0" encoding="utf-8"?>
<ds:datastoreItem xmlns:ds="http://schemas.openxmlformats.org/officeDocument/2006/customXml" ds:itemID="{84294715-41C2-448B-B8B2-4C44B57C1FC1}">
  <ds:schemaRefs>
    <ds:schemaRef ds:uri="http://schemas.microsoft.com/office/2006/metadata/contentType"/>
    <ds:schemaRef ds:uri="http://schemas.microsoft.com/office/2006/metadata/properties/metaAttributes"/>
    <ds:schemaRef ds:uri="http://www.w3.org/2000/xmlns/"/>
    <ds:schemaRef ds:uri="http://www.w3.org/2001/XMLSchema"/>
    <ds:schemaRef ds:uri="1200a652-a314-4465-9e3b-eee3981a03cd"/>
    <ds:schemaRef ds:uri="2ae4f842-3a66-416e-8d2c-7fa05df01dd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D7D698-5AE3-4987-BA64-D5B2BEB0F6E0}">
  <ds:schemaRefs>
    <ds:schemaRef ds:uri="http://schemas.microsoft.com/office/2006/metadata/properties"/>
    <ds:schemaRef ds:uri="http://www.w3.org/2000/xmlns/"/>
    <ds:schemaRef ds:uri="1200a652-a314-4465-9e3b-eee3981a03cd"/>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TM04033925[[fn=Droplet]]</Template>
  <TotalTime>7007</TotalTime>
  <Words>375</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Tw Cen MT</vt:lpstr>
      <vt:lpstr>Droplet</vt:lpstr>
      <vt:lpstr>Praise heals!</vt:lpstr>
      <vt:lpstr>Meditation 101 Class Schedule/Subjects/Books</vt:lpstr>
      <vt:lpstr>Course objectives:  Praise Heals! </vt:lpstr>
      <vt:lpstr>Scriptures</vt:lpstr>
      <vt:lpstr>God forgives and heals – Heal thyself</vt:lpstr>
      <vt:lpstr>Commit praise Heals to memorize…</vt:lpstr>
      <vt:lpstr>Let’s pray </vt:lpstr>
      <vt:lpstr>Questions and answers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Whitlock</dc:creator>
  <cp:lastModifiedBy>Preston Jacob</cp:lastModifiedBy>
  <cp:revision>9</cp:revision>
  <dcterms:created xsi:type="dcterms:W3CDTF">2022-09-20T15:30:39Z</dcterms:created>
  <dcterms:modified xsi:type="dcterms:W3CDTF">2023-09-27T22:48:11Z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0x010100CC0837B1E79043449A6BA0D06928E7BD</vt:lpwstr>
  </property>
</Properties>
</file>