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Lst>
  <p:sldIdLst>
    <p:sldId id="274" r:id="rId3"/>
    <p:sldId id="275" r:id="rId4"/>
    <p:sldId id="276" r:id="rId5"/>
    <p:sldId id="292" r:id="rId6"/>
    <p:sldId id="328" r:id="rId7"/>
    <p:sldId id="325" r:id="rId8"/>
    <p:sldId id="326" r:id="rId9"/>
    <p:sldId id="291" r:id="rId10"/>
    <p:sldId id="321" r:id="rId11"/>
    <p:sldId id="320" r:id="rId12"/>
    <p:sldId id="322" r:id="rId13"/>
    <p:sldId id="319" r:id="rId14"/>
    <p:sldId id="323" r:id="rId15"/>
    <p:sldId id="327" r:id="rId16"/>
    <p:sldId id="324" r:id="rId17"/>
    <p:sldId id="329" r:id="rId18"/>
    <p:sldId id="299" r:id="rId19"/>
    <p:sldId id="311" r:id="rId20"/>
    <p:sldId id="312" r:id="rId21"/>
    <p:sldId id="316"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663300"/>
    <a:srgbClr val="800000"/>
    <a:srgbClr val="0033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1948" autoAdjust="0"/>
  </p:normalViewPr>
  <p:slideViewPr>
    <p:cSldViewPr snapToGrid="0">
      <p:cViewPr varScale="1">
        <p:scale>
          <a:sx n="86" d="100"/>
          <a:sy n="86" d="100"/>
        </p:scale>
        <p:origin x="514" y="58"/>
      </p:cViewPr>
      <p:guideLst/>
    </p:cSldViewPr>
  </p:slideViewPr>
  <p:notesTextViewPr>
    <p:cViewPr>
      <p:scale>
        <a:sx n="1" d="1"/>
        <a:sy n="1" d="1"/>
      </p:scale>
      <p:origin x="0" y="0"/>
    </p:cViewPr>
  </p:notesTextViewPr>
  <p:sorterViewPr>
    <p:cViewPr>
      <p:scale>
        <a:sx n="100" d="100"/>
        <a:sy n="100" d="100"/>
      </p:scale>
      <p:origin x="0" y="-119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4/3/2024</a:t>
            </a:fld>
            <a:endParaRPr lang="en-US" dirty="0"/>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dirty="0"/>
          </a:p>
        </p:txBody>
      </p:sp>
    </p:spTree>
    <p:extLst>
      <p:ext uri="{BB962C8B-B14F-4D97-AF65-F5344CB8AC3E}">
        <p14:creationId xmlns:p14="http://schemas.microsoft.com/office/powerpoint/2010/main" val="252776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4/3/2024</a:t>
            </a:fld>
            <a:endParaRPr lang="en-US" dirty="0"/>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dirty="0"/>
          </a:p>
        </p:txBody>
      </p:sp>
    </p:spTree>
    <p:extLst>
      <p:ext uri="{BB962C8B-B14F-4D97-AF65-F5344CB8AC3E}">
        <p14:creationId xmlns:p14="http://schemas.microsoft.com/office/powerpoint/2010/main" val="189210978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4/3/2024</a:t>
            </a:fld>
            <a:endParaRPr lang="en-US" dirty="0"/>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dirty="0"/>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4/3/2024</a:t>
            </a:fld>
            <a:endParaRPr lang="en-US" dirty="0"/>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dirty="0"/>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John%2017&amp;version=NKJV#fen-NKJV-26777i"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John%2017&amp;version=NKJV#fen-NKJV-26780j"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pixabay.com/en/thank-you-stamp-template-red-165619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provroanoke.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biblegateway.com/passage/?search=John%2017&amp;version=NKJV#fen-NKJV-26762a"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www.biblegateway.com/passage/?search=John%2017&amp;version=NKJV#fen-NKJV-26765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biblegateway.com/passage/?search=John%2017&amp;version=NKJV#fen-NKJV-26766c"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biblegateway.com/passage/?search=John%2017&amp;version=NKJV#fen-NKJV-26772g" TargetMode="External"/><Relationship Id="rId7" Type="http://schemas.openxmlformats.org/officeDocument/2006/relationships/hyperlink" Target="https://www.biblegateway.com/passage/?search=John%2017&amp;version=NKJV#fen-NKJV-26772f"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biblegateway.com/passage/?search=John%2017&amp;version=NKJV#fen-NKJV-26772e" TargetMode="External"/><Relationship Id="rId5" Type="http://schemas.openxmlformats.org/officeDocument/2006/relationships/hyperlink" Target="https://www.biblegateway.com/passage/?search=John%2017&amp;version=NKJV#fen-NKJV-26771d" TargetMode="External"/><Relationship Id="rId4" Type="http://schemas.openxmlformats.org/officeDocument/2006/relationships/hyperlink" Target="https://www.biblegateway.com/passage/?search=John%2017&amp;version=NKJV#fen-NKJV-26772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up of a leaf&#10;&#10;Description automatically generated">
            <a:extLst>
              <a:ext uri="{FF2B5EF4-FFF2-40B4-BE49-F238E27FC236}">
                <a16:creationId xmlns:a16="http://schemas.microsoft.com/office/drawing/2014/main" id="{543CFABC-BEEB-A145-42B5-1B2168B8AE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Oval 1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Oval 2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1301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5482415" y="1758950"/>
            <a:ext cx="5249085" cy="1754326"/>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000" b="1" i="0" dirty="0">
                <a:solidFill>
                  <a:srgbClr val="000000"/>
                </a:solidFill>
                <a:effectLst/>
                <a:latin typeface="system-ui"/>
              </a:rPr>
              <a:t> </a:t>
            </a:r>
            <a:r>
              <a:rPr lang="en-US" sz="2000" b="1" i="0" baseline="30000" dirty="0">
                <a:solidFill>
                  <a:srgbClr val="000000"/>
                </a:solidFill>
                <a:effectLst/>
                <a:latin typeface="system-ui"/>
              </a:rPr>
              <a:t>13 </a:t>
            </a:r>
            <a:r>
              <a:rPr lang="en-US" sz="2000" b="1" i="0" dirty="0">
                <a:solidFill>
                  <a:srgbClr val="000000"/>
                </a:solidFill>
                <a:effectLst/>
                <a:latin typeface="system-ui"/>
              </a:rPr>
              <a:t>But now I come to You, and these things I speak in the world,</a:t>
            </a:r>
          </a:p>
          <a:p>
            <a:pPr marL="457200" indent="-457200">
              <a:buFont typeface="+mj-lt"/>
              <a:buAutoNum type="alphaLcParenR"/>
            </a:pPr>
            <a:r>
              <a:rPr lang="en-US" sz="2000" b="1" i="0" dirty="0">
                <a:solidFill>
                  <a:srgbClr val="000000"/>
                </a:solidFill>
                <a:effectLst/>
                <a:latin typeface="system-ui"/>
              </a:rPr>
              <a:t> that they may have </a:t>
            </a:r>
          </a:p>
          <a:p>
            <a:pPr marL="457200" indent="-457200">
              <a:buFont typeface="+mj-lt"/>
              <a:buAutoNum type="alphaLcParenR"/>
            </a:pPr>
            <a:r>
              <a:rPr lang="en-US" sz="2400" b="1" i="0" u="sng" dirty="0">
                <a:solidFill>
                  <a:srgbClr val="FF0000"/>
                </a:solidFill>
                <a:effectLst/>
                <a:latin typeface="system-ui"/>
              </a:rPr>
              <a:t>My joy fulfilled in themselves.</a:t>
            </a:r>
          </a:p>
          <a:p>
            <a:endParaRPr lang="en-US" sz="2400" b="1" i="0" u="sng" dirty="0">
              <a:solidFill>
                <a:srgbClr val="FF0000"/>
              </a:solidFill>
              <a:effectLst/>
              <a:latin typeface="system-ui"/>
            </a:endParaRPr>
          </a:p>
        </p:txBody>
      </p:sp>
      <p:sp>
        <p:nvSpPr>
          <p:cNvPr id="5" name="TextBox 4">
            <a:extLst>
              <a:ext uri="{FF2B5EF4-FFF2-40B4-BE49-F238E27FC236}">
                <a16:creationId xmlns:a16="http://schemas.microsoft.com/office/drawing/2014/main" id="{C70D6A3C-35B3-2C18-3C4A-88AF50A63441}"/>
              </a:ext>
            </a:extLst>
          </p:cNvPr>
          <p:cNvSpPr txBox="1"/>
          <p:nvPr/>
        </p:nvSpPr>
        <p:spPr>
          <a:xfrm>
            <a:off x="5551409" y="4094749"/>
            <a:ext cx="4960397" cy="707886"/>
          </a:xfrm>
          <a:prstGeom prst="rect">
            <a:avLst/>
          </a:prstGeom>
          <a:solidFill>
            <a:schemeClr val="accent3">
              <a:lumMod val="50000"/>
            </a:schemeClr>
          </a:solidFill>
          <a:ln>
            <a:solidFill>
              <a:schemeClr val="bg1"/>
            </a:solidFill>
          </a:ln>
        </p:spPr>
        <p:txBody>
          <a:bodyPr wrap="none" rtlCol="0">
            <a:spAutoFit/>
          </a:bodyPr>
          <a:lstStyle/>
          <a:p>
            <a:pPr algn="ctr"/>
            <a:r>
              <a:rPr lang="en-US" sz="2000" dirty="0">
                <a:solidFill>
                  <a:schemeClr val="bg1"/>
                </a:solidFill>
                <a:latin typeface="Arial Black" panose="020B0A04020102020204" pitchFamily="34" charset="0"/>
              </a:rPr>
              <a:t>HE PRAYED FOR US TO HAVE JOY</a:t>
            </a:r>
          </a:p>
          <a:p>
            <a:pPr algn="ctr"/>
            <a:r>
              <a:rPr lang="en-US" sz="2000" dirty="0">
                <a:solidFill>
                  <a:schemeClr val="bg1"/>
                </a:solidFill>
                <a:latin typeface="Arial Black" panose="020B0A04020102020204" pitchFamily="34" charset="0"/>
              </a:rPr>
              <a:t>…HIS JOY!!</a:t>
            </a:r>
          </a:p>
        </p:txBody>
      </p:sp>
      <p:pic>
        <p:nvPicPr>
          <p:cNvPr id="4106" name="Picture 10" descr="Jesse Duplantis on X: &quot;&quot;And now come I ...">
            <a:extLst>
              <a:ext uri="{FF2B5EF4-FFF2-40B4-BE49-F238E27FC236}">
                <a16:creationId xmlns:a16="http://schemas.microsoft.com/office/drawing/2014/main" id="{B4C2046C-0987-67B5-5A04-00A116B62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064" y="1536700"/>
            <a:ext cx="3657045" cy="4133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5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779268" y="1243767"/>
            <a:ext cx="5757085" cy="4031873"/>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400" b="1" i="0" baseline="30000" dirty="0">
                <a:solidFill>
                  <a:srgbClr val="000000"/>
                </a:solidFill>
                <a:effectLst/>
                <a:latin typeface="system-ui"/>
              </a:rPr>
              <a:t>14 </a:t>
            </a:r>
            <a:r>
              <a:rPr lang="en-US" sz="2400" b="1" i="0" dirty="0">
                <a:solidFill>
                  <a:srgbClr val="000000"/>
                </a:solidFill>
                <a:effectLst/>
                <a:latin typeface="system-ui"/>
              </a:rPr>
              <a:t>I </a:t>
            </a:r>
            <a:r>
              <a:rPr lang="en-US" sz="2400" b="1" i="0" u="sng" dirty="0">
                <a:solidFill>
                  <a:srgbClr val="000000"/>
                </a:solidFill>
                <a:effectLst/>
                <a:latin typeface="system-ui"/>
              </a:rPr>
              <a:t>have given them Your word</a:t>
            </a:r>
            <a:r>
              <a:rPr lang="en-US" sz="2400" b="1" i="0" dirty="0">
                <a:solidFill>
                  <a:srgbClr val="000000"/>
                </a:solidFill>
                <a:effectLst/>
                <a:latin typeface="system-ui"/>
              </a:rPr>
              <a:t>; </a:t>
            </a:r>
          </a:p>
          <a:p>
            <a:pPr marL="457200" indent="-457200">
              <a:buFont typeface="+mj-lt"/>
              <a:buAutoNum type="alphaLcParenR"/>
            </a:pPr>
            <a:r>
              <a:rPr lang="en-US" sz="2400" b="1" i="0" dirty="0">
                <a:solidFill>
                  <a:srgbClr val="000000"/>
                </a:solidFill>
                <a:effectLst/>
                <a:latin typeface="system-ui"/>
              </a:rPr>
              <a:t>and the world has hated them </a:t>
            </a:r>
          </a:p>
          <a:p>
            <a:pPr marL="457200" indent="-457200">
              <a:buFont typeface="+mj-lt"/>
              <a:buAutoNum type="alphaLcParenR"/>
            </a:pPr>
            <a:r>
              <a:rPr lang="en-US" sz="2400" b="1" i="0" u="sng" dirty="0">
                <a:solidFill>
                  <a:srgbClr val="FF0000"/>
                </a:solidFill>
                <a:effectLst/>
                <a:latin typeface="system-ui"/>
              </a:rPr>
              <a:t>because they are not of the world</a:t>
            </a:r>
            <a:r>
              <a:rPr lang="en-US" sz="2400" b="1" i="0" dirty="0">
                <a:solidFill>
                  <a:srgbClr val="000000"/>
                </a:solidFill>
                <a:effectLst/>
                <a:latin typeface="system-ui"/>
              </a:rPr>
              <a:t>, </a:t>
            </a:r>
          </a:p>
          <a:p>
            <a:r>
              <a:rPr lang="en-US" sz="2400" b="1" i="0" dirty="0">
                <a:solidFill>
                  <a:srgbClr val="000000"/>
                </a:solidFill>
                <a:effectLst/>
                <a:latin typeface="system-ui"/>
              </a:rPr>
              <a:t>        just as I am not of the world.</a:t>
            </a:r>
          </a:p>
          <a:p>
            <a:endParaRPr lang="en-US" sz="2400" b="1" i="0" baseline="30000" dirty="0">
              <a:solidFill>
                <a:srgbClr val="000000"/>
              </a:solidFill>
              <a:effectLst/>
              <a:latin typeface="system-ui"/>
            </a:endParaRPr>
          </a:p>
          <a:p>
            <a:pPr marL="457200" indent="-457200">
              <a:buAutoNum type="alphaLcParenR" startAt="4"/>
            </a:pPr>
            <a:r>
              <a:rPr lang="en-US" sz="2400" b="1" i="0" baseline="30000" dirty="0">
                <a:solidFill>
                  <a:srgbClr val="000000"/>
                </a:solidFill>
                <a:effectLst/>
                <a:latin typeface="system-ui"/>
              </a:rPr>
              <a:t>15 </a:t>
            </a:r>
            <a:r>
              <a:rPr lang="en-US" sz="2400" b="1" i="0" dirty="0">
                <a:solidFill>
                  <a:srgbClr val="FF0000"/>
                </a:solidFill>
                <a:effectLst/>
                <a:latin typeface="system-ui"/>
              </a:rPr>
              <a:t>I </a:t>
            </a:r>
            <a:r>
              <a:rPr lang="en-US" sz="2400" b="1" i="0" u="sng" dirty="0">
                <a:solidFill>
                  <a:srgbClr val="FF0000"/>
                </a:solidFill>
                <a:effectLst/>
                <a:latin typeface="system-ui"/>
              </a:rPr>
              <a:t>do not pray that You should take them out of the world</a:t>
            </a:r>
            <a:r>
              <a:rPr lang="en-US" sz="2400" b="1" i="0" dirty="0">
                <a:solidFill>
                  <a:srgbClr val="000000"/>
                </a:solidFill>
                <a:effectLst/>
                <a:latin typeface="system-ui"/>
              </a:rPr>
              <a:t>, </a:t>
            </a:r>
          </a:p>
          <a:p>
            <a:pPr marL="457200" indent="-457200">
              <a:buAutoNum type="alphaLcParenR" startAt="4"/>
            </a:pPr>
            <a:r>
              <a:rPr lang="en-US" sz="2400" b="1" i="0" dirty="0">
                <a:solidFill>
                  <a:srgbClr val="000000"/>
                </a:solidFill>
                <a:effectLst/>
                <a:latin typeface="system-ui"/>
              </a:rPr>
              <a:t>but that </a:t>
            </a:r>
            <a:r>
              <a:rPr lang="en-US" sz="2400" b="1" i="0" u="sng" dirty="0">
                <a:solidFill>
                  <a:srgbClr val="FF0000"/>
                </a:solidFill>
                <a:effectLst/>
                <a:latin typeface="system-ui"/>
              </a:rPr>
              <a:t>You should keep them from the evil one. </a:t>
            </a:r>
          </a:p>
          <a:p>
            <a:pPr marL="457200" indent="-457200">
              <a:buAutoNum type="alphaLcParenR" startAt="4"/>
            </a:pPr>
            <a:r>
              <a:rPr lang="en-US" sz="2400" b="1" i="0" baseline="30000" dirty="0">
                <a:solidFill>
                  <a:srgbClr val="000000"/>
                </a:solidFill>
                <a:effectLst/>
                <a:latin typeface="system-ui"/>
              </a:rPr>
              <a:t>16 </a:t>
            </a:r>
            <a:r>
              <a:rPr lang="en-US" sz="2400" b="1" i="0" dirty="0">
                <a:solidFill>
                  <a:srgbClr val="000000"/>
                </a:solidFill>
                <a:effectLst/>
                <a:latin typeface="system-ui"/>
              </a:rPr>
              <a:t>They are not of the world, just as I am not of the world.</a:t>
            </a:r>
            <a:endParaRPr lang="en-US" sz="2400" b="1" i="0" u="sng" dirty="0">
              <a:solidFill>
                <a:srgbClr val="FF0000"/>
              </a:solidFill>
              <a:effectLst/>
              <a:latin typeface="system-ui"/>
            </a:endParaRPr>
          </a:p>
        </p:txBody>
      </p:sp>
      <p:sp>
        <p:nvSpPr>
          <p:cNvPr id="5" name="TextBox 4">
            <a:extLst>
              <a:ext uri="{FF2B5EF4-FFF2-40B4-BE49-F238E27FC236}">
                <a16:creationId xmlns:a16="http://schemas.microsoft.com/office/drawing/2014/main" id="{C70D6A3C-35B3-2C18-3C4A-88AF50A63441}"/>
              </a:ext>
            </a:extLst>
          </p:cNvPr>
          <p:cNvSpPr txBox="1"/>
          <p:nvPr/>
        </p:nvSpPr>
        <p:spPr>
          <a:xfrm>
            <a:off x="1925023" y="5371498"/>
            <a:ext cx="8295220" cy="707886"/>
          </a:xfrm>
          <a:prstGeom prst="rect">
            <a:avLst/>
          </a:prstGeom>
          <a:solidFill>
            <a:schemeClr val="accent5">
              <a:lumMod val="75000"/>
            </a:schemeClr>
          </a:solidFill>
          <a:ln w="28575">
            <a:solidFill>
              <a:schemeClr val="accent5">
                <a:lumMod val="20000"/>
                <a:lumOff val="80000"/>
              </a:schemeClr>
            </a:solidFill>
          </a:ln>
        </p:spPr>
        <p:txBody>
          <a:bodyPr wrap="none" rtlCol="0">
            <a:spAutoFit/>
          </a:bodyPr>
          <a:lstStyle/>
          <a:p>
            <a:pPr algn="ctr"/>
            <a:r>
              <a:rPr lang="en-US" sz="2000" dirty="0">
                <a:solidFill>
                  <a:schemeClr val="bg1"/>
                </a:solidFill>
                <a:latin typeface="Arial Black" panose="020B0A04020102020204" pitchFamily="34" charset="0"/>
              </a:rPr>
              <a:t>WE ARE DIFFERENT- WE ARE SPECIAL </a:t>
            </a:r>
            <a:r>
              <a:rPr lang="en-US" dirty="0">
                <a:solidFill>
                  <a:schemeClr val="bg1"/>
                </a:solidFill>
              </a:rPr>
              <a:t>(PECULIAR II PETER 2:9)</a:t>
            </a:r>
          </a:p>
          <a:p>
            <a:pPr algn="ctr"/>
            <a:r>
              <a:rPr lang="en-US" sz="2000" dirty="0">
                <a:solidFill>
                  <a:schemeClr val="bg1"/>
                </a:solidFill>
                <a:latin typeface="Arial Black" panose="020B0A04020102020204" pitchFamily="34" charset="0"/>
              </a:rPr>
              <a:t>LIKE JESUS</a:t>
            </a:r>
          </a:p>
        </p:txBody>
      </p:sp>
      <p:pic>
        <p:nvPicPr>
          <p:cNvPr id="4104" name="Picture 8" descr="The Living Word of God, John - I have ...">
            <a:extLst>
              <a:ext uri="{FF2B5EF4-FFF2-40B4-BE49-F238E27FC236}">
                <a16:creationId xmlns:a16="http://schemas.microsoft.com/office/drawing/2014/main" id="{50CEAA63-778F-EC04-009A-6DD650A28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453" y="1591822"/>
            <a:ext cx="3957509" cy="3335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67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5272613" y="1491196"/>
            <a:ext cx="5757085" cy="3724096"/>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400" b="1" i="0" baseline="30000" dirty="0">
                <a:solidFill>
                  <a:srgbClr val="000000"/>
                </a:solidFill>
                <a:effectLst/>
                <a:latin typeface="system-ui"/>
              </a:rPr>
              <a:t>17 </a:t>
            </a:r>
            <a:r>
              <a:rPr lang="en-US" sz="2800" b="1" i="0" u="sng" dirty="0">
                <a:solidFill>
                  <a:srgbClr val="FF0000"/>
                </a:solidFill>
                <a:effectLst/>
                <a:latin typeface="system-ui"/>
              </a:rPr>
              <a:t>Sanctify</a:t>
            </a:r>
            <a:r>
              <a:rPr lang="en-US" sz="2800" b="1" i="0" u="sng" baseline="30000" dirty="0">
                <a:solidFill>
                  <a:srgbClr val="FF0000"/>
                </a:solidFill>
                <a:effectLst/>
                <a:latin typeface="system-ui"/>
              </a:rPr>
              <a:t>[</a:t>
            </a:r>
            <a:r>
              <a:rPr lang="en-US" sz="2800" b="1" i="0" u="sng" baseline="30000" dirty="0" err="1">
                <a:solidFill>
                  <a:srgbClr val="FF0000"/>
                </a:solidFill>
                <a:effectLst/>
                <a:latin typeface="system-ui"/>
                <a:hlinkClick r:id="rId3" tooltip="See footnote i">
                  <a:extLst>
                    <a:ext uri="{A12FA001-AC4F-418D-AE19-62706E023703}">
                      <ahyp:hlinkClr xmlns:ahyp="http://schemas.microsoft.com/office/drawing/2018/hyperlinkcolor" val="tx"/>
                    </a:ext>
                  </a:extLst>
                </a:hlinkClick>
              </a:rPr>
              <a:t>i</a:t>
            </a:r>
            <a:r>
              <a:rPr lang="en-US" sz="2800" b="1" i="0" u="sng" baseline="30000" dirty="0">
                <a:solidFill>
                  <a:srgbClr val="FF0000"/>
                </a:solidFill>
                <a:effectLst/>
                <a:latin typeface="system-ui"/>
              </a:rPr>
              <a:t>]</a:t>
            </a:r>
            <a:r>
              <a:rPr lang="en-US" sz="2800" b="1" i="0" u="sng" dirty="0">
                <a:solidFill>
                  <a:srgbClr val="FF0000"/>
                </a:solidFill>
                <a:effectLst/>
                <a:latin typeface="system-ui"/>
              </a:rPr>
              <a:t> them by Your truth</a:t>
            </a:r>
            <a:r>
              <a:rPr lang="en-US" sz="2400" b="1" i="0" dirty="0">
                <a:solidFill>
                  <a:srgbClr val="000000"/>
                </a:solidFill>
                <a:effectLst/>
                <a:latin typeface="system-ui"/>
              </a:rPr>
              <a:t>.</a:t>
            </a:r>
          </a:p>
          <a:p>
            <a:pPr marL="457200" indent="-457200">
              <a:buFont typeface="+mj-lt"/>
              <a:buAutoNum type="alphaLcParenR"/>
            </a:pPr>
            <a:r>
              <a:rPr lang="en-US" sz="2400" b="1" i="0" dirty="0">
                <a:solidFill>
                  <a:srgbClr val="000000"/>
                </a:solidFill>
                <a:effectLst/>
                <a:latin typeface="system-ui"/>
              </a:rPr>
              <a:t> Your word is truth. </a:t>
            </a:r>
          </a:p>
          <a:p>
            <a:pPr marL="457200" indent="-457200">
              <a:buFont typeface="+mj-lt"/>
              <a:buAutoNum type="alphaLcParenR"/>
            </a:pPr>
            <a:r>
              <a:rPr lang="en-US" sz="2400" b="1" i="0" baseline="30000" dirty="0">
                <a:solidFill>
                  <a:srgbClr val="000000"/>
                </a:solidFill>
                <a:effectLst/>
                <a:latin typeface="system-ui"/>
              </a:rPr>
              <a:t>18 </a:t>
            </a:r>
            <a:r>
              <a:rPr lang="en-US" sz="2400" b="1" i="0" dirty="0">
                <a:solidFill>
                  <a:srgbClr val="000000"/>
                </a:solidFill>
                <a:effectLst/>
                <a:latin typeface="system-ui"/>
              </a:rPr>
              <a:t>As You sent Me into the world, </a:t>
            </a:r>
          </a:p>
          <a:p>
            <a:pPr marL="457200" indent="-457200">
              <a:buFont typeface="+mj-lt"/>
              <a:buAutoNum type="alphaLcParenR"/>
            </a:pPr>
            <a:r>
              <a:rPr lang="en-US" sz="2800" b="1" i="0" u="sng" dirty="0">
                <a:solidFill>
                  <a:srgbClr val="FF0000"/>
                </a:solidFill>
                <a:effectLst/>
                <a:latin typeface="system-ui"/>
              </a:rPr>
              <a:t>I also have sent them into the world</a:t>
            </a:r>
            <a:r>
              <a:rPr lang="en-US" sz="2400" b="1" i="0" dirty="0">
                <a:solidFill>
                  <a:srgbClr val="000000"/>
                </a:solidFill>
                <a:effectLst/>
                <a:latin typeface="system-ui"/>
              </a:rPr>
              <a:t>.</a:t>
            </a:r>
          </a:p>
          <a:p>
            <a:pPr marL="457200" indent="-457200">
              <a:buFont typeface="+mj-lt"/>
              <a:buAutoNum type="alphaLcParenR"/>
            </a:pPr>
            <a:r>
              <a:rPr lang="en-US" sz="2400" b="1" i="0" dirty="0">
                <a:solidFill>
                  <a:srgbClr val="000000"/>
                </a:solidFill>
                <a:effectLst/>
                <a:latin typeface="system-ui"/>
              </a:rPr>
              <a:t> </a:t>
            </a:r>
            <a:r>
              <a:rPr lang="en-US" sz="2400" b="1" i="0" u="sng" baseline="30000" dirty="0">
                <a:solidFill>
                  <a:srgbClr val="FF0000"/>
                </a:solidFill>
                <a:effectLst/>
                <a:latin typeface="system-ui"/>
              </a:rPr>
              <a:t>19 </a:t>
            </a:r>
            <a:r>
              <a:rPr lang="en-US" sz="2400" b="1" i="0" u="sng" dirty="0">
                <a:solidFill>
                  <a:srgbClr val="FF0000"/>
                </a:solidFill>
                <a:effectLst/>
                <a:latin typeface="system-ui"/>
              </a:rPr>
              <a:t>And for their sakes I sanctify Myself</a:t>
            </a:r>
            <a:r>
              <a:rPr lang="en-US" sz="2400" b="1" i="0" dirty="0">
                <a:solidFill>
                  <a:srgbClr val="000000"/>
                </a:solidFill>
                <a:effectLst/>
                <a:latin typeface="system-ui"/>
              </a:rPr>
              <a:t>, that </a:t>
            </a:r>
          </a:p>
          <a:p>
            <a:pPr marL="457200" indent="-457200">
              <a:buFont typeface="+mj-lt"/>
              <a:buAutoNum type="alphaLcParenR"/>
            </a:pPr>
            <a:r>
              <a:rPr lang="en-US" sz="2800" b="1" i="0" u="sng" dirty="0">
                <a:solidFill>
                  <a:srgbClr val="FF0000"/>
                </a:solidFill>
                <a:effectLst/>
                <a:latin typeface="system-ui"/>
              </a:rPr>
              <a:t>they also may be sanctified by the truth</a:t>
            </a:r>
            <a:r>
              <a:rPr lang="en-US" sz="2400" b="1" i="0" u="sng" dirty="0">
                <a:solidFill>
                  <a:srgbClr val="FF0000"/>
                </a:solidFill>
                <a:effectLst/>
                <a:latin typeface="system-ui"/>
              </a:rPr>
              <a:t>.</a:t>
            </a:r>
          </a:p>
        </p:txBody>
      </p:sp>
      <p:sp>
        <p:nvSpPr>
          <p:cNvPr id="5" name="TextBox 4">
            <a:extLst>
              <a:ext uri="{FF2B5EF4-FFF2-40B4-BE49-F238E27FC236}">
                <a16:creationId xmlns:a16="http://schemas.microsoft.com/office/drawing/2014/main" id="{C70D6A3C-35B3-2C18-3C4A-88AF50A63441}"/>
              </a:ext>
            </a:extLst>
          </p:cNvPr>
          <p:cNvSpPr txBox="1"/>
          <p:nvPr/>
        </p:nvSpPr>
        <p:spPr>
          <a:xfrm>
            <a:off x="2311022" y="5326507"/>
            <a:ext cx="7569957" cy="707886"/>
          </a:xfrm>
          <a:prstGeom prst="rect">
            <a:avLst/>
          </a:prstGeom>
          <a:solidFill>
            <a:srgbClr val="663300"/>
          </a:solidFill>
        </p:spPr>
        <p:txBody>
          <a:bodyPr wrap="none" rtlCol="0">
            <a:spAutoFit/>
          </a:bodyPr>
          <a:lstStyle/>
          <a:p>
            <a:pPr algn="ctr"/>
            <a:r>
              <a:rPr lang="en-US" sz="2000" dirty="0">
                <a:solidFill>
                  <a:schemeClr val="bg1"/>
                </a:solidFill>
                <a:latin typeface="Arial Black" panose="020B0A04020102020204" pitchFamily="34" charset="0"/>
              </a:rPr>
              <a:t>HE PRAYED THAT GOD WOULD GIVE US HIS WORD</a:t>
            </a:r>
          </a:p>
          <a:p>
            <a:pPr algn="ctr"/>
            <a:r>
              <a:rPr lang="en-US" sz="2000" dirty="0">
                <a:solidFill>
                  <a:schemeClr val="bg1"/>
                </a:solidFill>
                <a:latin typeface="Arial Black" panose="020B0A04020102020204" pitchFamily="34" charset="0"/>
              </a:rPr>
              <a:t>SO WE COULD BE COMPLETELY DEDICATED TO GOD</a:t>
            </a:r>
          </a:p>
        </p:txBody>
      </p:sp>
      <p:pic>
        <p:nvPicPr>
          <p:cNvPr id="3082" name="Picture 10" descr="The Best Bible Verses About Trust That ...">
            <a:extLst>
              <a:ext uri="{FF2B5EF4-FFF2-40B4-BE49-F238E27FC236}">
                <a16:creationId xmlns:a16="http://schemas.microsoft.com/office/drawing/2014/main" id="{F131D4A1-B387-38ED-18FD-46601EAD1C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432"/>
          <a:stretch/>
        </p:blipFill>
        <p:spPr bwMode="auto">
          <a:xfrm>
            <a:off x="1244600" y="1409700"/>
            <a:ext cx="3621613" cy="368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836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1481915" y="1804296"/>
            <a:ext cx="5249085" cy="1754326"/>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000" b="1" i="0" dirty="0">
                <a:solidFill>
                  <a:srgbClr val="000000"/>
                </a:solidFill>
                <a:effectLst/>
                <a:latin typeface="system-ui"/>
              </a:rPr>
              <a:t> </a:t>
            </a:r>
            <a:r>
              <a:rPr lang="en-US" sz="2000" b="1" i="0" baseline="30000" dirty="0">
                <a:solidFill>
                  <a:srgbClr val="000000"/>
                </a:solidFill>
                <a:effectLst/>
                <a:latin typeface="system-ui"/>
              </a:rPr>
              <a:t>13 </a:t>
            </a:r>
            <a:r>
              <a:rPr lang="en-US" sz="2000" b="1" i="0" dirty="0">
                <a:solidFill>
                  <a:srgbClr val="000000"/>
                </a:solidFill>
                <a:effectLst/>
                <a:latin typeface="system-ui"/>
              </a:rPr>
              <a:t>But now I come to You, and these things I speak in the world,</a:t>
            </a:r>
          </a:p>
          <a:p>
            <a:pPr marL="457200" indent="-457200">
              <a:buFont typeface="+mj-lt"/>
              <a:buAutoNum type="alphaLcParenR"/>
            </a:pPr>
            <a:r>
              <a:rPr lang="en-US" sz="2000" b="1" i="0" dirty="0">
                <a:solidFill>
                  <a:srgbClr val="000000"/>
                </a:solidFill>
                <a:effectLst/>
                <a:latin typeface="system-ui"/>
              </a:rPr>
              <a:t> that they may have </a:t>
            </a:r>
          </a:p>
          <a:p>
            <a:pPr marL="457200" indent="-457200">
              <a:buFont typeface="+mj-lt"/>
              <a:buAutoNum type="alphaLcParenR"/>
            </a:pPr>
            <a:r>
              <a:rPr lang="en-US" sz="2400" b="1" i="0" u="sng" dirty="0">
                <a:solidFill>
                  <a:srgbClr val="FF0000"/>
                </a:solidFill>
                <a:effectLst/>
                <a:latin typeface="system-ui"/>
              </a:rPr>
              <a:t>My joy fulfilled in themselves.</a:t>
            </a:r>
          </a:p>
          <a:p>
            <a:endParaRPr lang="en-US" sz="2400" b="1" i="0" u="sng" dirty="0">
              <a:solidFill>
                <a:srgbClr val="FF0000"/>
              </a:solidFill>
              <a:effectLst/>
              <a:latin typeface="system-ui"/>
            </a:endParaRPr>
          </a:p>
        </p:txBody>
      </p:sp>
      <p:sp>
        <p:nvSpPr>
          <p:cNvPr id="5" name="TextBox 4">
            <a:extLst>
              <a:ext uri="{FF2B5EF4-FFF2-40B4-BE49-F238E27FC236}">
                <a16:creationId xmlns:a16="http://schemas.microsoft.com/office/drawing/2014/main" id="{C70D6A3C-35B3-2C18-3C4A-88AF50A63441}"/>
              </a:ext>
            </a:extLst>
          </p:cNvPr>
          <p:cNvSpPr txBox="1"/>
          <p:nvPr/>
        </p:nvSpPr>
        <p:spPr>
          <a:xfrm>
            <a:off x="1757983" y="4220791"/>
            <a:ext cx="4960397" cy="707886"/>
          </a:xfrm>
          <a:prstGeom prst="rect">
            <a:avLst/>
          </a:prstGeom>
          <a:solidFill>
            <a:schemeClr val="accent3">
              <a:lumMod val="50000"/>
            </a:schemeClr>
          </a:solidFill>
          <a:ln>
            <a:solidFill>
              <a:schemeClr val="bg1"/>
            </a:solidFill>
          </a:ln>
        </p:spPr>
        <p:txBody>
          <a:bodyPr wrap="none" rtlCol="0">
            <a:spAutoFit/>
          </a:bodyPr>
          <a:lstStyle/>
          <a:p>
            <a:pPr algn="ctr"/>
            <a:r>
              <a:rPr lang="en-US" sz="2000" dirty="0">
                <a:solidFill>
                  <a:schemeClr val="bg1"/>
                </a:solidFill>
                <a:latin typeface="Arial Black" panose="020B0A04020102020204" pitchFamily="34" charset="0"/>
              </a:rPr>
              <a:t>HE PRAYED FOR US TO HAVE JOY</a:t>
            </a:r>
          </a:p>
          <a:p>
            <a:pPr algn="ctr"/>
            <a:r>
              <a:rPr lang="en-US" sz="2000" dirty="0">
                <a:solidFill>
                  <a:schemeClr val="bg1"/>
                </a:solidFill>
                <a:latin typeface="Arial Black" panose="020B0A04020102020204" pitchFamily="34" charset="0"/>
              </a:rPr>
              <a:t>…HIS JOY!!</a:t>
            </a:r>
          </a:p>
        </p:txBody>
      </p:sp>
      <p:pic>
        <p:nvPicPr>
          <p:cNvPr id="4106" name="Picture 10" descr="Jesse Duplantis on X: &quot;&quot;And now come I ...">
            <a:extLst>
              <a:ext uri="{FF2B5EF4-FFF2-40B4-BE49-F238E27FC236}">
                <a16:creationId xmlns:a16="http://schemas.microsoft.com/office/drawing/2014/main" id="{B4C2046C-0987-67B5-5A04-00A116B62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55" y="1301750"/>
            <a:ext cx="3657045" cy="4133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8869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alphaModFix/>
            <a:extLst>
              <a:ext uri="{28A0092B-C50C-407E-A947-70E740481C1C}">
                <a14:useLocalDpi xmlns:a14="http://schemas.microsoft.com/office/drawing/2010/main" val="0"/>
              </a:ext>
            </a:extLst>
          </a:blip>
          <a:srcRect r="-1" b="14381"/>
          <a:stretch/>
        </p:blipFill>
        <p:spPr>
          <a:xfrm>
            <a:off x="4547937" y="-5"/>
            <a:ext cx="7644062" cy="3681406"/>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6162" name="Rectangle 616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6D242A-48A7-8204-47FB-BC97E6DE54B8}"/>
              </a:ext>
            </a:extLst>
          </p:cNvPr>
          <p:cNvSpPr txBox="1"/>
          <p:nvPr/>
        </p:nvSpPr>
        <p:spPr>
          <a:xfrm>
            <a:off x="700088" y="2766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mj-lt"/>
                <a:ea typeface="+mj-ea"/>
                <a:cs typeface="+mj-cs"/>
              </a:rPr>
              <a:t>PART 3 </a:t>
            </a:r>
          </a:p>
          <a:p>
            <a:pPr>
              <a:lnSpc>
                <a:spcPct val="90000"/>
              </a:lnSpc>
              <a:spcBef>
                <a:spcPct val="0"/>
              </a:spcBef>
              <a:spcAft>
                <a:spcPts val="600"/>
              </a:spcAft>
            </a:pPr>
            <a:endParaRPr lang="en-US" sz="5000" kern="1200" dirty="0">
              <a:solidFill>
                <a:schemeClr val="bg1"/>
              </a:solidFill>
              <a:latin typeface="+mj-lt"/>
              <a:ea typeface="+mj-ea"/>
              <a:cs typeface="+mj-cs"/>
            </a:endParaRPr>
          </a:p>
          <a:p>
            <a:pPr>
              <a:lnSpc>
                <a:spcPct val="90000"/>
              </a:lnSpc>
              <a:spcBef>
                <a:spcPct val="0"/>
              </a:spcBef>
              <a:spcAft>
                <a:spcPts val="600"/>
              </a:spcAft>
            </a:pPr>
            <a:r>
              <a:rPr lang="en-US" sz="5000" kern="1200" dirty="0">
                <a:solidFill>
                  <a:schemeClr val="bg1"/>
                </a:solidFill>
                <a:latin typeface="+mj-lt"/>
                <a:ea typeface="+mj-ea"/>
                <a:cs typeface="+mj-cs"/>
              </a:rPr>
              <a:t>John 17:20-26</a:t>
            </a:r>
          </a:p>
        </p:txBody>
      </p:sp>
      <p:cxnSp>
        <p:nvCxnSpPr>
          <p:cNvPr id="6164" name="Straight Connector 616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72" name="Picture 4" descr="John 17:20-25 and Exodus 15:26 KJV ...">
            <a:extLst>
              <a:ext uri="{FF2B5EF4-FFF2-40B4-BE49-F238E27FC236}">
                <a16:creationId xmlns:a16="http://schemas.microsoft.com/office/drawing/2014/main" id="{17B345E0-351A-0110-8262-34A771C94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9" t="4842" r="3209" b="19917"/>
          <a:stretch/>
        </p:blipFill>
        <p:spPr bwMode="auto">
          <a:xfrm>
            <a:off x="5870713" y="3783496"/>
            <a:ext cx="5705061" cy="2816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2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1202841" y="1704353"/>
            <a:ext cx="5757085" cy="3662541"/>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400" b="1" i="0" baseline="30000" dirty="0">
                <a:solidFill>
                  <a:srgbClr val="000000"/>
                </a:solidFill>
                <a:effectLst/>
                <a:latin typeface="system-ui"/>
              </a:rPr>
              <a:t>20 </a:t>
            </a:r>
            <a:r>
              <a:rPr lang="en-US" sz="2400" b="1" i="0" dirty="0">
                <a:solidFill>
                  <a:srgbClr val="000000"/>
                </a:solidFill>
                <a:effectLst/>
                <a:latin typeface="system-ui"/>
              </a:rPr>
              <a:t>“I do not pray for these alone, </a:t>
            </a:r>
          </a:p>
          <a:p>
            <a:pPr marL="457200" indent="-457200">
              <a:buFont typeface="+mj-lt"/>
              <a:buAutoNum type="alphaLcParenR"/>
            </a:pPr>
            <a:r>
              <a:rPr lang="en-US" sz="2400" b="1" i="0" dirty="0">
                <a:solidFill>
                  <a:srgbClr val="000000"/>
                </a:solidFill>
                <a:effectLst/>
                <a:latin typeface="system-ui"/>
              </a:rPr>
              <a:t>but also for </a:t>
            </a:r>
            <a:r>
              <a:rPr lang="en-US" sz="2800" b="1" i="0" u="sng" dirty="0">
                <a:solidFill>
                  <a:srgbClr val="FF0000"/>
                </a:solidFill>
                <a:effectLst/>
                <a:latin typeface="system-ui"/>
              </a:rPr>
              <a:t>those who </a:t>
            </a:r>
            <a:r>
              <a:rPr lang="en-US" sz="2800" b="1" i="0" u="sng" baseline="30000" dirty="0">
                <a:solidFill>
                  <a:srgbClr val="FF0000"/>
                </a:solidFill>
                <a:effectLst/>
                <a:latin typeface="system-ui"/>
              </a:rPr>
              <a:t>[</a:t>
            </a:r>
            <a:r>
              <a:rPr lang="en-US" sz="2800" b="1" i="0" u="sng" baseline="30000" dirty="0">
                <a:solidFill>
                  <a:srgbClr val="FF0000"/>
                </a:solidFill>
                <a:effectLst/>
                <a:latin typeface="system-ui"/>
                <a:hlinkClick r:id="rId3" tooltip="See footnote j">
                  <a:extLst>
                    <a:ext uri="{A12FA001-AC4F-418D-AE19-62706E023703}">
                      <ahyp:hlinkClr xmlns:ahyp="http://schemas.microsoft.com/office/drawing/2018/hyperlinkcolor" val="tx"/>
                    </a:ext>
                  </a:extLst>
                </a:hlinkClick>
              </a:rPr>
              <a:t>j</a:t>
            </a:r>
            <a:r>
              <a:rPr lang="en-US" sz="2800" b="1" i="0" u="sng" baseline="30000" dirty="0">
                <a:solidFill>
                  <a:srgbClr val="FF0000"/>
                </a:solidFill>
                <a:effectLst/>
                <a:latin typeface="system-ui"/>
              </a:rPr>
              <a:t>]</a:t>
            </a:r>
            <a:r>
              <a:rPr lang="en-US" sz="2800" b="1" i="0" u="sng" dirty="0">
                <a:solidFill>
                  <a:srgbClr val="FF0000"/>
                </a:solidFill>
                <a:effectLst/>
                <a:latin typeface="system-ui"/>
              </a:rPr>
              <a:t>will believe in Me through their word</a:t>
            </a:r>
            <a:r>
              <a:rPr lang="en-US" sz="2400" b="1" i="0" dirty="0">
                <a:solidFill>
                  <a:srgbClr val="000000"/>
                </a:solidFill>
                <a:effectLst/>
                <a:latin typeface="system-ui"/>
              </a:rPr>
              <a:t>; </a:t>
            </a:r>
          </a:p>
          <a:p>
            <a:pPr marL="457200" indent="-457200">
              <a:buFont typeface="+mj-lt"/>
              <a:buAutoNum type="alphaLcParenR"/>
            </a:pPr>
            <a:r>
              <a:rPr lang="en-US" sz="2400" b="1" i="0" baseline="30000" dirty="0">
                <a:solidFill>
                  <a:srgbClr val="000000"/>
                </a:solidFill>
                <a:effectLst/>
                <a:latin typeface="system-ui"/>
              </a:rPr>
              <a:t>21 </a:t>
            </a:r>
            <a:r>
              <a:rPr lang="en-US" sz="2800" b="1" i="0" u="sng" dirty="0">
                <a:solidFill>
                  <a:srgbClr val="FF0000"/>
                </a:solidFill>
                <a:effectLst/>
                <a:latin typeface="system-ui"/>
              </a:rPr>
              <a:t>that they all may be one</a:t>
            </a:r>
            <a:r>
              <a:rPr lang="en-US" sz="2400" b="1" i="0" dirty="0">
                <a:solidFill>
                  <a:srgbClr val="000000"/>
                </a:solidFill>
                <a:effectLst/>
                <a:latin typeface="system-ui"/>
              </a:rPr>
              <a:t>, </a:t>
            </a:r>
          </a:p>
          <a:p>
            <a:pPr marL="457200" indent="-457200">
              <a:buFont typeface="+mj-lt"/>
              <a:buAutoNum type="alphaLcParenR"/>
            </a:pPr>
            <a:r>
              <a:rPr lang="en-US" sz="2400" b="1" i="0" dirty="0">
                <a:solidFill>
                  <a:srgbClr val="000000"/>
                </a:solidFill>
                <a:effectLst/>
                <a:latin typeface="system-ui"/>
              </a:rPr>
              <a:t>as You, Father, </a:t>
            </a:r>
            <a:r>
              <a:rPr lang="en-US" sz="2400" b="1" i="1" dirty="0">
                <a:solidFill>
                  <a:srgbClr val="000000"/>
                </a:solidFill>
                <a:effectLst/>
                <a:latin typeface="system-ui"/>
              </a:rPr>
              <a:t>are</a:t>
            </a:r>
            <a:r>
              <a:rPr lang="en-US" sz="2400" b="1" i="0" dirty="0">
                <a:solidFill>
                  <a:srgbClr val="000000"/>
                </a:solidFill>
                <a:effectLst/>
                <a:latin typeface="system-ui"/>
              </a:rPr>
              <a:t> in Me, </a:t>
            </a:r>
          </a:p>
          <a:p>
            <a:pPr marL="457200" indent="-457200">
              <a:buFont typeface="+mj-lt"/>
              <a:buAutoNum type="alphaLcParenR"/>
            </a:pPr>
            <a:r>
              <a:rPr lang="en-US" sz="2400" b="1" i="0" dirty="0">
                <a:solidFill>
                  <a:srgbClr val="000000"/>
                </a:solidFill>
                <a:effectLst/>
                <a:latin typeface="system-ui"/>
              </a:rPr>
              <a:t>and I in You; </a:t>
            </a:r>
          </a:p>
          <a:p>
            <a:pPr marL="457200" indent="-457200">
              <a:buFont typeface="+mj-lt"/>
              <a:buAutoNum type="alphaLcParenR"/>
            </a:pPr>
            <a:r>
              <a:rPr lang="en-US" sz="2800" b="1" i="0" u="sng" dirty="0">
                <a:solidFill>
                  <a:srgbClr val="FF0000"/>
                </a:solidFill>
                <a:effectLst/>
                <a:latin typeface="system-ui"/>
              </a:rPr>
              <a:t>that they also may be one in Us</a:t>
            </a:r>
            <a:r>
              <a:rPr lang="en-US" sz="2400" b="1" i="0" dirty="0">
                <a:solidFill>
                  <a:srgbClr val="000000"/>
                </a:solidFill>
                <a:effectLst/>
                <a:latin typeface="system-ui"/>
              </a:rPr>
              <a:t>, </a:t>
            </a:r>
          </a:p>
          <a:p>
            <a:pPr marL="457200" indent="-457200">
              <a:buFont typeface="+mj-lt"/>
              <a:buAutoNum type="alphaLcParenR"/>
            </a:pPr>
            <a:r>
              <a:rPr lang="en-US" sz="2400" b="1" i="0" u="sng" dirty="0">
                <a:solidFill>
                  <a:srgbClr val="FF0000"/>
                </a:solidFill>
                <a:effectLst/>
                <a:latin typeface="system-ui"/>
              </a:rPr>
              <a:t>that the world may believe that You sent Me.</a:t>
            </a:r>
          </a:p>
        </p:txBody>
      </p:sp>
      <p:sp>
        <p:nvSpPr>
          <p:cNvPr id="5" name="TextBox 4">
            <a:extLst>
              <a:ext uri="{FF2B5EF4-FFF2-40B4-BE49-F238E27FC236}">
                <a16:creationId xmlns:a16="http://schemas.microsoft.com/office/drawing/2014/main" id="{C70D6A3C-35B3-2C18-3C4A-88AF50A63441}"/>
              </a:ext>
            </a:extLst>
          </p:cNvPr>
          <p:cNvSpPr txBox="1"/>
          <p:nvPr/>
        </p:nvSpPr>
        <p:spPr>
          <a:xfrm>
            <a:off x="2463402" y="5532016"/>
            <a:ext cx="7265195" cy="400110"/>
          </a:xfrm>
          <a:prstGeom prst="rect">
            <a:avLst/>
          </a:prstGeom>
          <a:solidFill>
            <a:schemeClr val="tx1"/>
          </a:solidFill>
          <a:ln w="28575">
            <a:solidFill>
              <a:srgbClr val="CCCC00"/>
            </a:solidFill>
          </a:ln>
        </p:spPr>
        <p:txBody>
          <a:bodyPr wrap="none" rtlCol="0">
            <a:spAutoFit/>
          </a:bodyPr>
          <a:lstStyle/>
          <a:p>
            <a:pPr algn="ctr"/>
            <a:r>
              <a:rPr lang="en-US" sz="2000" dirty="0">
                <a:solidFill>
                  <a:schemeClr val="bg1"/>
                </a:solidFill>
                <a:latin typeface="Arial Black" panose="020B0A04020102020204" pitchFamily="34" charset="0"/>
              </a:rPr>
              <a:t>JESUS PRAYS FOR ALL BELIEVERS TO BE UNITED</a:t>
            </a:r>
          </a:p>
        </p:txBody>
      </p:sp>
      <p:pic>
        <p:nvPicPr>
          <p:cNvPr id="5124" name="Picture 4" descr="What Does John 17:20 Mean?">
            <a:extLst>
              <a:ext uri="{FF2B5EF4-FFF2-40B4-BE49-F238E27FC236}">
                <a16:creationId xmlns:a16="http://schemas.microsoft.com/office/drawing/2014/main" id="{20242234-7E4E-C67B-E0F5-88F3B4E56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163" y="1848678"/>
            <a:ext cx="3046083" cy="30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7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3323415" y="1799680"/>
            <a:ext cx="6011085" cy="3539430"/>
          </a:xfrm>
          <a:prstGeom prst="rect">
            <a:avLst/>
          </a:prstGeom>
          <a:solidFill>
            <a:schemeClr val="bg1"/>
          </a:solidFill>
          <a:ln w="57150">
            <a:solidFill>
              <a:schemeClr val="tx1"/>
            </a:solidFill>
          </a:ln>
        </p:spPr>
        <p:txBody>
          <a:bodyPr wrap="square">
            <a:spAutoFit/>
          </a:bodyPr>
          <a:lstStyle/>
          <a:p>
            <a:pPr algn="l"/>
            <a:r>
              <a:rPr lang="en-US" sz="2400" b="0" i="0" dirty="0">
                <a:solidFill>
                  <a:srgbClr val="000000"/>
                </a:solidFill>
                <a:effectLst/>
                <a:latin typeface="system-ui"/>
              </a:rPr>
              <a:t>  </a:t>
            </a:r>
            <a:r>
              <a:rPr lang="en-US" sz="2400" b="1" i="0" dirty="0">
                <a:solidFill>
                  <a:srgbClr val="000000"/>
                </a:solidFill>
                <a:effectLst/>
                <a:latin typeface="system-ui"/>
              </a:rPr>
              <a:t> </a:t>
            </a:r>
            <a:r>
              <a:rPr lang="en-US" sz="2400" b="1" i="0" baseline="30000" dirty="0">
                <a:solidFill>
                  <a:srgbClr val="000000"/>
                </a:solidFill>
                <a:effectLst/>
                <a:latin typeface="system-ui"/>
              </a:rPr>
              <a:t>22 </a:t>
            </a:r>
            <a:r>
              <a:rPr lang="en-US" sz="2400" b="1" i="0" dirty="0">
                <a:solidFill>
                  <a:srgbClr val="000000"/>
                </a:solidFill>
                <a:effectLst/>
                <a:latin typeface="system-ui"/>
              </a:rPr>
              <a:t>And the glory which You gave Me </a:t>
            </a:r>
          </a:p>
          <a:p>
            <a:pPr marL="457200" indent="-457200" algn="l">
              <a:buFont typeface="+mj-lt"/>
              <a:buAutoNum type="alphaLcParenR"/>
            </a:pPr>
            <a:r>
              <a:rPr lang="en-US" sz="2400" b="1" i="0" dirty="0">
                <a:solidFill>
                  <a:srgbClr val="000000"/>
                </a:solidFill>
                <a:effectLst/>
                <a:latin typeface="system-ui"/>
              </a:rPr>
              <a:t>I have given them,</a:t>
            </a:r>
          </a:p>
          <a:p>
            <a:pPr marL="457200" indent="-457200" algn="l">
              <a:buFont typeface="+mj-lt"/>
              <a:buAutoNum type="alphaLcParenR"/>
            </a:pPr>
            <a:r>
              <a:rPr lang="en-US" sz="2400" b="1" i="0" dirty="0">
                <a:solidFill>
                  <a:srgbClr val="FF0000"/>
                </a:solidFill>
                <a:effectLst/>
                <a:latin typeface="system-ui"/>
              </a:rPr>
              <a:t> that they may be one just as We are one:  </a:t>
            </a:r>
          </a:p>
          <a:p>
            <a:pPr marL="457200" indent="-457200" algn="l">
              <a:buFont typeface="+mj-lt"/>
              <a:buAutoNum type="alphaLcParenR"/>
            </a:pPr>
            <a:r>
              <a:rPr lang="en-US" sz="2400" b="1" i="0" baseline="30000" dirty="0">
                <a:solidFill>
                  <a:srgbClr val="000000"/>
                </a:solidFill>
                <a:effectLst/>
                <a:latin typeface="system-ui"/>
              </a:rPr>
              <a:t>23 </a:t>
            </a:r>
            <a:r>
              <a:rPr lang="en-US" sz="2400" b="1" i="0" dirty="0">
                <a:solidFill>
                  <a:srgbClr val="000000"/>
                </a:solidFill>
                <a:effectLst/>
                <a:latin typeface="system-ui"/>
              </a:rPr>
              <a:t>I in them, and You in Me;  </a:t>
            </a:r>
          </a:p>
          <a:p>
            <a:pPr algn="l"/>
            <a:r>
              <a:rPr lang="en-US" sz="2400" b="1" i="0" dirty="0">
                <a:solidFill>
                  <a:srgbClr val="000000"/>
                </a:solidFill>
                <a:effectLst/>
                <a:latin typeface="system-ui"/>
              </a:rPr>
              <a:t>that they may be made perfect in one, and  </a:t>
            </a:r>
          </a:p>
          <a:p>
            <a:pPr marL="457200" indent="-457200" algn="l">
              <a:buFont typeface="+mj-lt"/>
              <a:buAutoNum type="alphaLcParenR"/>
            </a:pPr>
            <a:r>
              <a:rPr lang="en-US" sz="2400" b="1" i="0" dirty="0">
                <a:solidFill>
                  <a:srgbClr val="FF0000"/>
                </a:solidFill>
                <a:effectLst/>
                <a:latin typeface="system-ui"/>
              </a:rPr>
              <a:t>that the world may know that You have sent Me,  </a:t>
            </a:r>
          </a:p>
          <a:p>
            <a:pPr marL="457200" indent="-457200" algn="l">
              <a:buFont typeface="+mj-lt"/>
              <a:buAutoNum type="alphaLcParenR"/>
            </a:pPr>
            <a:r>
              <a:rPr lang="en-US" sz="2800" b="1" i="0" dirty="0">
                <a:solidFill>
                  <a:srgbClr val="FF0000"/>
                </a:solidFill>
                <a:effectLst/>
                <a:latin typeface="system-ui"/>
              </a:rPr>
              <a:t>and have loved them as You have loved Me.</a:t>
            </a:r>
          </a:p>
        </p:txBody>
      </p:sp>
      <p:sp>
        <p:nvSpPr>
          <p:cNvPr id="5" name="TextBox 4">
            <a:extLst>
              <a:ext uri="{FF2B5EF4-FFF2-40B4-BE49-F238E27FC236}">
                <a16:creationId xmlns:a16="http://schemas.microsoft.com/office/drawing/2014/main" id="{C70D6A3C-35B3-2C18-3C4A-88AF50A63441}"/>
              </a:ext>
            </a:extLst>
          </p:cNvPr>
          <p:cNvSpPr txBox="1"/>
          <p:nvPr/>
        </p:nvSpPr>
        <p:spPr>
          <a:xfrm>
            <a:off x="1379849" y="5326507"/>
            <a:ext cx="9432326" cy="707886"/>
          </a:xfrm>
          <a:prstGeom prst="rect">
            <a:avLst/>
          </a:prstGeom>
          <a:solidFill>
            <a:schemeClr val="accent6">
              <a:lumMod val="50000"/>
            </a:schemeClr>
          </a:solidFill>
          <a:ln>
            <a:solidFill>
              <a:schemeClr val="bg1"/>
            </a:solidFill>
          </a:ln>
        </p:spPr>
        <p:txBody>
          <a:bodyPr wrap="none" rtlCol="0">
            <a:spAutoFit/>
          </a:bodyPr>
          <a:lstStyle/>
          <a:p>
            <a:pPr algn="ctr"/>
            <a:r>
              <a:rPr lang="en-US" sz="2000" dirty="0">
                <a:solidFill>
                  <a:schemeClr val="bg1"/>
                </a:solidFill>
                <a:latin typeface="Arial Black" panose="020B0A04020102020204" pitchFamily="34" charset="0"/>
              </a:rPr>
              <a:t>JESUS PRAYED THE WORLD WILL KNOW THAT WE ARE ONE AND </a:t>
            </a:r>
          </a:p>
          <a:p>
            <a:pPr algn="ctr"/>
            <a:r>
              <a:rPr lang="en-US" sz="2000" dirty="0">
                <a:solidFill>
                  <a:schemeClr val="bg1"/>
                </a:solidFill>
                <a:latin typeface="Arial Black" panose="020B0A04020102020204" pitchFamily="34" charset="0"/>
              </a:rPr>
              <a:t>ARE LOVED BY HIM AND THE FATHER</a:t>
            </a:r>
          </a:p>
        </p:txBody>
      </p:sp>
      <p:pic>
        <p:nvPicPr>
          <p:cNvPr id="9218" name="Picture 2" descr="That They May Be One - John 17:20-26 ...">
            <a:extLst>
              <a:ext uri="{FF2B5EF4-FFF2-40B4-BE49-F238E27FC236}">
                <a16:creationId xmlns:a16="http://schemas.microsoft.com/office/drawing/2014/main" id="{D4C6690D-38E3-B492-E92D-0C49123AC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40" y="501650"/>
            <a:ext cx="2804707" cy="2756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2" name="Picture 6" descr="Bible verses ...">
            <a:extLst>
              <a:ext uri="{FF2B5EF4-FFF2-40B4-BE49-F238E27FC236}">
                <a16:creationId xmlns:a16="http://schemas.microsoft.com/office/drawing/2014/main" id="{41EB7139-E347-B36F-DAB4-F0FBDE2C0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7533" y="2936609"/>
            <a:ext cx="2525816"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81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249" name="Straight Connector 1024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F3DEA39-EB30-8286-13F6-759A9FDA7E51}"/>
              </a:ext>
            </a:extLst>
          </p:cNvPr>
          <p:cNvSpPr txBox="1"/>
          <p:nvPr/>
        </p:nvSpPr>
        <p:spPr>
          <a:xfrm>
            <a:off x="370668" y="457207"/>
            <a:ext cx="5820582" cy="5543198"/>
          </a:xfrm>
          <a:prstGeom prst="rect">
            <a:avLst/>
          </a:prstGeom>
          <a:solidFill>
            <a:schemeClr val="bg1"/>
          </a:solidFill>
          <a:ln w="76200">
            <a:solidFill>
              <a:schemeClr val="accent2"/>
            </a:solidFill>
          </a:ln>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2400" b="1" i="0" baseline="30000" dirty="0">
                <a:effectLst/>
              </a:rPr>
              <a:t>24 </a:t>
            </a:r>
            <a:r>
              <a:rPr lang="en-US" sz="2400" b="1" i="0" dirty="0">
                <a:effectLst/>
              </a:rPr>
              <a:t>“Father, I desire that </a:t>
            </a:r>
            <a:r>
              <a:rPr lang="en-US" sz="2400" b="1" i="0" dirty="0">
                <a:solidFill>
                  <a:srgbClr val="FF0000"/>
                </a:solidFill>
                <a:effectLst/>
              </a:rPr>
              <a:t>they also whom You gave Me </a:t>
            </a:r>
          </a:p>
          <a:p>
            <a:pPr indent="-228600">
              <a:lnSpc>
                <a:spcPct val="90000"/>
              </a:lnSpc>
              <a:spcAft>
                <a:spcPts val="600"/>
              </a:spcAft>
              <a:buFont typeface="Arial" panose="020B0604020202020204" pitchFamily="34" charset="0"/>
              <a:buChar char="•"/>
            </a:pPr>
            <a:r>
              <a:rPr lang="en-US" sz="2400" b="1" i="0" dirty="0">
                <a:solidFill>
                  <a:srgbClr val="FF0000"/>
                </a:solidFill>
                <a:effectLst/>
              </a:rPr>
              <a:t>may be with Me where I am, </a:t>
            </a:r>
          </a:p>
          <a:p>
            <a:pPr indent="-228600">
              <a:lnSpc>
                <a:spcPct val="90000"/>
              </a:lnSpc>
              <a:spcAft>
                <a:spcPts val="600"/>
              </a:spcAft>
              <a:buFont typeface="Arial" panose="020B0604020202020204" pitchFamily="34" charset="0"/>
              <a:buChar char="•"/>
            </a:pPr>
            <a:r>
              <a:rPr lang="en-US" sz="2400" b="1" i="0" dirty="0">
                <a:effectLst/>
              </a:rPr>
              <a:t>that they may behold My glory which You have given Me;</a:t>
            </a:r>
          </a:p>
          <a:p>
            <a:pPr indent="-228600">
              <a:lnSpc>
                <a:spcPct val="90000"/>
              </a:lnSpc>
              <a:spcAft>
                <a:spcPts val="600"/>
              </a:spcAft>
              <a:buFont typeface="Arial" panose="020B0604020202020204" pitchFamily="34" charset="0"/>
              <a:buChar char="•"/>
            </a:pPr>
            <a:r>
              <a:rPr lang="en-US" sz="2400" b="1" i="0" dirty="0">
                <a:effectLst/>
              </a:rPr>
              <a:t> for You loved Me before the foundation of the world. </a:t>
            </a:r>
          </a:p>
          <a:p>
            <a:pPr indent="-228600">
              <a:lnSpc>
                <a:spcPct val="90000"/>
              </a:lnSpc>
              <a:spcAft>
                <a:spcPts val="600"/>
              </a:spcAft>
              <a:buFont typeface="Arial" panose="020B0604020202020204" pitchFamily="34" charset="0"/>
              <a:buChar char="•"/>
            </a:pPr>
            <a:r>
              <a:rPr lang="en-US" sz="2400" b="1" i="0" baseline="30000" dirty="0">
                <a:effectLst/>
              </a:rPr>
              <a:t>25 </a:t>
            </a:r>
            <a:r>
              <a:rPr lang="en-US" sz="2400" b="1" i="0" dirty="0">
                <a:effectLst/>
              </a:rPr>
              <a:t>O righteous Father!</a:t>
            </a:r>
          </a:p>
          <a:p>
            <a:pPr indent="-228600">
              <a:lnSpc>
                <a:spcPct val="90000"/>
              </a:lnSpc>
              <a:spcAft>
                <a:spcPts val="600"/>
              </a:spcAft>
              <a:buFont typeface="Arial" panose="020B0604020202020204" pitchFamily="34" charset="0"/>
              <a:buChar char="•"/>
            </a:pPr>
            <a:r>
              <a:rPr lang="en-US" sz="2400" b="1" i="0" dirty="0">
                <a:effectLst/>
              </a:rPr>
              <a:t> The world has not known You, but I have known You; </a:t>
            </a:r>
            <a:r>
              <a:rPr lang="en-US" sz="2400" b="1" i="0" dirty="0">
                <a:solidFill>
                  <a:srgbClr val="FF0000"/>
                </a:solidFill>
                <a:effectLst/>
              </a:rPr>
              <a:t>and these have known that You sent Me.</a:t>
            </a:r>
          </a:p>
          <a:p>
            <a:pPr indent="-228600">
              <a:lnSpc>
                <a:spcPct val="90000"/>
              </a:lnSpc>
              <a:spcAft>
                <a:spcPts val="600"/>
              </a:spcAft>
              <a:buFont typeface="Arial" panose="020B0604020202020204" pitchFamily="34" charset="0"/>
              <a:buChar char="•"/>
            </a:pPr>
            <a:r>
              <a:rPr lang="en-US" sz="2400" b="1" i="0" dirty="0">
                <a:effectLst/>
              </a:rPr>
              <a:t> </a:t>
            </a:r>
            <a:r>
              <a:rPr lang="en-US" sz="2800" b="1" i="0" baseline="30000" dirty="0">
                <a:solidFill>
                  <a:srgbClr val="FF0000"/>
                </a:solidFill>
                <a:effectLst/>
              </a:rPr>
              <a:t>26 </a:t>
            </a:r>
            <a:r>
              <a:rPr lang="en-US" sz="2800" b="1" i="0" dirty="0">
                <a:solidFill>
                  <a:srgbClr val="FF0000"/>
                </a:solidFill>
                <a:effectLst/>
              </a:rPr>
              <a:t>And I have declared to them Your name, and will declare </a:t>
            </a:r>
            <a:r>
              <a:rPr lang="en-US" sz="2800" b="1" i="1" dirty="0">
                <a:solidFill>
                  <a:srgbClr val="FF0000"/>
                </a:solidFill>
                <a:effectLst/>
              </a:rPr>
              <a:t>it</a:t>
            </a:r>
            <a:r>
              <a:rPr lang="en-US" sz="2400" b="1" i="1" dirty="0">
                <a:effectLst/>
              </a:rPr>
              <a:t>,</a:t>
            </a:r>
          </a:p>
          <a:p>
            <a:pPr indent="-228600">
              <a:lnSpc>
                <a:spcPct val="90000"/>
              </a:lnSpc>
              <a:spcAft>
                <a:spcPts val="600"/>
              </a:spcAft>
              <a:buFont typeface="Arial" panose="020B0604020202020204" pitchFamily="34" charset="0"/>
              <a:buChar char="•"/>
            </a:pPr>
            <a:r>
              <a:rPr lang="en-US" sz="2800" b="1" i="0" dirty="0">
                <a:solidFill>
                  <a:srgbClr val="FF0000"/>
                </a:solidFill>
                <a:effectLst/>
              </a:rPr>
              <a:t> that the love with which You loved Me may be in them, and I in them.”</a:t>
            </a:r>
            <a:endParaRPr lang="en-US" sz="2800" b="1" dirty="0">
              <a:solidFill>
                <a:srgbClr val="FF0000"/>
              </a:solidFill>
            </a:endParaRPr>
          </a:p>
        </p:txBody>
      </p:sp>
      <p:pic>
        <p:nvPicPr>
          <p:cNvPr id="10242" name="Picture 2" descr="Jesus Prays for Us – Just Love">
            <a:extLst>
              <a:ext uri="{FF2B5EF4-FFF2-40B4-BE49-F238E27FC236}">
                <a16:creationId xmlns:a16="http://schemas.microsoft.com/office/drawing/2014/main" id="{7FEFEBD8-7113-F30F-97D8-39F3C7691B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47247" y="369913"/>
            <a:ext cx="2784532" cy="2784532"/>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025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1" b="-1"/>
          <a:stretch/>
        </p:blipFill>
        <p:spPr>
          <a:xfrm>
            <a:off x="8038661" y="4113228"/>
            <a:ext cx="3588640" cy="2018609"/>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10253" name="Rectangle 1025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C7DCFD-3F5D-4175-5FFE-BA58E4BCBC7D}"/>
              </a:ext>
            </a:extLst>
          </p:cNvPr>
          <p:cNvSpPr txBox="1"/>
          <p:nvPr/>
        </p:nvSpPr>
        <p:spPr>
          <a:xfrm>
            <a:off x="498305" y="6176125"/>
            <a:ext cx="7126053" cy="523220"/>
          </a:xfrm>
          <a:prstGeom prst="rect">
            <a:avLst/>
          </a:prstGeom>
          <a:noFill/>
        </p:spPr>
        <p:txBody>
          <a:bodyPr wrap="none" rtlCol="0">
            <a:spAutoFit/>
          </a:bodyPr>
          <a:lstStyle/>
          <a:p>
            <a:r>
              <a:rPr lang="en-US" sz="2800" cap="all" dirty="0">
                <a:solidFill>
                  <a:schemeClr val="bg1"/>
                </a:solidFill>
                <a:latin typeface="Arial Black" panose="020B0A04020102020204" pitchFamily="34" charset="0"/>
              </a:rPr>
              <a:t>Oh, how he loves you and me!!!</a:t>
            </a:r>
          </a:p>
        </p:txBody>
      </p:sp>
    </p:spTree>
    <p:extLst>
      <p:ext uri="{BB962C8B-B14F-4D97-AF65-F5344CB8AC3E}">
        <p14:creationId xmlns:p14="http://schemas.microsoft.com/office/powerpoint/2010/main" val="1918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descr="How leaders can get the most out of asking questions | MIT Sloan">
            <a:extLst>
              <a:ext uri="{FF2B5EF4-FFF2-40B4-BE49-F238E27FC236}">
                <a16:creationId xmlns:a16="http://schemas.microsoft.com/office/drawing/2014/main" id="{A40768A6-8AAD-48F3-A31D-D986D3BE4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47" y="1060173"/>
            <a:ext cx="9231243" cy="3843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6545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2025594-A9FE-580F-A0F9-1DA9DF12DB3B}"/>
              </a:ext>
            </a:extLst>
          </p:cNvPr>
          <p:cNvSpPr txBox="1"/>
          <p:nvPr/>
        </p:nvSpPr>
        <p:spPr>
          <a:xfrm>
            <a:off x="1848866" y="1114967"/>
            <a:ext cx="8588249" cy="3970318"/>
          </a:xfrm>
          <a:prstGeom prst="rect">
            <a:avLst/>
          </a:prstGeom>
          <a:noFill/>
          <a:ln w="76200">
            <a:solidFill>
              <a:schemeClr val="bg1"/>
            </a:solidFill>
          </a:ln>
        </p:spPr>
        <p:txBody>
          <a:bodyPr wrap="square">
            <a:spAutoFit/>
          </a:bodyPr>
          <a:lstStyle/>
          <a:p>
            <a:pPr marL="342900" indent="-342900">
              <a:buAutoNum type="arabicPeriod"/>
            </a:pPr>
            <a:r>
              <a:rPr lang="en-US" sz="3600" dirty="0">
                <a:solidFill>
                  <a:srgbClr val="FFC000"/>
                </a:solidFill>
                <a:latin typeface="Arial Black" panose="020B0A04020102020204" pitchFamily="34" charset="0"/>
              </a:rPr>
              <a:t>WHAT HAVE YOU LEARNED ABOUT JESUS?</a:t>
            </a:r>
          </a:p>
          <a:p>
            <a:pPr marL="342900" indent="-342900">
              <a:buAutoNum type="arabicPeriod"/>
            </a:pPr>
            <a:endParaRPr lang="en-US" sz="3600" dirty="0">
              <a:solidFill>
                <a:srgbClr val="FFC000"/>
              </a:solidFill>
              <a:latin typeface="Arial Black" panose="020B0A04020102020204" pitchFamily="34" charset="0"/>
            </a:endParaRPr>
          </a:p>
          <a:p>
            <a:pPr marL="342900" indent="-342900">
              <a:buAutoNum type="arabicPeriod"/>
            </a:pPr>
            <a:r>
              <a:rPr lang="en-US" sz="3600" dirty="0">
                <a:solidFill>
                  <a:srgbClr val="FFC000"/>
                </a:solidFill>
                <a:latin typeface="Arial Black" panose="020B0A04020102020204" pitchFamily="34" charset="0"/>
              </a:rPr>
              <a:t>DO YOU THINK THIS QUALIFIES AS “THE LORD’S PRAYER”</a:t>
            </a:r>
          </a:p>
          <a:p>
            <a:endParaRPr lang="en-US" sz="36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73905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2254504" y="2340423"/>
            <a:ext cx="7431843" cy="2123658"/>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“REAL” LORD’S Prayer:</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John 17</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
        <p:nvSpPr>
          <p:cNvPr id="7" name="TextBox 6">
            <a:extLst>
              <a:ext uri="{FF2B5EF4-FFF2-40B4-BE49-F238E27FC236}">
                <a16:creationId xmlns:a16="http://schemas.microsoft.com/office/drawing/2014/main" id="{1E5E69BE-43AF-9B75-332E-0A8E294700C8}"/>
              </a:ext>
            </a:extLst>
          </p:cNvPr>
          <p:cNvSpPr txBox="1"/>
          <p:nvPr/>
        </p:nvSpPr>
        <p:spPr>
          <a:xfrm>
            <a:off x="7138244" y="5368980"/>
            <a:ext cx="4215556" cy="646331"/>
          </a:xfrm>
          <a:prstGeom prst="rect">
            <a:avLst/>
          </a:prstGeom>
          <a:noFill/>
        </p:spPr>
        <p:txBody>
          <a:bodyPr wrap="square">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 Debyii L. Sababu-Thomas, PhD.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Facilitator</a:t>
            </a:r>
          </a:p>
        </p:txBody>
      </p:sp>
    </p:spTree>
    <p:extLst>
      <p:ext uri="{BB962C8B-B14F-4D97-AF65-F5344CB8AC3E}">
        <p14:creationId xmlns:p14="http://schemas.microsoft.com/office/powerpoint/2010/main" val="424201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
        <p:nvSpPr>
          <p:cNvPr id="7" name="TextBox 6">
            <a:extLst>
              <a:ext uri="{FF2B5EF4-FFF2-40B4-BE49-F238E27FC236}">
                <a16:creationId xmlns:a16="http://schemas.microsoft.com/office/drawing/2014/main" id="{1E5E69BE-43AF-9B75-332E-0A8E294700C8}"/>
              </a:ext>
            </a:extLst>
          </p:cNvPr>
          <p:cNvSpPr txBox="1"/>
          <p:nvPr/>
        </p:nvSpPr>
        <p:spPr>
          <a:xfrm>
            <a:off x="7138244" y="5368980"/>
            <a:ext cx="4215556" cy="646331"/>
          </a:xfrm>
          <a:prstGeom prst="rect">
            <a:avLst/>
          </a:prstGeom>
          <a:noFill/>
        </p:spPr>
        <p:txBody>
          <a:bodyPr wrap="square">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 Debyii L. Sababu-Thomas, PhD.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Facilitator</a:t>
            </a:r>
          </a:p>
        </p:txBody>
      </p:sp>
      <p:pic>
        <p:nvPicPr>
          <p:cNvPr id="16386" name="Picture 2" descr="Making Post-Interview Thank You Notes Worth Your Time">
            <a:extLst>
              <a:ext uri="{FF2B5EF4-FFF2-40B4-BE49-F238E27FC236}">
                <a16:creationId xmlns:a16="http://schemas.microsoft.com/office/drawing/2014/main" id="{90889567-A62F-41BC-4F1D-39C338B64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1631950"/>
            <a:ext cx="6955189"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6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D12AB3B-C044-E0A9-5E72-753E4CECA3D2}"/>
              </a:ext>
            </a:extLst>
          </p:cNvPr>
          <p:cNvSpPr txBox="1"/>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dirty="0">
                <a:solidFill>
                  <a:schemeClr val="tx1">
                    <a:lumMod val="75000"/>
                    <a:lumOff val="25000"/>
                  </a:schemeClr>
                </a:solidFill>
                <a:latin typeface="+mj-lt"/>
                <a:ea typeface="+mj-ea"/>
                <a:cs typeface="+mj-cs"/>
              </a:rPr>
              <a:t>LET’S PRAY!!</a:t>
            </a:r>
          </a:p>
        </p:txBody>
      </p:sp>
    </p:spTree>
    <p:extLst>
      <p:ext uri="{BB962C8B-B14F-4D97-AF65-F5344CB8AC3E}">
        <p14:creationId xmlns:p14="http://schemas.microsoft.com/office/powerpoint/2010/main" val="654387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170" y="10"/>
            <a:ext cx="8450317" cy="6857990"/>
          </a:xfrm>
          <a:prstGeom prst="rect">
            <a:avLst/>
          </a:prstGeom>
        </p:spPr>
      </p:pic>
      <p:sp>
        <p:nvSpPr>
          <p:cNvPr id="5" name="TextBox 4">
            <a:extLst>
              <a:ext uri="{FF2B5EF4-FFF2-40B4-BE49-F238E27FC236}">
                <a16:creationId xmlns:a16="http://schemas.microsoft.com/office/drawing/2014/main" id="{358A3942-3CD7-BA22-EC80-50F62F3EB682}"/>
              </a:ext>
            </a:extLst>
          </p:cNvPr>
          <p:cNvSpPr txBox="1"/>
          <p:nvPr/>
        </p:nvSpPr>
        <p:spPr>
          <a:xfrm>
            <a:off x="346773" y="337045"/>
            <a:ext cx="5799167" cy="45671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Doors of the Church are OPEN: </a:t>
            </a:r>
          </a:p>
          <a:p>
            <a:pPr>
              <a:lnSpc>
                <a:spcPct val="90000"/>
              </a:lnSpc>
              <a:spcBef>
                <a:spcPct val="0"/>
              </a:spcBef>
              <a:spcAft>
                <a:spcPts val="600"/>
              </a:spcAft>
            </a:pPr>
            <a:r>
              <a:rPr lang="en-US" sz="4400" kern="1200" dirty="0">
                <a:solidFill>
                  <a:srgbClr val="FFFFFF"/>
                </a:solidFill>
                <a:latin typeface="+mj-lt"/>
                <a:ea typeface="+mj-ea"/>
                <a:cs typeface="+mj-cs"/>
              </a:rPr>
              <a:t>“REID TEMPLE CARES”</a:t>
            </a:r>
          </a:p>
        </p:txBody>
      </p:sp>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2" r="16848"/>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9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75" y="49445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4" b="1068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3240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458890"/>
            <a:ext cx="7228261" cy="923330"/>
          </a:xfrm>
          <a:prstGeom prst="rect">
            <a:avLst/>
          </a:prstGeom>
          <a:noFill/>
        </p:spPr>
        <p:txBody>
          <a:bodyPr wrap="none" rtlCol="0">
            <a:spAutoFit/>
          </a:bodyPr>
          <a:lstStyle/>
          <a:p>
            <a:r>
              <a:rPr lang="en-US" sz="5400" u="sng"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522108" y="2010870"/>
            <a:ext cx="9776298" cy="3046988"/>
          </a:xfrm>
          <a:prstGeom prst="rect">
            <a:avLst/>
          </a:prstGeom>
          <a:noFill/>
        </p:spPr>
        <p:txBody>
          <a:bodyPr wrap="square" rtlCol="0">
            <a:spAutoFit/>
          </a:bodyPr>
          <a:lstStyle/>
          <a:p>
            <a:pPr marL="514350" indent="-514350">
              <a:buAutoNum type="arabicPeriod"/>
            </a:pPr>
            <a:r>
              <a:rPr lang="en-US" sz="32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introduce the nature of the “High Priestly Prayer” of Jesus Christ </a:t>
            </a:r>
          </a:p>
          <a:p>
            <a:pPr marL="514350" indent="-514350">
              <a:buAutoNum type="arabicPeriod"/>
            </a:pPr>
            <a:r>
              <a:rPr lang="en-US" sz="32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understand why is </a:t>
            </a:r>
            <a:r>
              <a:rPr lang="en-US" sz="3200" dirty="0" err="1">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is</a:t>
            </a:r>
            <a:r>
              <a:rPr lang="en-US" sz="32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 considered the “Real Lord’s Prayer”</a:t>
            </a:r>
          </a:p>
          <a:p>
            <a:pPr marL="514350" indent="-514350">
              <a:buAutoNum type="arabicPeriod"/>
            </a:pPr>
            <a:r>
              <a:rPr lang="en-US" sz="32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demonstrate the Love that Jesus showed for His Disciples , then , and those to come</a:t>
            </a:r>
          </a:p>
        </p:txBody>
      </p:sp>
      <p:sp>
        <p:nvSpPr>
          <p:cNvPr id="5" name="TextBox 4">
            <a:extLst>
              <a:ext uri="{FF2B5EF4-FFF2-40B4-BE49-F238E27FC236}">
                <a16:creationId xmlns:a16="http://schemas.microsoft.com/office/drawing/2014/main" id="{795A6643-EE27-90BC-773D-12D4BD835545}"/>
              </a:ext>
            </a:extLst>
          </p:cNvPr>
          <p:cNvSpPr txBox="1"/>
          <p:nvPr/>
        </p:nvSpPr>
        <p:spPr>
          <a:xfrm>
            <a:off x="2919413" y="5092866"/>
            <a:ext cx="6156324" cy="1200329"/>
          </a:xfrm>
          <a:prstGeom prst="rect">
            <a:avLst/>
          </a:prstGeom>
          <a:noFill/>
        </p:spPr>
        <p:txBody>
          <a:bodyPr wrap="square">
            <a:spAutoFit/>
          </a:bodyPr>
          <a:lstStyle/>
          <a:p>
            <a:pPr algn="ctr"/>
            <a:r>
              <a:rPr lang="en-US" sz="24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ALTAR CALL – PRAYER/SALVATION/JOIN</a:t>
            </a:r>
          </a:p>
          <a:p>
            <a:pPr algn="ctr"/>
            <a:r>
              <a:rPr lang="en-US" sz="24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OFFERING</a:t>
            </a:r>
          </a:p>
          <a:p>
            <a:pPr algn="ctr"/>
            <a:r>
              <a:rPr lang="en-US" sz="24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THANK YOU AND BENEDICTION</a:t>
            </a:r>
          </a:p>
        </p:txBody>
      </p:sp>
    </p:spTree>
    <p:extLst>
      <p:ext uri="{BB962C8B-B14F-4D97-AF65-F5344CB8AC3E}">
        <p14:creationId xmlns:p14="http://schemas.microsoft.com/office/powerpoint/2010/main" val="397608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7" name="TextBox 6">
            <a:extLst>
              <a:ext uri="{FF2B5EF4-FFF2-40B4-BE49-F238E27FC236}">
                <a16:creationId xmlns:a16="http://schemas.microsoft.com/office/drawing/2014/main" id="{E40673E3-5A39-12DD-44A9-1685B1B4D182}"/>
              </a:ext>
            </a:extLst>
          </p:cNvPr>
          <p:cNvSpPr txBox="1"/>
          <p:nvPr/>
        </p:nvSpPr>
        <p:spPr>
          <a:xfrm>
            <a:off x="910278" y="545496"/>
            <a:ext cx="10741971" cy="5570756"/>
          </a:xfrm>
          <a:prstGeom prst="rect">
            <a:avLst/>
          </a:prstGeom>
          <a:noFill/>
          <a:ln w="12700">
            <a:solidFill>
              <a:schemeClr val="bg1"/>
            </a:solidFill>
          </a:ln>
        </p:spPr>
        <p:txBody>
          <a:bodyPr wrap="square" rtlCol="0">
            <a:spAutoFit/>
          </a:bodyPr>
          <a:lstStyle/>
          <a:p>
            <a:pPr marL="0" indent="0" algn="ctr">
              <a:buNone/>
            </a:pPr>
            <a:r>
              <a:rPr lang="en-US" sz="28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The High Priestly Prayer of Jesus- Overview</a:t>
            </a:r>
          </a:p>
          <a:p>
            <a:pPr marL="0" indent="0">
              <a:buNone/>
            </a:pPr>
            <a:endParaRPr lang="en-US" dirty="0">
              <a:solidFill>
                <a:schemeClr val="bg1"/>
              </a:solidFill>
            </a:endParaRPr>
          </a:p>
          <a:p>
            <a:pPr algn="l"/>
            <a:r>
              <a:rPr lang="en-US" sz="2200" dirty="0">
                <a:solidFill>
                  <a:schemeClr val="bg1"/>
                </a:solidFill>
              </a:rPr>
              <a:t>	</a:t>
            </a:r>
            <a:r>
              <a:rPr lang="en-US" sz="2200" b="0" i="0" dirty="0">
                <a:solidFill>
                  <a:schemeClr val="bg1"/>
                </a:solidFill>
                <a:effectLst/>
                <a:latin typeface="proxima-nova"/>
              </a:rPr>
              <a:t>In John chapter 17, is called the High Priestly Prayer because, just as High Priests would pray before they offered the sacrifice for forgiveness of sins, Jesus is on the cusp of offering himself on the cross. In fact, the cross is only hours away, which is of course, why Jesus lifts up his eyes and says that “the hour has come.”  The cross was imminent and so he prayed.</a:t>
            </a:r>
          </a:p>
          <a:p>
            <a:pPr algn="l"/>
            <a:r>
              <a:rPr lang="en-US" sz="2200" b="0" i="0" dirty="0">
                <a:solidFill>
                  <a:schemeClr val="bg1"/>
                </a:solidFill>
                <a:effectLst/>
                <a:latin typeface="proxima-nova"/>
              </a:rPr>
              <a:t>	This particular prayer is densely theological and incredibly comforting. Because so much of what Jesus is doing in the upper room is comforting his disciples. </a:t>
            </a:r>
          </a:p>
          <a:p>
            <a:pPr algn="l"/>
            <a:r>
              <a:rPr lang="en-US" sz="2200" b="0" i="0" dirty="0">
                <a:solidFill>
                  <a:schemeClr val="bg1"/>
                </a:solidFill>
                <a:effectLst/>
                <a:latin typeface="proxima-nova"/>
              </a:rPr>
              <a:t>Prior to this Jesus really centers around teaching them about the work of the Holy Spirit and how he will guide and comfort them after Jesus is gone.  He </a:t>
            </a:r>
            <a:r>
              <a:rPr lang="en-US" sz="2200" b="0" i="0" dirty="0" err="1">
                <a:solidFill>
                  <a:schemeClr val="bg1"/>
                </a:solidFill>
                <a:effectLst/>
                <a:latin typeface="proxima-nova"/>
              </a:rPr>
              <a:t>alsond</a:t>
            </a:r>
            <a:r>
              <a:rPr lang="en-US" sz="2200" b="0" i="0" dirty="0">
                <a:solidFill>
                  <a:schemeClr val="bg1"/>
                </a:solidFill>
                <a:effectLst/>
                <a:latin typeface="proxima-nova"/>
              </a:rPr>
              <a:t> also engaged in </a:t>
            </a:r>
            <a:r>
              <a:rPr lang="en-US" sz="2200" b="0" i="0" dirty="0" err="1">
                <a:solidFill>
                  <a:schemeClr val="bg1"/>
                </a:solidFill>
                <a:effectLst/>
                <a:latin typeface="proxima-nova"/>
              </a:rPr>
              <a:t>footwashing</a:t>
            </a:r>
            <a:r>
              <a:rPr lang="en-US" sz="2200" b="0" i="0" dirty="0">
                <a:solidFill>
                  <a:schemeClr val="bg1"/>
                </a:solidFill>
                <a:effectLst/>
                <a:latin typeface="proxima-nova"/>
              </a:rPr>
              <a:t> and </a:t>
            </a:r>
            <a:r>
              <a:rPr lang="en-US" sz="2200" dirty="0">
                <a:solidFill>
                  <a:schemeClr val="bg1"/>
                </a:solidFill>
                <a:latin typeface="proxima-nova"/>
              </a:rPr>
              <a:t>serving </a:t>
            </a:r>
            <a:r>
              <a:rPr lang="en-US" sz="2200" b="0" i="0" dirty="0">
                <a:solidFill>
                  <a:schemeClr val="bg1"/>
                </a:solidFill>
                <a:effectLst/>
                <a:latin typeface="proxima-nova"/>
              </a:rPr>
              <a:t>communion.  And so it’s on the heels of that, Jesus continues to comfort his disciples by offering one of the most glorious prayers in all of Scripture. The “High Priestly </a:t>
            </a:r>
            <a:r>
              <a:rPr lang="en-US" sz="2200" b="0" i="0" dirty="0" err="1">
                <a:solidFill>
                  <a:schemeClr val="bg1"/>
                </a:solidFill>
                <a:effectLst/>
                <a:latin typeface="proxima-nova"/>
              </a:rPr>
              <a:t>Praye:r</a:t>
            </a:r>
            <a:r>
              <a:rPr lang="en-US" sz="2200" b="0" i="0" dirty="0">
                <a:solidFill>
                  <a:schemeClr val="bg1"/>
                </a:solidFill>
                <a:effectLst/>
                <a:latin typeface="proxima-nova"/>
              </a:rPr>
              <a:t> as a whole breaks down very simply: Jesus begins by praying for himself,, then he prays for his immediate disciples, and he ends his prayer by praying for all Christians</a:t>
            </a:r>
            <a:r>
              <a:rPr lang="en-US" sz="2400" b="0" i="0" dirty="0">
                <a:solidFill>
                  <a:schemeClr val="bg1"/>
                </a:solidFill>
                <a:effectLst/>
                <a:latin typeface="proxima-nova"/>
              </a:rPr>
              <a:t>.</a:t>
            </a:r>
            <a:endParaRPr lang="en-US" sz="2400" dirty="0">
              <a:solidFill>
                <a:schemeClr val="bg1"/>
              </a:solidFill>
            </a:endParaRPr>
          </a:p>
        </p:txBody>
      </p:sp>
      <p:sp>
        <p:nvSpPr>
          <p:cNvPr id="5" name="TextBox 4">
            <a:extLst>
              <a:ext uri="{FF2B5EF4-FFF2-40B4-BE49-F238E27FC236}">
                <a16:creationId xmlns:a16="http://schemas.microsoft.com/office/drawing/2014/main" id="{795A6643-EE27-90BC-773D-12D4BD835545}"/>
              </a:ext>
            </a:extLst>
          </p:cNvPr>
          <p:cNvSpPr txBox="1"/>
          <p:nvPr/>
        </p:nvSpPr>
        <p:spPr>
          <a:xfrm>
            <a:off x="2894013" y="5716142"/>
            <a:ext cx="6156324" cy="400110"/>
          </a:xfrm>
          <a:prstGeom prst="rect">
            <a:avLst/>
          </a:prstGeom>
          <a:noFill/>
        </p:spPr>
        <p:txBody>
          <a:bodyPr wrap="square">
            <a:spAutoFit/>
          </a:bodyPr>
          <a:lstStyle/>
          <a:p>
            <a:pPr algn="ctr"/>
            <a:endPar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50E96DA9-4265-DAB6-7E1D-B9B97D2810FE}"/>
              </a:ext>
            </a:extLst>
          </p:cNvPr>
          <p:cNvSpPr txBox="1"/>
          <p:nvPr/>
        </p:nvSpPr>
        <p:spPr>
          <a:xfrm>
            <a:off x="4551212" y="6183040"/>
            <a:ext cx="7405838" cy="369332"/>
          </a:xfrm>
          <a:prstGeom prst="rect">
            <a:avLst/>
          </a:prstGeom>
          <a:noFill/>
        </p:spPr>
        <p:txBody>
          <a:bodyPr wrap="square">
            <a:spAutoFit/>
          </a:bodyPr>
          <a:lstStyle/>
          <a:p>
            <a:r>
              <a:rPr lang="en-US" b="0" i="0" dirty="0">
                <a:solidFill>
                  <a:srgbClr val="FFFF00"/>
                </a:solidFill>
                <a:effectLst/>
                <a:latin typeface="proxima-nova"/>
              </a:rPr>
              <a:t>Rev. Jake Hooker, Providence Presbyterian Church- </a:t>
            </a:r>
            <a:r>
              <a:rPr lang="en-US" b="0" i="0" dirty="0">
                <a:solidFill>
                  <a:srgbClr val="FFFF00"/>
                </a:solidFill>
                <a:effectLst/>
                <a:latin typeface="proxima-nova"/>
                <a:hlinkClick r:id="rId3"/>
              </a:rPr>
              <a:t>www.provroanoke.org</a:t>
            </a:r>
            <a:r>
              <a:rPr lang="en-US" b="0" i="0" dirty="0">
                <a:solidFill>
                  <a:srgbClr val="FFFF00"/>
                </a:solidFill>
                <a:effectLst/>
                <a:latin typeface="proxima-nova"/>
              </a:rPr>
              <a:t> </a:t>
            </a:r>
            <a:endParaRPr lang="en-US" dirty="0">
              <a:solidFill>
                <a:srgbClr val="FFFF00"/>
              </a:solidFill>
            </a:endParaRPr>
          </a:p>
        </p:txBody>
      </p:sp>
    </p:spTree>
    <p:extLst>
      <p:ext uri="{BB962C8B-B14F-4D97-AF65-F5344CB8AC3E}">
        <p14:creationId xmlns:p14="http://schemas.microsoft.com/office/powerpoint/2010/main" val="62736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alphaModFix/>
            <a:extLst>
              <a:ext uri="{28A0092B-C50C-407E-A947-70E740481C1C}">
                <a14:useLocalDpi xmlns:a14="http://schemas.microsoft.com/office/drawing/2010/main" val="0"/>
              </a:ext>
            </a:extLst>
          </a:blip>
          <a:srcRect r="-1" b="14381"/>
          <a:stretch/>
        </p:blipFill>
        <p:spPr>
          <a:xfrm>
            <a:off x="4547937" y="-5"/>
            <a:ext cx="7644062" cy="3681406"/>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6153" name="Rectangle 615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6D242A-48A7-8204-47FB-BC97E6DE54B8}"/>
              </a:ext>
            </a:extLst>
          </p:cNvPr>
          <p:cNvSpPr txBox="1"/>
          <p:nvPr/>
        </p:nvSpPr>
        <p:spPr>
          <a:xfrm>
            <a:off x="700088" y="2847262"/>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mj-lt"/>
                <a:ea typeface="+mj-ea"/>
                <a:cs typeface="+mj-cs"/>
              </a:rPr>
              <a:t>PART 1</a:t>
            </a:r>
          </a:p>
          <a:p>
            <a:pPr>
              <a:lnSpc>
                <a:spcPct val="90000"/>
              </a:lnSpc>
              <a:spcBef>
                <a:spcPct val="0"/>
              </a:spcBef>
              <a:spcAft>
                <a:spcPts val="600"/>
              </a:spcAft>
            </a:pPr>
            <a:endParaRPr lang="en-US" sz="5000" kern="1200" dirty="0">
              <a:solidFill>
                <a:schemeClr val="bg1"/>
              </a:solidFill>
              <a:latin typeface="+mj-lt"/>
              <a:ea typeface="+mj-ea"/>
              <a:cs typeface="+mj-cs"/>
            </a:endParaRPr>
          </a:p>
          <a:p>
            <a:pPr>
              <a:lnSpc>
                <a:spcPct val="90000"/>
              </a:lnSpc>
              <a:spcBef>
                <a:spcPct val="0"/>
              </a:spcBef>
              <a:spcAft>
                <a:spcPts val="600"/>
              </a:spcAft>
            </a:pPr>
            <a:r>
              <a:rPr lang="en-US" sz="5000" kern="1200" dirty="0">
                <a:solidFill>
                  <a:schemeClr val="bg1"/>
                </a:solidFill>
                <a:latin typeface="+mj-lt"/>
                <a:ea typeface="+mj-ea"/>
                <a:cs typeface="+mj-cs"/>
              </a:rPr>
              <a:t>John 17:1-5</a:t>
            </a:r>
          </a:p>
        </p:txBody>
      </p:sp>
      <p:cxnSp>
        <p:nvCxnSpPr>
          <p:cNvPr id="6155" name="Straight Connector 615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descr="John 17:1-5 - Logos Sermons">
            <a:extLst>
              <a:ext uri="{FF2B5EF4-FFF2-40B4-BE49-F238E27FC236}">
                <a16:creationId xmlns:a16="http://schemas.microsoft.com/office/drawing/2014/main" id="{9CAF9678-4F55-4345-2419-F28134494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504"/>
          <a:stretch/>
        </p:blipFill>
        <p:spPr bwMode="auto">
          <a:xfrm>
            <a:off x="5902740" y="3993386"/>
            <a:ext cx="5718312" cy="2712766"/>
          </a:xfrm>
          <a:prstGeom prst="rect">
            <a:avLst/>
          </a:prstGeom>
          <a:ln>
            <a:noFill/>
          </a:ln>
          <a:effectLst>
            <a:softEdge rad="112500"/>
          </a:effectLst>
        </p:spPr>
      </p:pic>
    </p:spTree>
    <p:extLst>
      <p:ext uri="{BB962C8B-B14F-4D97-AF65-F5344CB8AC3E}">
        <p14:creationId xmlns:p14="http://schemas.microsoft.com/office/powerpoint/2010/main" val="9282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2C3306EA-0F36-B209-C465-F522E7F72FC1}"/>
              </a:ext>
            </a:extLst>
          </p:cNvPr>
          <p:cNvSpPr txBox="1"/>
          <p:nvPr/>
        </p:nvSpPr>
        <p:spPr>
          <a:xfrm>
            <a:off x="5210796" y="1336119"/>
            <a:ext cx="5810249" cy="4739759"/>
          </a:xfrm>
          <a:prstGeom prst="rect">
            <a:avLst/>
          </a:prstGeom>
          <a:solidFill>
            <a:schemeClr val="bg1"/>
          </a:solidFill>
        </p:spPr>
        <p:txBody>
          <a:bodyPr wrap="square" rtlCol="0">
            <a:spAutoFit/>
          </a:bodyPr>
          <a:lstStyle/>
          <a:p>
            <a:r>
              <a:rPr lang="en-US" b="1" i="0" dirty="0">
                <a:effectLst/>
                <a:latin typeface="system-ui"/>
              </a:rPr>
              <a:t>Jesus spoke these words, lifted up His eyes to heaven, and said</a:t>
            </a:r>
          </a:p>
          <a:p>
            <a:r>
              <a:rPr lang="en-US" b="1" dirty="0">
                <a:latin typeface="system-ui"/>
              </a:rPr>
              <a:t>1.</a:t>
            </a:r>
            <a:r>
              <a:rPr lang="en-US" b="1" i="0" dirty="0">
                <a:effectLst/>
                <a:latin typeface="system-ui"/>
              </a:rPr>
              <a:t> </a:t>
            </a:r>
            <a:r>
              <a:rPr lang="en-US" sz="2000" b="1" i="0" u="sng" dirty="0">
                <a:effectLst/>
                <a:latin typeface="system-ui"/>
              </a:rPr>
              <a:t>“</a:t>
            </a:r>
            <a:r>
              <a:rPr lang="en-US" sz="2000" b="1" i="0" u="sng" dirty="0">
                <a:solidFill>
                  <a:srgbClr val="FF0000"/>
                </a:solidFill>
                <a:effectLst/>
                <a:latin typeface="system-ui"/>
              </a:rPr>
              <a:t>Father, the hour has come</a:t>
            </a:r>
            <a:r>
              <a:rPr lang="en-US" sz="2000" b="1" i="0" u="sng" dirty="0">
                <a:effectLst/>
                <a:latin typeface="system-ui"/>
              </a:rPr>
              <a:t>.</a:t>
            </a:r>
          </a:p>
          <a:p>
            <a:pPr marL="342900" indent="-342900">
              <a:buAutoNum type="arabicPeriod" startAt="2"/>
            </a:pPr>
            <a:r>
              <a:rPr lang="en-US" sz="2000" b="1" i="0" u="sng" dirty="0">
                <a:solidFill>
                  <a:srgbClr val="FF0000"/>
                </a:solidFill>
                <a:effectLst/>
                <a:latin typeface="system-ui"/>
              </a:rPr>
              <a:t>Glorify Your Son, that Your Son also may glorify You</a:t>
            </a:r>
            <a:r>
              <a:rPr lang="en-US" b="1" i="0" dirty="0">
                <a:effectLst/>
                <a:latin typeface="system-ui"/>
              </a:rPr>
              <a:t>, </a:t>
            </a:r>
            <a:r>
              <a:rPr lang="en-US" b="1" i="0" baseline="30000" dirty="0">
                <a:effectLst/>
                <a:latin typeface="system-ui"/>
              </a:rPr>
              <a:t>2 </a:t>
            </a:r>
            <a:r>
              <a:rPr lang="en-US" b="1" i="0" dirty="0">
                <a:effectLst/>
                <a:latin typeface="system-ui"/>
              </a:rPr>
              <a:t>as </a:t>
            </a:r>
            <a:endParaRPr lang="en-US" b="1" i="0" dirty="0">
              <a:solidFill>
                <a:srgbClr val="FF0000"/>
              </a:solidFill>
              <a:effectLst/>
              <a:latin typeface="system-ui"/>
            </a:endParaRPr>
          </a:p>
          <a:p>
            <a:pPr marL="342900" indent="-342900">
              <a:buAutoNum type="arabicPeriod" startAt="2"/>
            </a:pPr>
            <a:r>
              <a:rPr lang="en-US" sz="2000" b="1" i="0" u="sng" dirty="0">
                <a:solidFill>
                  <a:srgbClr val="FF0000"/>
                </a:solidFill>
                <a:effectLst/>
                <a:latin typeface="system-ui"/>
              </a:rPr>
              <a:t>You have given Him authority over all flesh</a:t>
            </a:r>
            <a:r>
              <a:rPr lang="en-US" b="1" i="0" dirty="0">
                <a:effectLst/>
                <a:latin typeface="system-ui"/>
              </a:rPr>
              <a:t>, that He </a:t>
            </a:r>
            <a:r>
              <a:rPr lang="en-US" b="1" i="0" baseline="30000" dirty="0">
                <a:effectLst/>
                <a:latin typeface="system-ui"/>
              </a:rPr>
              <a:t>[</a:t>
            </a:r>
            <a:r>
              <a:rPr lang="en-US" b="1" i="0" baseline="30000" dirty="0">
                <a:effectLst/>
                <a:latin typeface="system-ui"/>
                <a:hlinkClick r:id="rId3" tooltip="See footnote a">
                  <a:extLst>
                    <a:ext uri="{A12FA001-AC4F-418D-AE19-62706E023703}">
                      <ahyp:hlinkClr xmlns:ahyp="http://schemas.microsoft.com/office/drawing/2018/hyperlinkcolor" val="tx"/>
                    </a:ext>
                  </a:extLst>
                </a:hlinkClick>
              </a:rPr>
              <a:t>a</a:t>
            </a:r>
            <a:r>
              <a:rPr lang="en-US" b="1" i="0" baseline="30000" dirty="0">
                <a:effectLst/>
                <a:latin typeface="system-ui"/>
              </a:rPr>
              <a:t>]</a:t>
            </a:r>
            <a:r>
              <a:rPr lang="en-US" b="1" i="0" dirty="0">
                <a:effectLst/>
                <a:latin typeface="system-ui"/>
              </a:rPr>
              <a:t>should give eternal life to as many as You have given Him. </a:t>
            </a:r>
            <a:r>
              <a:rPr lang="en-US" b="1" i="0" baseline="30000" dirty="0">
                <a:effectLst/>
                <a:latin typeface="system-ui"/>
              </a:rPr>
              <a:t>3 </a:t>
            </a:r>
          </a:p>
          <a:p>
            <a:pPr marL="342900" indent="-342900">
              <a:buAutoNum type="arabicPeriod" startAt="2"/>
            </a:pPr>
            <a:r>
              <a:rPr lang="en-US" b="1" i="0" dirty="0">
                <a:effectLst/>
                <a:latin typeface="system-ui"/>
              </a:rPr>
              <a:t>And this is eternal life</a:t>
            </a:r>
            <a:r>
              <a:rPr lang="en-US" sz="2000" b="1" i="0" u="sng" dirty="0">
                <a:effectLst/>
                <a:latin typeface="system-ui"/>
              </a:rPr>
              <a:t>, </a:t>
            </a:r>
            <a:r>
              <a:rPr lang="en-US" sz="2000" b="1" i="0" u="sng" dirty="0">
                <a:solidFill>
                  <a:srgbClr val="FF0000"/>
                </a:solidFill>
                <a:effectLst/>
                <a:latin typeface="system-ui"/>
              </a:rPr>
              <a:t>that they may know You</a:t>
            </a:r>
            <a:r>
              <a:rPr lang="en-US" b="1" i="0" dirty="0">
                <a:effectLst/>
                <a:latin typeface="system-ui"/>
              </a:rPr>
              <a:t>, the only true God, and Jesus Christ whom You have sent. </a:t>
            </a:r>
            <a:r>
              <a:rPr lang="en-US" b="1" i="0" baseline="30000" dirty="0">
                <a:effectLst/>
                <a:latin typeface="system-ui"/>
              </a:rPr>
              <a:t>4 </a:t>
            </a:r>
            <a:r>
              <a:rPr lang="en-US" b="1" i="0" dirty="0">
                <a:effectLst/>
                <a:latin typeface="system-ui"/>
              </a:rPr>
              <a:t>I have glorified You on the earth.</a:t>
            </a:r>
          </a:p>
          <a:p>
            <a:pPr marL="342900" indent="-342900">
              <a:buAutoNum type="arabicPeriod" startAt="2"/>
            </a:pPr>
            <a:r>
              <a:rPr lang="en-US" sz="1600" b="1" i="0" dirty="0">
                <a:solidFill>
                  <a:srgbClr val="FF0000"/>
                </a:solidFill>
                <a:effectLst/>
                <a:latin typeface="system-ui"/>
              </a:rPr>
              <a:t> </a:t>
            </a:r>
            <a:r>
              <a:rPr lang="en-US" sz="2000" b="1" i="0" u="sng" dirty="0">
                <a:solidFill>
                  <a:srgbClr val="FF0000"/>
                </a:solidFill>
                <a:effectLst/>
                <a:latin typeface="system-ui"/>
              </a:rPr>
              <a:t>I have finished the work </a:t>
            </a:r>
            <a:r>
              <a:rPr lang="en-US" b="1" i="0" dirty="0">
                <a:effectLst/>
                <a:latin typeface="system-ui"/>
              </a:rPr>
              <a:t>which You have given Me to do. </a:t>
            </a:r>
          </a:p>
          <a:p>
            <a:pPr marL="342900" indent="-342900">
              <a:buAutoNum type="arabicPeriod" startAt="2"/>
            </a:pPr>
            <a:r>
              <a:rPr lang="en-US" b="1" i="0" baseline="30000" dirty="0">
                <a:effectLst/>
                <a:latin typeface="system-ui"/>
              </a:rPr>
              <a:t>5 </a:t>
            </a:r>
            <a:r>
              <a:rPr lang="en-US" b="1" i="0" dirty="0">
                <a:effectLst/>
                <a:latin typeface="system-ui"/>
              </a:rPr>
              <a:t>And now, O Father</a:t>
            </a:r>
            <a:r>
              <a:rPr lang="en-US" sz="2000" b="1" i="0" u="sng" dirty="0">
                <a:solidFill>
                  <a:srgbClr val="FF0000"/>
                </a:solidFill>
                <a:effectLst/>
                <a:latin typeface="system-ui"/>
              </a:rPr>
              <a:t>, glorify Me together </a:t>
            </a:r>
            <a:r>
              <a:rPr lang="en-US" sz="2000" b="1" i="0" u="sng" baseline="30000" dirty="0">
                <a:solidFill>
                  <a:srgbClr val="FF0000"/>
                </a:solidFill>
                <a:effectLst/>
                <a:latin typeface="system-ui"/>
              </a:rPr>
              <a:t>[</a:t>
            </a:r>
            <a:r>
              <a:rPr lang="en-US" sz="2000" b="1" i="0" u="sng" baseline="30000" dirty="0">
                <a:solidFill>
                  <a:srgbClr val="FF0000"/>
                </a:solidFill>
                <a:effectLst/>
                <a:latin typeface="system-ui"/>
                <a:hlinkClick r:id="rId4" tooltip="See footnote b">
                  <a:extLst>
                    <a:ext uri="{A12FA001-AC4F-418D-AE19-62706E023703}">
                      <ahyp:hlinkClr xmlns:ahyp="http://schemas.microsoft.com/office/drawing/2018/hyperlinkcolor" val="tx"/>
                    </a:ext>
                  </a:extLst>
                </a:hlinkClick>
              </a:rPr>
              <a:t>b</a:t>
            </a:r>
            <a:r>
              <a:rPr lang="en-US" sz="2000" b="1" i="0" u="sng" baseline="30000" dirty="0">
                <a:solidFill>
                  <a:srgbClr val="FF0000"/>
                </a:solidFill>
                <a:effectLst/>
                <a:latin typeface="system-ui"/>
              </a:rPr>
              <a:t>]</a:t>
            </a:r>
            <a:r>
              <a:rPr lang="en-US" sz="2000" b="1" i="0" u="sng" dirty="0">
                <a:solidFill>
                  <a:srgbClr val="FF0000"/>
                </a:solidFill>
                <a:effectLst/>
                <a:latin typeface="system-ui"/>
              </a:rPr>
              <a:t>with Yourself, with the glory </a:t>
            </a:r>
            <a:r>
              <a:rPr lang="en-US" b="1" i="0" dirty="0">
                <a:effectLst/>
                <a:latin typeface="system-ui"/>
              </a:rPr>
              <a:t>which I had with You before the world was.</a:t>
            </a:r>
            <a:endParaRPr lang="en-US" b="1" dirty="0"/>
          </a:p>
        </p:txBody>
      </p:sp>
      <p:pic>
        <p:nvPicPr>
          <p:cNvPr id="11268" name="Picture 4" descr="Jesus' Prayer - New Apostolic Church USA">
            <a:extLst>
              <a:ext uri="{FF2B5EF4-FFF2-40B4-BE49-F238E27FC236}">
                <a16:creationId xmlns:a16="http://schemas.microsoft.com/office/drawing/2014/main" id="{0DB7C42B-64C3-C285-C2E6-67089B99A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119" y="1755914"/>
            <a:ext cx="2857500" cy="3611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949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alphaModFix/>
            <a:extLst>
              <a:ext uri="{28A0092B-C50C-407E-A947-70E740481C1C}">
                <a14:useLocalDpi xmlns:a14="http://schemas.microsoft.com/office/drawing/2010/main" val="0"/>
              </a:ext>
            </a:extLst>
          </a:blip>
          <a:srcRect r="-1" b="14381"/>
          <a:stretch/>
        </p:blipFill>
        <p:spPr>
          <a:xfrm>
            <a:off x="4547937" y="-5"/>
            <a:ext cx="7644062" cy="3681406"/>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6146" name="Picture 2" descr="Jesus Prays for His Disciples…and Us ...">
            <a:extLst>
              <a:ext uri="{FF2B5EF4-FFF2-40B4-BE49-F238E27FC236}">
                <a16:creationId xmlns:a16="http://schemas.microsoft.com/office/drawing/2014/main" id="{2093FAE5-D8AA-17B5-7BDB-9274F2C9E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47" b="25232"/>
          <a:stretch/>
        </p:blipFill>
        <p:spPr bwMode="auto">
          <a:xfrm>
            <a:off x="4316578" y="4010738"/>
            <a:ext cx="7644062" cy="2517916"/>
          </a:xfrm>
          <a:prstGeom prst="rect">
            <a:avLst/>
          </a:prstGeom>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6D242A-48A7-8204-47FB-BC97E6DE54B8}"/>
              </a:ext>
            </a:extLst>
          </p:cNvPr>
          <p:cNvSpPr txBox="1"/>
          <p:nvPr/>
        </p:nvSpPr>
        <p:spPr>
          <a:xfrm>
            <a:off x="700088" y="2847262"/>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mj-lt"/>
                <a:ea typeface="+mj-ea"/>
                <a:cs typeface="+mj-cs"/>
              </a:rPr>
              <a:t>PART 2 </a:t>
            </a:r>
          </a:p>
          <a:p>
            <a:pPr>
              <a:lnSpc>
                <a:spcPct val="90000"/>
              </a:lnSpc>
              <a:spcBef>
                <a:spcPct val="0"/>
              </a:spcBef>
              <a:spcAft>
                <a:spcPts val="600"/>
              </a:spcAft>
            </a:pPr>
            <a:endParaRPr lang="en-US" sz="5000" kern="1200" dirty="0">
              <a:solidFill>
                <a:schemeClr val="bg1"/>
              </a:solidFill>
              <a:latin typeface="+mj-lt"/>
              <a:ea typeface="+mj-ea"/>
              <a:cs typeface="+mj-cs"/>
            </a:endParaRPr>
          </a:p>
          <a:p>
            <a:pPr>
              <a:lnSpc>
                <a:spcPct val="90000"/>
              </a:lnSpc>
              <a:spcBef>
                <a:spcPct val="0"/>
              </a:spcBef>
              <a:spcAft>
                <a:spcPts val="600"/>
              </a:spcAft>
            </a:pPr>
            <a:r>
              <a:rPr lang="en-US" sz="5000" kern="1200" dirty="0">
                <a:solidFill>
                  <a:schemeClr val="bg1"/>
                </a:solidFill>
                <a:latin typeface="+mj-lt"/>
                <a:ea typeface="+mj-ea"/>
                <a:cs typeface="+mj-cs"/>
              </a:rPr>
              <a:t>John 17:6-19</a:t>
            </a:r>
          </a:p>
        </p:txBody>
      </p:sp>
      <p:cxnSp>
        <p:nvCxnSpPr>
          <p:cNvPr id="6155" name="Straight Connector 615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2050" name="Picture 2" descr="GOD FIRST Ministry Marv Grandstaff ...">
            <a:extLst>
              <a:ext uri="{FF2B5EF4-FFF2-40B4-BE49-F238E27FC236}">
                <a16:creationId xmlns:a16="http://schemas.microsoft.com/office/drawing/2014/main" id="{8BFF6C02-0781-E7F6-6DB7-16C89A476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820314"/>
            <a:ext cx="3898980" cy="33778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E42EFAD6-8562-FFD8-E3B9-DEFA2D7F0F17}"/>
              </a:ext>
            </a:extLst>
          </p:cNvPr>
          <p:cNvSpPr txBox="1"/>
          <p:nvPr/>
        </p:nvSpPr>
        <p:spPr>
          <a:xfrm>
            <a:off x="5448381" y="1443841"/>
            <a:ext cx="5757085" cy="4001095"/>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000" b="1" i="0" baseline="30000" dirty="0">
                <a:solidFill>
                  <a:srgbClr val="000000"/>
                </a:solidFill>
                <a:effectLst/>
                <a:latin typeface="system-ui"/>
              </a:rPr>
              <a:t>6 </a:t>
            </a:r>
            <a:r>
              <a:rPr lang="en-US" sz="2000" b="1" i="0" u="sng" dirty="0">
                <a:solidFill>
                  <a:srgbClr val="000000"/>
                </a:solidFill>
                <a:effectLst/>
                <a:latin typeface="system-ui"/>
              </a:rPr>
              <a:t>“I have </a:t>
            </a:r>
            <a:r>
              <a:rPr lang="en-US" sz="2000" b="1" i="0" u="sng" baseline="30000" dirty="0">
                <a:solidFill>
                  <a:srgbClr val="000000"/>
                </a:solidFill>
                <a:effectLst/>
                <a:latin typeface="system-ui"/>
              </a:rPr>
              <a:t>[</a:t>
            </a:r>
            <a:r>
              <a:rPr lang="en-US" sz="2000" b="1" i="0" u="sng" baseline="30000" dirty="0">
                <a:solidFill>
                  <a:srgbClr val="4A4A4A"/>
                </a:solidFill>
                <a:effectLst/>
                <a:latin typeface="system-ui"/>
                <a:hlinkClick r:id="rId4" tooltip="See footnote c"/>
              </a:rPr>
              <a:t>c</a:t>
            </a:r>
            <a:r>
              <a:rPr lang="en-US" sz="2000" b="1" i="0" u="sng" baseline="30000" dirty="0">
                <a:solidFill>
                  <a:srgbClr val="000000"/>
                </a:solidFill>
                <a:effectLst/>
                <a:latin typeface="system-ui"/>
              </a:rPr>
              <a:t>]</a:t>
            </a:r>
            <a:r>
              <a:rPr lang="en-US" sz="2000" b="1" i="0" u="sng" dirty="0">
                <a:solidFill>
                  <a:srgbClr val="000000"/>
                </a:solidFill>
                <a:effectLst/>
                <a:latin typeface="system-ui"/>
              </a:rPr>
              <a:t>manifested (revealed) Your name</a:t>
            </a:r>
            <a:endParaRPr lang="en-US" sz="2400" b="1" i="0" u="sng" dirty="0">
              <a:solidFill>
                <a:srgbClr val="000000"/>
              </a:solidFill>
              <a:effectLst/>
              <a:latin typeface="system-ui"/>
            </a:endParaRPr>
          </a:p>
          <a:p>
            <a:pPr marL="342900" indent="-342900">
              <a:buFont typeface="+mj-lt"/>
              <a:buAutoNum type="alphaLcParenR"/>
            </a:pPr>
            <a:r>
              <a:rPr lang="en-US" b="1" i="0" dirty="0">
                <a:solidFill>
                  <a:srgbClr val="000000"/>
                </a:solidFill>
                <a:effectLst/>
                <a:latin typeface="system-ui"/>
              </a:rPr>
              <a:t>  to the men whom You have given Me out of the   world. </a:t>
            </a:r>
            <a:r>
              <a:rPr lang="en-US" sz="2000" b="1" i="0" dirty="0">
                <a:solidFill>
                  <a:srgbClr val="FF0000"/>
                </a:solidFill>
                <a:effectLst/>
                <a:latin typeface="system-ui"/>
              </a:rPr>
              <a:t>They were Yours</a:t>
            </a:r>
            <a:r>
              <a:rPr lang="en-US" b="1" i="0" dirty="0">
                <a:solidFill>
                  <a:srgbClr val="000000"/>
                </a:solidFill>
                <a:effectLst/>
                <a:latin typeface="system-ui"/>
              </a:rPr>
              <a:t>,</a:t>
            </a:r>
          </a:p>
          <a:p>
            <a:pPr marL="457200" indent="-457200">
              <a:buFont typeface="+mj-lt"/>
              <a:buAutoNum type="alphaLcParenR"/>
            </a:pPr>
            <a:r>
              <a:rPr lang="en-US" sz="2000" b="1" i="0" dirty="0">
                <a:solidFill>
                  <a:srgbClr val="000000"/>
                </a:solidFill>
                <a:effectLst/>
                <a:latin typeface="system-ui"/>
              </a:rPr>
              <a:t> </a:t>
            </a:r>
            <a:r>
              <a:rPr lang="en-US" sz="2000" b="1" i="0" u="sng" dirty="0">
                <a:solidFill>
                  <a:srgbClr val="FF0000"/>
                </a:solidFill>
                <a:effectLst/>
                <a:latin typeface="system-ui"/>
              </a:rPr>
              <a:t>You gave them to Me</a:t>
            </a:r>
            <a:r>
              <a:rPr lang="en-US" sz="2000" b="1" i="0" u="sng" dirty="0">
                <a:solidFill>
                  <a:srgbClr val="000000"/>
                </a:solidFill>
                <a:effectLst/>
                <a:latin typeface="system-ui"/>
              </a:rPr>
              <a:t>, </a:t>
            </a:r>
            <a:r>
              <a:rPr lang="en-US" b="1" i="0" dirty="0">
                <a:solidFill>
                  <a:srgbClr val="000000"/>
                </a:solidFill>
                <a:effectLst/>
                <a:latin typeface="system-ui"/>
              </a:rPr>
              <a:t>and </a:t>
            </a:r>
          </a:p>
          <a:p>
            <a:pPr marL="457200" indent="-457200">
              <a:buFont typeface="+mj-lt"/>
              <a:buAutoNum type="alphaLcParenR"/>
            </a:pPr>
            <a:r>
              <a:rPr lang="en-US" sz="2000" b="1" i="0" u="sng" dirty="0">
                <a:solidFill>
                  <a:srgbClr val="000000"/>
                </a:solidFill>
                <a:effectLst/>
                <a:latin typeface="system-ui"/>
              </a:rPr>
              <a:t>they have </a:t>
            </a:r>
            <a:r>
              <a:rPr lang="en-US" sz="2000" b="1" i="0" u="sng" dirty="0">
                <a:solidFill>
                  <a:srgbClr val="FF0000"/>
                </a:solidFill>
                <a:effectLst/>
                <a:latin typeface="system-ui"/>
              </a:rPr>
              <a:t>kept Your word</a:t>
            </a:r>
            <a:r>
              <a:rPr lang="en-US" sz="2000" b="1" i="0" u="sng" dirty="0">
                <a:solidFill>
                  <a:srgbClr val="000000"/>
                </a:solidFill>
                <a:effectLst/>
                <a:latin typeface="system-ui"/>
              </a:rPr>
              <a:t>. </a:t>
            </a:r>
          </a:p>
          <a:p>
            <a:pPr marL="457200" indent="-457200">
              <a:buFont typeface="+mj-lt"/>
              <a:buAutoNum type="alphaLcParenR"/>
            </a:pPr>
            <a:r>
              <a:rPr lang="en-US" sz="2000" b="1" i="0" baseline="30000" dirty="0">
                <a:solidFill>
                  <a:srgbClr val="000000"/>
                </a:solidFill>
                <a:effectLst/>
                <a:latin typeface="system-ui"/>
              </a:rPr>
              <a:t>7 </a:t>
            </a:r>
            <a:r>
              <a:rPr lang="en-US" sz="2000" b="1" i="0" u="sng" dirty="0">
                <a:solidFill>
                  <a:srgbClr val="000000"/>
                </a:solidFill>
                <a:effectLst/>
                <a:latin typeface="system-ui"/>
              </a:rPr>
              <a:t>Now they have known that all things</a:t>
            </a:r>
          </a:p>
          <a:p>
            <a:r>
              <a:rPr lang="en-US" sz="2000" b="1" i="0" dirty="0">
                <a:solidFill>
                  <a:srgbClr val="000000"/>
                </a:solidFill>
                <a:effectLst/>
                <a:latin typeface="system-ui"/>
              </a:rPr>
              <a:t> </a:t>
            </a:r>
            <a:r>
              <a:rPr lang="en-US" b="1" i="0" dirty="0">
                <a:solidFill>
                  <a:srgbClr val="000000"/>
                </a:solidFill>
                <a:effectLst/>
                <a:latin typeface="system-ui"/>
              </a:rPr>
              <a:t>which You have given </a:t>
            </a:r>
            <a:r>
              <a:rPr lang="en-US" sz="2000" b="1" i="0" u="sng" dirty="0">
                <a:effectLst/>
                <a:latin typeface="system-ui"/>
              </a:rPr>
              <a:t>Me</a:t>
            </a:r>
            <a:r>
              <a:rPr lang="en-US" sz="2000" b="1" i="0" u="sng" dirty="0">
                <a:solidFill>
                  <a:srgbClr val="FF0000"/>
                </a:solidFill>
                <a:effectLst/>
                <a:latin typeface="system-ui"/>
              </a:rPr>
              <a:t> are from You</a:t>
            </a:r>
            <a:r>
              <a:rPr lang="en-US" sz="2000" b="1" i="0" u="sng" dirty="0">
                <a:effectLst/>
                <a:latin typeface="system-ui"/>
              </a:rPr>
              <a:t>. </a:t>
            </a:r>
          </a:p>
          <a:p>
            <a:r>
              <a:rPr lang="en-US" sz="2000" b="1" dirty="0">
                <a:solidFill>
                  <a:srgbClr val="000000"/>
                </a:solidFill>
                <a:latin typeface="system-ui"/>
              </a:rPr>
              <a:t>f.)   </a:t>
            </a:r>
            <a:r>
              <a:rPr lang="en-US" sz="2000" b="1" i="0" baseline="30000" dirty="0">
                <a:solidFill>
                  <a:srgbClr val="000000"/>
                </a:solidFill>
                <a:effectLst/>
                <a:latin typeface="system-ui"/>
              </a:rPr>
              <a:t>8 </a:t>
            </a:r>
            <a:r>
              <a:rPr lang="en-US" sz="2000" b="1" i="0" u="sng" dirty="0">
                <a:solidFill>
                  <a:srgbClr val="000000"/>
                </a:solidFill>
                <a:effectLst/>
                <a:latin typeface="system-ui"/>
              </a:rPr>
              <a:t>For </a:t>
            </a:r>
            <a:r>
              <a:rPr lang="en-US" sz="2000" b="1" i="0" u="sng" dirty="0">
                <a:solidFill>
                  <a:srgbClr val="FF0000"/>
                </a:solidFill>
                <a:effectLst/>
                <a:latin typeface="system-ui"/>
              </a:rPr>
              <a:t>I have given </a:t>
            </a:r>
            <a:r>
              <a:rPr lang="en-US" sz="2000" b="1" i="0" u="sng" dirty="0">
                <a:solidFill>
                  <a:srgbClr val="000000"/>
                </a:solidFill>
                <a:effectLst/>
                <a:latin typeface="system-ui"/>
              </a:rPr>
              <a:t>to them the words which You have given Me; </a:t>
            </a:r>
          </a:p>
          <a:p>
            <a:r>
              <a:rPr lang="en-US" sz="2000" b="1" dirty="0">
                <a:solidFill>
                  <a:srgbClr val="000000"/>
                </a:solidFill>
                <a:latin typeface="system-ui"/>
              </a:rPr>
              <a:t>g)   </a:t>
            </a:r>
            <a:r>
              <a:rPr lang="en-US" sz="2000" b="1" i="0" u="sng" dirty="0">
                <a:solidFill>
                  <a:srgbClr val="000000"/>
                </a:solidFill>
                <a:effectLst/>
                <a:latin typeface="system-ui"/>
              </a:rPr>
              <a:t>and they </a:t>
            </a:r>
            <a:r>
              <a:rPr lang="en-US" sz="2000" b="1" i="0" u="sng" dirty="0">
                <a:solidFill>
                  <a:srgbClr val="FF0000"/>
                </a:solidFill>
                <a:effectLst/>
                <a:latin typeface="system-ui"/>
              </a:rPr>
              <a:t>have received </a:t>
            </a:r>
            <a:r>
              <a:rPr lang="en-US" sz="2000" b="1" i="1" u="sng" dirty="0">
                <a:solidFill>
                  <a:srgbClr val="FF0000"/>
                </a:solidFill>
                <a:effectLst/>
                <a:latin typeface="system-ui"/>
              </a:rPr>
              <a:t>them</a:t>
            </a:r>
            <a:r>
              <a:rPr lang="en-US" b="1" i="1" dirty="0">
                <a:solidFill>
                  <a:srgbClr val="000000"/>
                </a:solidFill>
                <a:effectLst/>
                <a:latin typeface="system-ui"/>
              </a:rPr>
              <a:t>,</a:t>
            </a:r>
            <a:r>
              <a:rPr lang="en-US" b="1" i="0" dirty="0">
                <a:solidFill>
                  <a:srgbClr val="000000"/>
                </a:solidFill>
                <a:effectLst/>
                <a:latin typeface="system-ui"/>
              </a:rPr>
              <a:t> and</a:t>
            </a:r>
          </a:p>
          <a:p>
            <a:r>
              <a:rPr lang="en-US" sz="2000" b="1" i="0" dirty="0">
                <a:solidFill>
                  <a:srgbClr val="000000"/>
                </a:solidFill>
                <a:effectLst/>
                <a:latin typeface="system-ui"/>
              </a:rPr>
              <a:t>h.) </a:t>
            </a:r>
            <a:r>
              <a:rPr lang="en-US" sz="2000" b="1" i="0" dirty="0">
                <a:solidFill>
                  <a:srgbClr val="FF0000"/>
                </a:solidFill>
                <a:effectLst/>
                <a:latin typeface="system-ui"/>
              </a:rPr>
              <a:t> </a:t>
            </a:r>
            <a:r>
              <a:rPr lang="en-US" sz="2000" b="1" i="0" u="sng" dirty="0">
                <a:solidFill>
                  <a:srgbClr val="FF0000"/>
                </a:solidFill>
                <a:effectLst/>
                <a:latin typeface="system-ui"/>
              </a:rPr>
              <a:t>have known </a:t>
            </a:r>
            <a:r>
              <a:rPr lang="en-US" sz="2000" b="1" i="0" u="sng" dirty="0">
                <a:solidFill>
                  <a:srgbClr val="000000"/>
                </a:solidFill>
                <a:effectLst/>
                <a:latin typeface="system-ui"/>
              </a:rPr>
              <a:t>surely that I came forth from You</a:t>
            </a:r>
            <a:r>
              <a:rPr lang="en-US" b="1" i="0" dirty="0">
                <a:solidFill>
                  <a:srgbClr val="000000"/>
                </a:solidFill>
                <a:effectLst/>
                <a:latin typeface="system-ui"/>
              </a:rPr>
              <a:t>; and</a:t>
            </a:r>
          </a:p>
          <a:p>
            <a:r>
              <a:rPr lang="en-US" b="1" i="0" dirty="0" err="1">
                <a:solidFill>
                  <a:srgbClr val="000000"/>
                </a:solidFill>
                <a:effectLst/>
                <a:latin typeface="system-ui"/>
              </a:rPr>
              <a:t>i</a:t>
            </a:r>
            <a:r>
              <a:rPr lang="en-US" b="1" i="0" dirty="0">
                <a:solidFill>
                  <a:srgbClr val="000000"/>
                </a:solidFill>
                <a:effectLst/>
                <a:latin typeface="system-ui"/>
              </a:rPr>
              <a:t>.)   </a:t>
            </a:r>
            <a:r>
              <a:rPr lang="en-US" sz="2000" b="1" i="0" u="sng" dirty="0">
                <a:solidFill>
                  <a:srgbClr val="000000"/>
                </a:solidFill>
                <a:effectLst/>
                <a:latin typeface="system-ui"/>
              </a:rPr>
              <a:t>they have </a:t>
            </a:r>
            <a:r>
              <a:rPr lang="en-US" sz="2000" b="1" i="0" u="sng" dirty="0">
                <a:solidFill>
                  <a:srgbClr val="FF0000"/>
                </a:solidFill>
                <a:effectLst/>
                <a:latin typeface="system-ui"/>
              </a:rPr>
              <a:t>believed</a:t>
            </a:r>
            <a:r>
              <a:rPr lang="en-US" sz="2000" b="1" i="0" u="sng" dirty="0">
                <a:solidFill>
                  <a:srgbClr val="000000"/>
                </a:solidFill>
                <a:effectLst/>
                <a:latin typeface="system-ui"/>
              </a:rPr>
              <a:t> that You sent Me</a:t>
            </a:r>
            <a:endParaRPr lang="en-US" b="1" u="sng" dirty="0"/>
          </a:p>
        </p:txBody>
      </p:sp>
      <p:sp>
        <p:nvSpPr>
          <p:cNvPr id="9" name="TextBox 8">
            <a:extLst>
              <a:ext uri="{FF2B5EF4-FFF2-40B4-BE49-F238E27FC236}">
                <a16:creationId xmlns:a16="http://schemas.microsoft.com/office/drawing/2014/main" id="{492EC6A3-6A60-F04A-53EE-1A11D3A2E2DE}"/>
              </a:ext>
            </a:extLst>
          </p:cNvPr>
          <p:cNvSpPr txBox="1"/>
          <p:nvPr/>
        </p:nvSpPr>
        <p:spPr>
          <a:xfrm>
            <a:off x="3315901" y="5543607"/>
            <a:ext cx="5314275" cy="461665"/>
          </a:xfrm>
          <a:prstGeom prst="rect">
            <a:avLst/>
          </a:prstGeom>
          <a:solidFill>
            <a:schemeClr val="tx1"/>
          </a:solidFill>
        </p:spPr>
        <p:txBody>
          <a:bodyPr wrap="none" rtlCol="0">
            <a:spAutoFit/>
          </a:bodyPr>
          <a:lstStyle/>
          <a:p>
            <a:r>
              <a:rPr lang="en-US" sz="2400" dirty="0">
                <a:solidFill>
                  <a:schemeClr val="bg1"/>
                </a:solidFill>
                <a:latin typeface="Arial Black" panose="020B0A04020102020204" pitchFamily="34" charset="0"/>
              </a:rPr>
              <a:t>THEY WERE CHOSEN BY GOD!</a:t>
            </a:r>
          </a:p>
        </p:txBody>
      </p:sp>
    </p:spTree>
    <p:extLst>
      <p:ext uri="{BB962C8B-B14F-4D97-AF65-F5344CB8AC3E}">
        <p14:creationId xmlns:p14="http://schemas.microsoft.com/office/powerpoint/2010/main" val="597186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5801947" y="2340423"/>
            <a:ext cx="336952" cy="769441"/>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TextBox 1">
            <a:extLst>
              <a:ext uri="{FF2B5EF4-FFF2-40B4-BE49-F238E27FC236}">
                <a16:creationId xmlns:a16="http://schemas.microsoft.com/office/drawing/2014/main" id="{83C00268-C271-D0C6-6FCE-6FD7EE06701C}"/>
              </a:ext>
            </a:extLst>
          </p:cNvPr>
          <p:cNvSpPr txBox="1"/>
          <p:nvPr/>
        </p:nvSpPr>
        <p:spPr>
          <a:xfrm>
            <a:off x="658367" y="1287218"/>
            <a:ext cx="5757085" cy="4832092"/>
          </a:xfrm>
          <a:prstGeom prst="rect">
            <a:avLst/>
          </a:prstGeom>
          <a:solidFill>
            <a:schemeClr val="bg1"/>
          </a:solidFill>
          <a:ln w="57150">
            <a:solidFill>
              <a:schemeClr val="tx1"/>
            </a:solidFill>
          </a:ln>
        </p:spPr>
        <p:txBody>
          <a:bodyPr wrap="square">
            <a:spAutoFit/>
          </a:bodyPr>
          <a:lstStyle/>
          <a:p>
            <a:pPr marL="457200" indent="-457200">
              <a:buFont typeface="+mj-lt"/>
              <a:buAutoNum type="alphaLcParenR"/>
            </a:pPr>
            <a:r>
              <a:rPr lang="en-US" sz="2000" b="1" i="0" u="sng" baseline="30000" dirty="0">
                <a:solidFill>
                  <a:srgbClr val="000000"/>
                </a:solidFill>
                <a:effectLst/>
                <a:latin typeface="system-ui"/>
              </a:rPr>
              <a:t>9 </a:t>
            </a:r>
            <a:r>
              <a:rPr lang="en-US" sz="2000" b="1" i="0" u="sng" dirty="0">
                <a:solidFill>
                  <a:srgbClr val="000000"/>
                </a:solidFill>
                <a:effectLst/>
                <a:latin typeface="system-ui"/>
              </a:rPr>
              <a:t>“I pray for them.</a:t>
            </a:r>
            <a:r>
              <a:rPr lang="en-US" sz="2000" b="1" i="0" dirty="0">
                <a:solidFill>
                  <a:srgbClr val="000000"/>
                </a:solidFill>
                <a:effectLst/>
                <a:latin typeface="system-ui"/>
              </a:rPr>
              <a:t> </a:t>
            </a:r>
            <a:r>
              <a:rPr lang="en-US" b="1" i="0" dirty="0">
                <a:solidFill>
                  <a:srgbClr val="000000"/>
                </a:solidFill>
                <a:effectLst/>
                <a:latin typeface="system-ui"/>
              </a:rPr>
              <a:t>I do not pray for the world </a:t>
            </a:r>
            <a:endParaRPr lang="en-US" b="1" i="0" u="sng" dirty="0">
              <a:solidFill>
                <a:srgbClr val="000000"/>
              </a:solidFill>
              <a:effectLst/>
              <a:latin typeface="system-ui"/>
            </a:endParaRPr>
          </a:p>
          <a:p>
            <a:pPr marL="457200" indent="-457200">
              <a:buFont typeface="+mj-lt"/>
              <a:buAutoNum type="alphaLcParenR"/>
            </a:pPr>
            <a:r>
              <a:rPr lang="en-US" b="1" i="0" dirty="0">
                <a:solidFill>
                  <a:srgbClr val="000000"/>
                </a:solidFill>
                <a:effectLst/>
                <a:latin typeface="system-ui"/>
              </a:rPr>
              <a:t> but </a:t>
            </a:r>
            <a:r>
              <a:rPr lang="en-US" sz="2000" b="1" i="0" u="sng" dirty="0">
                <a:solidFill>
                  <a:srgbClr val="FF0000"/>
                </a:solidFill>
                <a:effectLst/>
                <a:latin typeface="system-ui"/>
              </a:rPr>
              <a:t>I pray for those whom You have given Me</a:t>
            </a:r>
            <a:r>
              <a:rPr lang="en-US" b="1" i="0" dirty="0">
                <a:solidFill>
                  <a:srgbClr val="000000"/>
                </a:solidFill>
                <a:effectLst/>
                <a:latin typeface="system-ui"/>
              </a:rPr>
              <a:t>,</a:t>
            </a:r>
          </a:p>
          <a:p>
            <a:pPr marL="457200" indent="-457200">
              <a:buFont typeface="+mj-lt"/>
              <a:buAutoNum type="alphaLcParenR"/>
            </a:pPr>
            <a:r>
              <a:rPr lang="en-US" b="1" i="0" dirty="0">
                <a:solidFill>
                  <a:srgbClr val="000000"/>
                </a:solidFill>
                <a:effectLst/>
                <a:latin typeface="system-ui"/>
              </a:rPr>
              <a:t> </a:t>
            </a:r>
            <a:r>
              <a:rPr lang="en-US" b="1" i="0" u="sng" dirty="0">
                <a:solidFill>
                  <a:srgbClr val="000000"/>
                </a:solidFill>
                <a:effectLst/>
                <a:latin typeface="system-ui"/>
              </a:rPr>
              <a:t>for </a:t>
            </a:r>
            <a:r>
              <a:rPr lang="en-US" b="1" i="0" u="sng" dirty="0">
                <a:solidFill>
                  <a:srgbClr val="FF0000"/>
                </a:solidFill>
                <a:effectLst/>
                <a:latin typeface="system-ui"/>
              </a:rPr>
              <a:t>they are Yours</a:t>
            </a:r>
            <a:r>
              <a:rPr lang="en-US" b="1" i="0" dirty="0">
                <a:solidFill>
                  <a:srgbClr val="000000"/>
                </a:solidFill>
                <a:effectLst/>
                <a:latin typeface="system-ui"/>
              </a:rPr>
              <a:t>. </a:t>
            </a:r>
          </a:p>
          <a:p>
            <a:pPr marL="457200" indent="-457200">
              <a:buFont typeface="+mj-lt"/>
              <a:buAutoNum type="alphaLcParenR"/>
            </a:pPr>
            <a:r>
              <a:rPr lang="en-US" b="1" i="0" baseline="30000" dirty="0">
                <a:solidFill>
                  <a:srgbClr val="000000"/>
                </a:solidFill>
                <a:effectLst/>
                <a:latin typeface="system-ui"/>
              </a:rPr>
              <a:t>10 </a:t>
            </a:r>
            <a:r>
              <a:rPr lang="en-US" b="1" i="0" u="sng" dirty="0">
                <a:solidFill>
                  <a:srgbClr val="FF0000"/>
                </a:solidFill>
                <a:effectLst/>
                <a:latin typeface="system-ui"/>
              </a:rPr>
              <a:t>And all Mine are Yours</a:t>
            </a:r>
            <a:r>
              <a:rPr lang="en-US" b="1" i="0" dirty="0">
                <a:solidFill>
                  <a:srgbClr val="000000"/>
                </a:solidFill>
                <a:effectLst/>
                <a:latin typeface="system-ui"/>
              </a:rPr>
              <a:t>, and </a:t>
            </a:r>
            <a:r>
              <a:rPr lang="en-US" b="1" i="0" dirty="0">
                <a:solidFill>
                  <a:srgbClr val="FF0000"/>
                </a:solidFill>
                <a:effectLst/>
                <a:latin typeface="system-ui"/>
              </a:rPr>
              <a:t>Yours are Mine</a:t>
            </a:r>
            <a:r>
              <a:rPr lang="en-US" b="1" i="0" dirty="0">
                <a:solidFill>
                  <a:srgbClr val="000000"/>
                </a:solidFill>
                <a:effectLst/>
                <a:latin typeface="system-ui"/>
              </a:rPr>
              <a:t>, </a:t>
            </a:r>
            <a:r>
              <a:rPr lang="en-US" sz="2400" b="1" i="0" u="sng" dirty="0">
                <a:solidFill>
                  <a:srgbClr val="FF0000"/>
                </a:solidFill>
                <a:effectLst/>
                <a:latin typeface="system-ui"/>
              </a:rPr>
              <a:t>and I am glorified in them. </a:t>
            </a:r>
            <a:endParaRPr lang="en-US" b="1" i="0" u="sng" dirty="0">
              <a:solidFill>
                <a:srgbClr val="FF0000"/>
              </a:solidFill>
              <a:effectLst/>
              <a:latin typeface="system-ui"/>
            </a:endParaRPr>
          </a:p>
          <a:p>
            <a:pPr marL="457200" indent="-457200">
              <a:buFont typeface="+mj-lt"/>
              <a:buAutoNum type="alphaLcParenR"/>
            </a:pPr>
            <a:r>
              <a:rPr lang="en-US" b="1" i="0" dirty="0">
                <a:solidFill>
                  <a:srgbClr val="000000"/>
                </a:solidFill>
                <a:effectLst/>
                <a:latin typeface="system-ui"/>
              </a:rPr>
              <a:t>and none of them is </a:t>
            </a:r>
            <a:r>
              <a:rPr lang="en-US" b="1" i="0" baseline="30000" dirty="0">
                <a:solidFill>
                  <a:srgbClr val="000000"/>
                </a:solidFill>
                <a:effectLst/>
                <a:latin typeface="system-ui"/>
              </a:rPr>
              <a:t>[</a:t>
            </a:r>
            <a:r>
              <a:rPr lang="en-US" b="1" i="0" baseline="30000" dirty="0">
                <a:solidFill>
                  <a:srgbClr val="4A4A4A"/>
                </a:solidFill>
                <a:effectLst/>
                <a:latin typeface="system-ui"/>
                <a:hlinkClick r:id="rId3" tooltip="See footnote g"/>
              </a:rPr>
              <a:t>g</a:t>
            </a:r>
            <a:r>
              <a:rPr lang="en-US" b="1" i="0" baseline="30000" dirty="0">
                <a:solidFill>
                  <a:srgbClr val="000000"/>
                </a:solidFill>
                <a:effectLst/>
                <a:latin typeface="system-ui"/>
              </a:rPr>
              <a:t>]</a:t>
            </a:r>
            <a:r>
              <a:rPr lang="en-US" b="1" i="0" dirty="0">
                <a:solidFill>
                  <a:srgbClr val="000000"/>
                </a:solidFill>
                <a:effectLst/>
                <a:latin typeface="system-ui"/>
              </a:rPr>
              <a:t>lost except the son of </a:t>
            </a:r>
            <a:r>
              <a:rPr lang="en-US" b="1" i="0" baseline="30000" dirty="0">
                <a:solidFill>
                  <a:srgbClr val="000000"/>
                </a:solidFill>
                <a:effectLst/>
                <a:latin typeface="system-ui"/>
              </a:rPr>
              <a:t>[</a:t>
            </a:r>
            <a:r>
              <a:rPr lang="en-US" b="1" i="0" baseline="30000" dirty="0">
                <a:solidFill>
                  <a:srgbClr val="4A4A4A"/>
                </a:solidFill>
                <a:effectLst/>
                <a:latin typeface="system-ui"/>
                <a:hlinkClick r:id="rId4" tooltip="See footnote h"/>
              </a:rPr>
              <a:t>h</a:t>
            </a:r>
            <a:r>
              <a:rPr lang="en-US" b="1" i="0" baseline="30000" dirty="0">
                <a:solidFill>
                  <a:srgbClr val="000000"/>
                </a:solidFill>
                <a:effectLst/>
                <a:latin typeface="system-ui"/>
              </a:rPr>
              <a:t>]</a:t>
            </a:r>
            <a:r>
              <a:rPr lang="en-US" b="1" i="0" dirty="0">
                <a:solidFill>
                  <a:srgbClr val="000000"/>
                </a:solidFill>
                <a:effectLst/>
                <a:latin typeface="system-ui"/>
              </a:rPr>
              <a:t>perdition, that the Scripture might be fulfilled.</a:t>
            </a:r>
            <a:endParaRPr lang="en-US" b="1" u="sng" dirty="0"/>
          </a:p>
          <a:p>
            <a:pPr marL="457200" indent="-457200">
              <a:buFont typeface="+mj-lt"/>
              <a:buAutoNum type="alphaLcParenR"/>
            </a:pPr>
            <a:r>
              <a:rPr lang="en-US" b="1" i="0" baseline="30000" dirty="0">
                <a:solidFill>
                  <a:srgbClr val="000000"/>
                </a:solidFill>
                <a:effectLst/>
                <a:latin typeface="system-ui"/>
              </a:rPr>
              <a:t>11 </a:t>
            </a:r>
            <a:r>
              <a:rPr lang="en-US" b="1" i="0" dirty="0">
                <a:solidFill>
                  <a:srgbClr val="000000"/>
                </a:solidFill>
                <a:effectLst/>
                <a:latin typeface="system-ui"/>
              </a:rPr>
              <a:t>Now I am no longer in the world, but </a:t>
            </a:r>
            <a:r>
              <a:rPr lang="en-US" b="1" i="0" u="sng" dirty="0">
                <a:solidFill>
                  <a:srgbClr val="000000"/>
                </a:solidFill>
                <a:effectLst/>
                <a:latin typeface="system-ui"/>
              </a:rPr>
              <a:t>these are in the world</a:t>
            </a:r>
            <a:r>
              <a:rPr lang="en-US" b="1" i="0" dirty="0">
                <a:solidFill>
                  <a:srgbClr val="000000"/>
                </a:solidFill>
                <a:effectLst/>
                <a:latin typeface="system-ui"/>
              </a:rPr>
              <a:t>, and I come to You. Holy Father,</a:t>
            </a:r>
          </a:p>
          <a:p>
            <a:pPr marL="457200" indent="-457200">
              <a:buFont typeface="+mj-lt"/>
              <a:buAutoNum type="alphaLcParenR"/>
            </a:pPr>
            <a:r>
              <a:rPr lang="en-US" sz="2400" b="1" i="0" dirty="0">
                <a:solidFill>
                  <a:srgbClr val="000000"/>
                </a:solidFill>
                <a:effectLst/>
                <a:latin typeface="system-ui"/>
              </a:rPr>
              <a:t> </a:t>
            </a:r>
            <a:r>
              <a:rPr lang="en-US" sz="2400" b="1" i="0" u="sng" dirty="0">
                <a:solidFill>
                  <a:srgbClr val="FF0000"/>
                </a:solidFill>
                <a:effectLst/>
                <a:latin typeface="system-ui"/>
              </a:rPr>
              <a:t>keep</a:t>
            </a:r>
            <a:r>
              <a:rPr lang="en-US" sz="2400" b="1" i="0" u="sng" baseline="30000" dirty="0">
                <a:solidFill>
                  <a:srgbClr val="FF0000"/>
                </a:solidFill>
                <a:effectLst/>
                <a:latin typeface="system-ui"/>
              </a:rPr>
              <a:t>[</a:t>
            </a:r>
            <a:r>
              <a:rPr lang="en-US" sz="2400" b="1" i="0" u="sng" baseline="30000" dirty="0">
                <a:solidFill>
                  <a:srgbClr val="FF0000"/>
                </a:solidFill>
                <a:effectLst/>
                <a:latin typeface="system-ui"/>
                <a:hlinkClick r:id="rId5" tooltip="See footnote d">
                  <a:extLst>
                    <a:ext uri="{A12FA001-AC4F-418D-AE19-62706E023703}">
                      <ahyp:hlinkClr xmlns:ahyp="http://schemas.microsoft.com/office/drawing/2018/hyperlinkcolor" val="tx"/>
                    </a:ext>
                  </a:extLst>
                </a:hlinkClick>
              </a:rPr>
              <a:t>d</a:t>
            </a:r>
            <a:r>
              <a:rPr lang="en-US" sz="2400" b="1" i="0" u="sng" baseline="30000" dirty="0">
                <a:solidFill>
                  <a:srgbClr val="FF0000"/>
                </a:solidFill>
                <a:effectLst/>
                <a:latin typeface="system-ui"/>
              </a:rPr>
              <a:t>]</a:t>
            </a:r>
            <a:r>
              <a:rPr lang="en-US" sz="2400" b="1" i="0" u="sng" dirty="0">
                <a:solidFill>
                  <a:srgbClr val="FF0000"/>
                </a:solidFill>
                <a:effectLst/>
                <a:latin typeface="system-ui"/>
              </a:rPr>
              <a:t> through Your name </a:t>
            </a:r>
            <a:r>
              <a:rPr lang="en-US" b="1" i="0" u="sng" dirty="0">
                <a:solidFill>
                  <a:srgbClr val="FF0000"/>
                </a:solidFill>
                <a:effectLst/>
                <a:latin typeface="system-ui"/>
              </a:rPr>
              <a:t>those whom You have given Me</a:t>
            </a:r>
            <a:r>
              <a:rPr lang="en-US" b="1" i="0" dirty="0">
                <a:solidFill>
                  <a:srgbClr val="000000"/>
                </a:solidFill>
                <a:effectLst/>
                <a:latin typeface="system-ui"/>
              </a:rPr>
              <a:t>, that </a:t>
            </a:r>
            <a:r>
              <a:rPr lang="en-US" sz="2400" b="1" i="0" u="sng" dirty="0">
                <a:solidFill>
                  <a:srgbClr val="FF0000"/>
                </a:solidFill>
                <a:effectLst/>
                <a:latin typeface="system-ui"/>
              </a:rPr>
              <a:t>they may be one as We </a:t>
            </a:r>
            <a:r>
              <a:rPr lang="en-US" sz="2400" b="1" i="1" u="sng" dirty="0">
                <a:solidFill>
                  <a:srgbClr val="FF0000"/>
                </a:solidFill>
                <a:effectLst/>
                <a:latin typeface="system-ui"/>
              </a:rPr>
              <a:t>are</a:t>
            </a:r>
            <a:r>
              <a:rPr lang="en-US" b="1" i="1" dirty="0">
                <a:solidFill>
                  <a:srgbClr val="000000"/>
                </a:solidFill>
                <a:effectLst/>
                <a:latin typeface="system-ui"/>
              </a:rPr>
              <a:t>.</a:t>
            </a:r>
            <a:r>
              <a:rPr lang="en-US" b="1" i="0" dirty="0">
                <a:solidFill>
                  <a:srgbClr val="000000"/>
                </a:solidFill>
                <a:effectLst/>
                <a:latin typeface="system-ui"/>
              </a:rPr>
              <a:t> </a:t>
            </a:r>
            <a:r>
              <a:rPr lang="en-US" b="1" i="0" baseline="30000" dirty="0">
                <a:solidFill>
                  <a:srgbClr val="000000"/>
                </a:solidFill>
                <a:effectLst/>
                <a:latin typeface="system-ui"/>
              </a:rPr>
              <a:t>1</a:t>
            </a:r>
          </a:p>
          <a:p>
            <a:pPr marL="457200" indent="-457200">
              <a:buFont typeface="+mj-lt"/>
              <a:buAutoNum type="alphaLcParenR"/>
            </a:pPr>
            <a:r>
              <a:rPr lang="en-US" b="1" i="0" baseline="30000" dirty="0">
                <a:solidFill>
                  <a:srgbClr val="000000"/>
                </a:solidFill>
                <a:effectLst/>
                <a:latin typeface="system-ui"/>
              </a:rPr>
              <a:t>12 </a:t>
            </a:r>
            <a:r>
              <a:rPr lang="en-US" b="1" i="0" dirty="0">
                <a:solidFill>
                  <a:srgbClr val="000000"/>
                </a:solidFill>
                <a:effectLst/>
                <a:latin typeface="system-ui"/>
              </a:rPr>
              <a:t>While I was with them </a:t>
            </a:r>
            <a:r>
              <a:rPr lang="en-US" b="1" i="0" baseline="30000" dirty="0">
                <a:solidFill>
                  <a:srgbClr val="000000"/>
                </a:solidFill>
                <a:effectLst/>
                <a:latin typeface="system-ui"/>
              </a:rPr>
              <a:t>[</a:t>
            </a:r>
            <a:r>
              <a:rPr lang="en-US" b="1" i="0" baseline="30000" dirty="0">
                <a:solidFill>
                  <a:srgbClr val="4A4A4A"/>
                </a:solidFill>
                <a:effectLst/>
                <a:latin typeface="system-ui"/>
                <a:hlinkClick r:id="rId6" tooltip="See footnote e"/>
              </a:rPr>
              <a:t>e</a:t>
            </a:r>
            <a:r>
              <a:rPr lang="en-US" b="1" i="0" baseline="30000" dirty="0">
                <a:solidFill>
                  <a:srgbClr val="000000"/>
                </a:solidFill>
                <a:effectLst/>
                <a:latin typeface="system-ui"/>
              </a:rPr>
              <a:t>]</a:t>
            </a:r>
            <a:r>
              <a:rPr lang="en-US" b="1" i="0" dirty="0">
                <a:solidFill>
                  <a:srgbClr val="000000"/>
                </a:solidFill>
                <a:effectLst/>
                <a:latin typeface="system-ui"/>
              </a:rPr>
              <a:t>in the world, </a:t>
            </a:r>
            <a:r>
              <a:rPr lang="en-US" sz="2000" b="1" i="0" u="sng" dirty="0">
                <a:solidFill>
                  <a:srgbClr val="000000"/>
                </a:solidFill>
                <a:effectLst/>
                <a:latin typeface="system-ui"/>
              </a:rPr>
              <a:t>I kept them in </a:t>
            </a:r>
            <a:r>
              <a:rPr lang="en-US" sz="2000" b="1" i="0" u="sng" baseline="30000" dirty="0">
                <a:solidFill>
                  <a:srgbClr val="000000"/>
                </a:solidFill>
                <a:effectLst/>
                <a:latin typeface="system-ui"/>
              </a:rPr>
              <a:t>[</a:t>
            </a:r>
            <a:r>
              <a:rPr lang="en-US" sz="2000" b="1" i="0" u="sng" baseline="30000" dirty="0">
                <a:solidFill>
                  <a:srgbClr val="4A4A4A"/>
                </a:solidFill>
                <a:effectLst/>
                <a:latin typeface="system-ui"/>
                <a:hlinkClick r:id="rId7" tooltip="See footnote f"/>
              </a:rPr>
              <a:t>f</a:t>
            </a:r>
            <a:r>
              <a:rPr lang="en-US" sz="2000" b="1" i="0" u="sng" baseline="30000" dirty="0">
                <a:solidFill>
                  <a:srgbClr val="000000"/>
                </a:solidFill>
                <a:effectLst/>
                <a:latin typeface="system-ui"/>
              </a:rPr>
              <a:t>]</a:t>
            </a:r>
            <a:r>
              <a:rPr lang="en-US" sz="2000" b="1" i="0" u="sng" dirty="0">
                <a:solidFill>
                  <a:srgbClr val="000000"/>
                </a:solidFill>
                <a:effectLst/>
                <a:latin typeface="system-ui"/>
              </a:rPr>
              <a:t>Your name.</a:t>
            </a:r>
            <a:endParaRPr lang="en-US" b="1" i="0" u="sng" dirty="0">
              <a:solidFill>
                <a:srgbClr val="000000"/>
              </a:solidFill>
              <a:effectLst/>
              <a:latin typeface="system-ui"/>
            </a:endParaRPr>
          </a:p>
          <a:p>
            <a:pPr marL="457200" indent="-457200">
              <a:buFont typeface="+mj-lt"/>
              <a:buAutoNum type="alphaLcParenR"/>
            </a:pPr>
            <a:r>
              <a:rPr lang="en-US" b="1" i="0" dirty="0">
                <a:solidFill>
                  <a:srgbClr val="000000"/>
                </a:solidFill>
                <a:effectLst/>
                <a:latin typeface="system-ui"/>
              </a:rPr>
              <a:t> Those whom You gave Me I have kept; </a:t>
            </a:r>
          </a:p>
        </p:txBody>
      </p:sp>
      <p:sp>
        <p:nvSpPr>
          <p:cNvPr id="5" name="TextBox 4">
            <a:extLst>
              <a:ext uri="{FF2B5EF4-FFF2-40B4-BE49-F238E27FC236}">
                <a16:creationId xmlns:a16="http://schemas.microsoft.com/office/drawing/2014/main" id="{C70D6A3C-35B3-2C18-3C4A-88AF50A63441}"/>
              </a:ext>
            </a:extLst>
          </p:cNvPr>
          <p:cNvSpPr txBox="1"/>
          <p:nvPr/>
        </p:nvSpPr>
        <p:spPr>
          <a:xfrm>
            <a:off x="6543613" y="5588962"/>
            <a:ext cx="4990020" cy="707886"/>
          </a:xfrm>
          <a:prstGeom prst="rect">
            <a:avLst/>
          </a:prstGeom>
          <a:solidFill>
            <a:srgbClr val="0033CC"/>
          </a:solidFill>
        </p:spPr>
        <p:txBody>
          <a:bodyPr wrap="none" rtlCol="0">
            <a:spAutoFit/>
          </a:bodyPr>
          <a:lstStyle/>
          <a:p>
            <a:pPr algn="ctr"/>
            <a:r>
              <a:rPr lang="en-US" sz="2000" dirty="0">
                <a:solidFill>
                  <a:schemeClr val="bg1"/>
                </a:solidFill>
                <a:latin typeface="Arial Black" panose="020B0A04020102020204" pitchFamily="34" charset="0"/>
              </a:rPr>
              <a:t>HE PRAYED FOR GOD TO </a:t>
            </a:r>
          </a:p>
          <a:p>
            <a:pPr algn="ctr"/>
            <a:r>
              <a:rPr lang="en-US" sz="2000" dirty="0">
                <a:solidFill>
                  <a:schemeClr val="bg1"/>
                </a:solidFill>
                <a:latin typeface="Arial Black" panose="020B0A04020102020204" pitchFamily="34" charset="0"/>
              </a:rPr>
              <a:t>KEEP THEM THROUGH HIS NAME!</a:t>
            </a:r>
          </a:p>
        </p:txBody>
      </p:sp>
      <p:pic>
        <p:nvPicPr>
          <p:cNvPr id="4100" name="Picture 4" descr="John 17:11 I am no longer in the world ...">
            <a:extLst>
              <a:ext uri="{FF2B5EF4-FFF2-40B4-BE49-F238E27FC236}">
                <a16:creationId xmlns:a16="http://schemas.microsoft.com/office/drawing/2014/main" id="{D11AA0CA-3489-3667-442C-2CDBACBD7D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9331" y="1488331"/>
            <a:ext cx="4225115" cy="379240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474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1838</TotalTime>
  <Words>1347</Words>
  <Application>Microsoft Office PowerPoint</Application>
  <PresentationFormat>Widescreen</PresentationFormat>
  <Paragraphs>130</Paragraphs>
  <Slides>25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ADLaM Display</vt:lpstr>
      <vt:lpstr>Aptos</vt:lpstr>
      <vt:lpstr>Aptos Display</vt:lpstr>
      <vt:lpstr>Arial</vt:lpstr>
      <vt:lpstr>Arial Black</vt:lpstr>
      <vt:lpstr>Avenir Next LT Pro Demi</vt:lpstr>
      <vt:lpstr>proxima-nova</vt:lpstr>
      <vt:lpstr>system-ui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6</cp:revision>
  <dcterms:created xsi:type="dcterms:W3CDTF">2024-03-06T17:18:41Z</dcterms:created>
  <dcterms:modified xsi:type="dcterms:W3CDTF">2024-04-03T21:43:29Z</dcterms:modified>
</cp:coreProperties>
</file>