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42"/>
  </p:notesMasterIdLst>
  <p:sldIdLst>
    <p:sldId id="272" r:id="rId3"/>
    <p:sldId id="256" r:id="rId4"/>
    <p:sldId id="273" r:id="rId5"/>
    <p:sldId id="274" r:id="rId6"/>
    <p:sldId id="275" r:id="rId7"/>
    <p:sldId id="281" r:id="rId8"/>
    <p:sldId id="282" r:id="rId9"/>
    <p:sldId id="265" r:id="rId10"/>
    <p:sldId id="267" r:id="rId11"/>
    <p:sldId id="289" r:id="rId12"/>
    <p:sldId id="290" r:id="rId13"/>
    <p:sldId id="283" r:id="rId14"/>
    <p:sldId id="271" r:id="rId15"/>
    <p:sldId id="266" r:id="rId16"/>
    <p:sldId id="270" r:id="rId17"/>
    <p:sldId id="291" r:id="rId18"/>
    <p:sldId id="292" r:id="rId19"/>
    <p:sldId id="293" r:id="rId20"/>
    <p:sldId id="298" r:id="rId21"/>
    <p:sldId id="297" r:id="rId22"/>
    <p:sldId id="296" r:id="rId23"/>
    <p:sldId id="269" r:id="rId24"/>
    <p:sldId id="286" r:id="rId25"/>
    <p:sldId id="299" r:id="rId26"/>
    <p:sldId id="300" r:id="rId27"/>
    <p:sldId id="301" r:id="rId28"/>
    <p:sldId id="294" r:id="rId29"/>
    <p:sldId id="302" r:id="rId30"/>
    <p:sldId id="305" r:id="rId31"/>
    <p:sldId id="304" r:id="rId32"/>
    <p:sldId id="303" r:id="rId33"/>
    <p:sldId id="284" r:id="rId34"/>
    <p:sldId id="287" r:id="rId35"/>
    <p:sldId id="306" r:id="rId36"/>
    <p:sldId id="276" r:id="rId37"/>
    <p:sldId id="277" r:id="rId38"/>
    <p:sldId id="278" r:id="rId39"/>
    <p:sldId id="279" r:id="rId40"/>
    <p:sldId id="280" r:id="rId41"/>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3114"/>
    <a:srgbClr val="5F7263"/>
    <a:srgbClr val="3D240C"/>
    <a:srgbClr val="83492A"/>
    <a:srgbClr val="42554C"/>
    <a:srgbClr val="303938"/>
    <a:srgbClr val="54533F"/>
    <a:srgbClr val="2E37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4660"/>
  </p:normalViewPr>
  <p:slideViewPr>
    <p:cSldViewPr snapToGrid="0">
      <p:cViewPr varScale="1">
        <p:scale>
          <a:sx n="108" d="100"/>
          <a:sy n="108" d="100"/>
        </p:scale>
        <p:origin x="6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13F64C-203F-47E3-8ED6-5A3385F68EA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74FF4EA-C168-427E-9C0C-257148DEFDE4}">
      <dgm:prSet custT="1"/>
      <dgm:spPr/>
      <dgm:t>
        <a:bodyPr/>
        <a:lstStyle/>
        <a:p>
          <a:r>
            <a:rPr lang="en-US" sz="2400" b="1" dirty="0">
              <a:solidFill>
                <a:schemeClr val="bg1"/>
              </a:solidFill>
            </a:rPr>
            <a:t>PRAYER</a:t>
          </a:r>
          <a:endParaRPr lang="en-US" sz="2400" dirty="0">
            <a:solidFill>
              <a:schemeClr val="bg1"/>
            </a:solidFill>
          </a:endParaRPr>
        </a:p>
      </dgm:t>
    </dgm:pt>
    <dgm:pt modelId="{87F55BA4-65EC-43F3-99CF-0B774BE979F0}" type="parTrans" cxnId="{3D442304-94EB-45FB-A650-03CB25EDDB49}">
      <dgm:prSet/>
      <dgm:spPr/>
      <dgm:t>
        <a:bodyPr/>
        <a:lstStyle/>
        <a:p>
          <a:endParaRPr lang="en-US"/>
        </a:p>
      </dgm:t>
    </dgm:pt>
    <dgm:pt modelId="{207F5A6E-DA6C-4D69-99D3-7740B25892E0}" type="sibTrans" cxnId="{3D442304-94EB-45FB-A650-03CB25EDDB49}">
      <dgm:prSet/>
      <dgm:spPr/>
      <dgm:t>
        <a:bodyPr/>
        <a:lstStyle/>
        <a:p>
          <a:endParaRPr lang="en-US"/>
        </a:p>
      </dgm:t>
    </dgm:pt>
    <dgm:pt modelId="{60AE3DE2-A178-4242-AF60-0EC5E3654778}">
      <dgm:prSet custT="1"/>
      <dgm:spPr/>
      <dgm:t>
        <a:bodyPr/>
        <a:lstStyle/>
        <a:p>
          <a:r>
            <a:rPr lang="en-US" sz="2400" b="1" dirty="0">
              <a:solidFill>
                <a:schemeClr val="bg1"/>
              </a:solidFill>
            </a:rPr>
            <a:t>THE WORD: MATTHEW 28:19-20</a:t>
          </a:r>
          <a:endParaRPr lang="en-US" sz="2400" dirty="0">
            <a:solidFill>
              <a:schemeClr val="bg1"/>
            </a:solidFill>
          </a:endParaRPr>
        </a:p>
      </dgm:t>
    </dgm:pt>
    <dgm:pt modelId="{7305109B-F773-4E22-87E5-CD169267B01C}" type="parTrans" cxnId="{79BCD10B-19CD-43C1-BE1E-C643C9CAEDB8}">
      <dgm:prSet/>
      <dgm:spPr/>
      <dgm:t>
        <a:bodyPr/>
        <a:lstStyle/>
        <a:p>
          <a:endParaRPr lang="en-US"/>
        </a:p>
      </dgm:t>
    </dgm:pt>
    <dgm:pt modelId="{F0514D84-3468-41A4-9441-6EC7A21D1E35}" type="sibTrans" cxnId="{79BCD10B-19CD-43C1-BE1E-C643C9CAEDB8}">
      <dgm:prSet/>
      <dgm:spPr/>
      <dgm:t>
        <a:bodyPr/>
        <a:lstStyle/>
        <a:p>
          <a:endParaRPr lang="en-US"/>
        </a:p>
      </dgm:t>
    </dgm:pt>
    <dgm:pt modelId="{1C5B3B0E-6DDD-467B-89F0-554A0B765BB3}">
      <dgm:prSet custT="1"/>
      <dgm:spPr/>
      <dgm:t>
        <a:bodyPr/>
        <a:lstStyle/>
        <a:p>
          <a:r>
            <a:rPr lang="en-US" sz="2400" b="1" dirty="0">
              <a:solidFill>
                <a:schemeClr val="bg1"/>
              </a:solidFill>
            </a:rPr>
            <a:t>THE PURPOSE OF THE EVANGELISM COMMISSION</a:t>
          </a:r>
          <a:endParaRPr lang="en-US" sz="2400" dirty="0">
            <a:solidFill>
              <a:schemeClr val="bg1"/>
            </a:solidFill>
          </a:endParaRPr>
        </a:p>
      </dgm:t>
    </dgm:pt>
    <dgm:pt modelId="{158F9389-BCFF-45A1-8BB2-E88F476E5111}" type="parTrans" cxnId="{F0805073-169F-401D-BB7A-5F8F6937C4C3}">
      <dgm:prSet/>
      <dgm:spPr/>
      <dgm:t>
        <a:bodyPr/>
        <a:lstStyle/>
        <a:p>
          <a:endParaRPr lang="en-US"/>
        </a:p>
      </dgm:t>
    </dgm:pt>
    <dgm:pt modelId="{03B1FA42-F3D2-48FC-918C-92FC24E5511F}" type="sibTrans" cxnId="{F0805073-169F-401D-BB7A-5F8F6937C4C3}">
      <dgm:prSet/>
      <dgm:spPr/>
      <dgm:t>
        <a:bodyPr/>
        <a:lstStyle/>
        <a:p>
          <a:endParaRPr lang="en-US"/>
        </a:p>
      </dgm:t>
    </dgm:pt>
    <dgm:pt modelId="{91EDD99D-EC8D-4B17-BBA9-17A8572A4F44}">
      <dgm:prSet custT="1"/>
      <dgm:spPr/>
      <dgm:t>
        <a:bodyPr/>
        <a:lstStyle/>
        <a:p>
          <a:r>
            <a:rPr lang="en-US" sz="2400" b="1" dirty="0">
              <a:solidFill>
                <a:schemeClr val="bg1"/>
              </a:solidFill>
            </a:rPr>
            <a:t>SPIRITUAL GIFTS</a:t>
          </a:r>
          <a:endParaRPr lang="en-US" sz="2400" dirty="0">
            <a:solidFill>
              <a:schemeClr val="bg1"/>
            </a:solidFill>
          </a:endParaRPr>
        </a:p>
      </dgm:t>
    </dgm:pt>
    <dgm:pt modelId="{4B514257-99C4-45FA-884A-360B46AADCBD}" type="parTrans" cxnId="{04AC0406-C660-401D-9DE2-40A1346491CC}">
      <dgm:prSet/>
      <dgm:spPr/>
      <dgm:t>
        <a:bodyPr/>
        <a:lstStyle/>
        <a:p>
          <a:endParaRPr lang="en-US"/>
        </a:p>
      </dgm:t>
    </dgm:pt>
    <dgm:pt modelId="{EB6141B2-9AD4-4BFC-8987-C52071F4D66D}" type="sibTrans" cxnId="{04AC0406-C660-401D-9DE2-40A1346491CC}">
      <dgm:prSet/>
      <dgm:spPr/>
      <dgm:t>
        <a:bodyPr/>
        <a:lstStyle/>
        <a:p>
          <a:endParaRPr lang="en-US"/>
        </a:p>
      </dgm:t>
    </dgm:pt>
    <dgm:pt modelId="{434BDDE8-1185-4160-9EFE-2306D65F36A2}">
      <dgm:prSet custT="1"/>
      <dgm:spPr/>
      <dgm:t>
        <a:bodyPr/>
        <a:lstStyle/>
        <a:p>
          <a:r>
            <a:rPr lang="en-US" sz="2400" b="1" dirty="0">
              <a:solidFill>
                <a:schemeClr val="bg1"/>
              </a:solidFill>
            </a:rPr>
            <a:t>UNDERSTADING THE TASK</a:t>
          </a:r>
          <a:endParaRPr lang="en-US" sz="2400" dirty="0">
            <a:solidFill>
              <a:schemeClr val="bg1"/>
            </a:solidFill>
          </a:endParaRPr>
        </a:p>
      </dgm:t>
    </dgm:pt>
    <dgm:pt modelId="{53879F07-5220-4324-BC74-ECC9AE656B3E}" type="parTrans" cxnId="{82422778-9995-49BF-A481-D52472CABE4E}">
      <dgm:prSet/>
      <dgm:spPr/>
      <dgm:t>
        <a:bodyPr/>
        <a:lstStyle/>
        <a:p>
          <a:endParaRPr lang="en-US"/>
        </a:p>
      </dgm:t>
    </dgm:pt>
    <dgm:pt modelId="{51AC637C-0913-4620-8719-0676CE8D33F3}" type="sibTrans" cxnId="{82422778-9995-49BF-A481-D52472CABE4E}">
      <dgm:prSet/>
      <dgm:spPr/>
      <dgm:t>
        <a:bodyPr/>
        <a:lstStyle/>
        <a:p>
          <a:endParaRPr lang="en-US"/>
        </a:p>
      </dgm:t>
    </dgm:pt>
    <dgm:pt modelId="{88281859-BE47-47FA-A9D1-116280F6EF39}">
      <dgm:prSet custT="1"/>
      <dgm:spPr/>
      <dgm:t>
        <a:bodyPr/>
        <a:lstStyle/>
        <a:p>
          <a:r>
            <a:rPr lang="en-US" sz="2400" b="1" dirty="0">
              <a:solidFill>
                <a:schemeClr val="bg1"/>
              </a:solidFill>
            </a:rPr>
            <a:t>HOMEWORK</a:t>
          </a:r>
          <a:endParaRPr lang="en-US" sz="2400" dirty="0">
            <a:solidFill>
              <a:schemeClr val="bg1"/>
            </a:solidFill>
          </a:endParaRPr>
        </a:p>
      </dgm:t>
    </dgm:pt>
    <dgm:pt modelId="{575139E2-CA8B-4CDE-9B05-655437B42A05}" type="parTrans" cxnId="{F76F87A0-C766-4158-9368-C3B47E266A4B}">
      <dgm:prSet/>
      <dgm:spPr/>
      <dgm:t>
        <a:bodyPr/>
        <a:lstStyle/>
        <a:p>
          <a:endParaRPr lang="en-US"/>
        </a:p>
      </dgm:t>
    </dgm:pt>
    <dgm:pt modelId="{38F3865C-763D-4148-8985-94C742E1C82D}" type="sibTrans" cxnId="{F76F87A0-C766-4158-9368-C3B47E266A4B}">
      <dgm:prSet/>
      <dgm:spPr/>
      <dgm:t>
        <a:bodyPr/>
        <a:lstStyle/>
        <a:p>
          <a:endParaRPr lang="en-US"/>
        </a:p>
      </dgm:t>
    </dgm:pt>
    <dgm:pt modelId="{7B02E342-138D-47F0-B690-34C33E34D3FF}">
      <dgm:prSet custT="1"/>
      <dgm:spPr/>
      <dgm:t>
        <a:bodyPr/>
        <a:lstStyle/>
        <a:p>
          <a:r>
            <a:rPr lang="en-US" sz="2400" b="1" dirty="0">
              <a:solidFill>
                <a:schemeClr val="bg1"/>
              </a:solidFill>
            </a:rPr>
            <a:t>LET’S PRAY TOGETHER</a:t>
          </a:r>
          <a:endParaRPr lang="en-US" sz="2400" dirty="0">
            <a:solidFill>
              <a:schemeClr val="bg1"/>
            </a:solidFill>
          </a:endParaRPr>
        </a:p>
      </dgm:t>
    </dgm:pt>
    <dgm:pt modelId="{C9C9F68F-9190-45E3-B137-221F4E656A69}" type="parTrans" cxnId="{1196ECEE-9E11-4CFD-91AE-A85E4C7F2D16}">
      <dgm:prSet/>
      <dgm:spPr/>
      <dgm:t>
        <a:bodyPr/>
        <a:lstStyle/>
        <a:p>
          <a:endParaRPr lang="en-US"/>
        </a:p>
      </dgm:t>
    </dgm:pt>
    <dgm:pt modelId="{7E079B43-C1C7-4753-B964-52B0A956F852}" type="sibTrans" cxnId="{1196ECEE-9E11-4CFD-91AE-A85E4C7F2D16}">
      <dgm:prSet/>
      <dgm:spPr/>
      <dgm:t>
        <a:bodyPr/>
        <a:lstStyle/>
        <a:p>
          <a:endParaRPr lang="en-US"/>
        </a:p>
      </dgm:t>
    </dgm:pt>
    <dgm:pt modelId="{1A219BBE-DD37-4F9E-BB75-184AC1FFAD6C}">
      <dgm:prSet custT="1"/>
      <dgm:spPr/>
      <dgm:t>
        <a:bodyPr/>
        <a:lstStyle/>
        <a:p>
          <a:r>
            <a:rPr lang="en-US" sz="2400" b="1" dirty="0">
              <a:solidFill>
                <a:schemeClr val="bg1"/>
              </a:solidFill>
            </a:rPr>
            <a:t>OPEN THE DOORS OF THE CHURCH/OFFERING</a:t>
          </a:r>
          <a:endParaRPr lang="en-US" sz="2400" dirty="0">
            <a:solidFill>
              <a:schemeClr val="bg1"/>
            </a:solidFill>
          </a:endParaRPr>
        </a:p>
      </dgm:t>
    </dgm:pt>
    <dgm:pt modelId="{C597A3E6-597F-4E8A-A10E-70793C2CBA98}" type="parTrans" cxnId="{597E23D1-2383-43F4-AB1E-4433D8E0DC14}">
      <dgm:prSet/>
      <dgm:spPr/>
      <dgm:t>
        <a:bodyPr/>
        <a:lstStyle/>
        <a:p>
          <a:endParaRPr lang="en-US"/>
        </a:p>
      </dgm:t>
    </dgm:pt>
    <dgm:pt modelId="{A110FD77-AABE-464B-BDC6-BB77B28753FD}" type="sibTrans" cxnId="{597E23D1-2383-43F4-AB1E-4433D8E0DC14}">
      <dgm:prSet/>
      <dgm:spPr/>
      <dgm:t>
        <a:bodyPr/>
        <a:lstStyle/>
        <a:p>
          <a:endParaRPr lang="en-US"/>
        </a:p>
      </dgm:t>
    </dgm:pt>
    <dgm:pt modelId="{5E26C9AA-BA78-41C4-A865-E8512CB1FE75}">
      <dgm:prSet custT="1"/>
      <dgm:spPr/>
      <dgm:t>
        <a:bodyPr/>
        <a:lstStyle/>
        <a:p>
          <a:r>
            <a:rPr lang="en-US" sz="2400" b="1" dirty="0">
              <a:solidFill>
                <a:schemeClr val="bg1"/>
              </a:solidFill>
            </a:rPr>
            <a:t>THANK YOU!</a:t>
          </a:r>
          <a:endParaRPr lang="en-US" sz="2400" dirty="0">
            <a:solidFill>
              <a:schemeClr val="bg1"/>
            </a:solidFill>
          </a:endParaRPr>
        </a:p>
      </dgm:t>
    </dgm:pt>
    <dgm:pt modelId="{C045B15B-A3FE-4A15-90CD-D9D3C98AE50A}" type="parTrans" cxnId="{3C0DE4F2-C6E1-4170-9D98-ED1897B42B1C}">
      <dgm:prSet/>
      <dgm:spPr/>
      <dgm:t>
        <a:bodyPr/>
        <a:lstStyle/>
        <a:p>
          <a:endParaRPr lang="en-US"/>
        </a:p>
      </dgm:t>
    </dgm:pt>
    <dgm:pt modelId="{BAB8B137-7243-43B9-9D4A-C139B1519913}" type="sibTrans" cxnId="{3C0DE4F2-C6E1-4170-9D98-ED1897B42B1C}">
      <dgm:prSet/>
      <dgm:spPr/>
      <dgm:t>
        <a:bodyPr/>
        <a:lstStyle/>
        <a:p>
          <a:endParaRPr lang="en-US"/>
        </a:p>
      </dgm:t>
    </dgm:pt>
    <dgm:pt modelId="{BD743658-8780-4A9C-8B37-126547B74C85}">
      <dgm:prSet/>
      <dgm:spPr/>
      <dgm:t>
        <a:bodyPr/>
        <a:lstStyle/>
        <a:p>
          <a:endParaRPr lang="en-US" dirty="0"/>
        </a:p>
      </dgm:t>
    </dgm:pt>
    <dgm:pt modelId="{EA1597B4-2A27-4AA0-A48C-35E65C3B5528}" type="parTrans" cxnId="{8998CE4C-7751-489E-9AB3-DFC74EA147D5}">
      <dgm:prSet/>
      <dgm:spPr/>
      <dgm:t>
        <a:bodyPr/>
        <a:lstStyle/>
        <a:p>
          <a:endParaRPr lang="en-US"/>
        </a:p>
      </dgm:t>
    </dgm:pt>
    <dgm:pt modelId="{44DF689C-C679-4565-81B3-BD5D1C6D32DD}" type="sibTrans" cxnId="{8998CE4C-7751-489E-9AB3-DFC74EA147D5}">
      <dgm:prSet/>
      <dgm:spPr/>
      <dgm:t>
        <a:bodyPr/>
        <a:lstStyle/>
        <a:p>
          <a:endParaRPr lang="en-US"/>
        </a:p>
      </dgm:t>
    </dgm:pt>
    <dgm:pt modelId="{95716F35-4CB8-4CE5-821F-4B08316913AE}" type="pres">
      <dgm:prSet presAssocID="{0513F64C-203F-47E3-8ED6-5A3385F68EA6}" presName="vert0" presStyleCnt="0">
        <dgm:presLayoutVars>
          <dgm:dir/>
          <dgm:animOne val="branch"/>
          <dgm:animLvl val="lvl"/>
        </dgm:presLayoutVars>
      </dgm:prSet>
      <dgm:spPr/>
    </dgm:pt>
    <dgm:pt modelId="{ACCF7939-085B-4A1E-88EF-C1C4B3D8ED77}" type="pres">
      <dgm:prSet presAssocID="{674FF4EA-C168-427E-9C0C-257148DEFDE4}" presName="thickLine" presStyleLbl="alignNode1" presStyleIdx="0" presStyleCnt="10"/>
      <dgm:spPr/>
    </dgm:pt>
    <dgm:pt modelId="{DB0FB0C8-C31C-4347-820A-F3B08B1F653D}" type="pres">
      <dgm:prSet presAssocID="{674FF4EA-C168-427E-9C0C-257148DEFDE4}" presName="horz1" presStyleCnt="0"/>
      <dgm:spPr/>
    </dgm:pt>
    <dgm:pt modelId="{E1B45A03-BFF7-4E10-80FE-C080CB8623F6}" type="pres">
      <dgm:prSet presAssocID="{674FF4EA-C168-427E-9C0C-257148DEFDE4}" presName="tx1" presStyleLbl="revTx" presStyleIdx="0" presStyleCnt="10"/>
      <dgm:spPr/>
    </dgm:pt>
    <dgm:pt modelId="{0E837215-7910-427C-9AA9-4199189CE6DB}" type="pres">
      <dgm:prSet presAssocID="{674FF4EA-C168-427E-9C0C-257148DEFDE4}" presName="vert1" presStyleCnt="0"/>
      <dgm:spPr/>
    </dgm:pt>
    <dgm:pt modelId="{E635987C-FB28-412E-8243-31767B6B40D7}" type="pres">
      <dgm:prSet presAssocID="{60AE3DE2-A178-4242-AF60-0EC5E3654778}" presName="thickLine" presStyleLbl="alignNode1" presStyleIdx="1" presStyleCnt="10"/>
      <dgm:spPr/>
    </dgm:pt>
    <dgm:pt modelId="{46FC0B58-9910-403A-9BAC-C3C2A4BF282F}" type="pres">
      <dgm:prSet presAssocID="{60AE3DE2-A178-4242-AF60-0EC5E3654778}" presName="horz1" presStyleCnt="0"/>
      <dgm:spPr/>
    </dgm:pt>
    <dgm:pt modelId="{262E78A4-22D7-450B-BDE6-09308ACD2B2F}" type="pres">
      <dgm:prSet presAssocID="{60AE3DE2-A178-4242-AF60-0EC5E3654778}" presName="tx1" presStyleLbl="revTx" presStyleIdx="1" presStyleCnt="10"/>
      <dgm:spPr/>
    </dgm:pt>
    <dgm:pt modelId="{34A3F035-F8CC-4166-824F-AA3166C9168E}" type="pres">
      <dgm:prSet presAssocID="{60AE3DE2-A178-4242-AF60-0EC5E3654778}" presName="vert1" presStyleCnt="0"/>
      <dgm:spPr/>
    </dgm:pt>
    <dgm:pt modelId="{120B5B7E-5246-4A11-AA68-A49EB307E167}" type="pres">
      <dgm:prSet presAssocID="{1C5B3B0E-6DDD-467B-89F0-554A0B765BB3}" presName="thickLine" presStyleLbl="alignNode1" presStyleIdx="2" presStyleCnt="10"/>
      <dgm:spPr/>
    </dgm:pt>
    <dgm:pt modelId="{DB204B0C-8FFE-4735-83EF-C3FE7A8883D8}" type="pres">
      <dgm:prSet presAssocID="{1C5B3B0E-6DDD-467B-89F0-554A0B765BB3}" presName="horz1" presStyleCnt="0"/>
      <dgm:spPr/>
    </dgm:pt>
    <dgm:pt modelId="{DC3059D3-87A0-40FA-8387-5CA2D2CF7AA4}" type="pres">
      <dgm:prSet presAssocID="{1C5B3B0E-6DDD-467B-89F0-554A0B765BB3}" presName="tx1" presStyleLbl="revTx" presStyleIdx="2" presStyleCnt="10"/>
      <dgm:spPr/>
    </dgm:pt>
    <dgm:pt modelId="{4C55356C-1710-41B5-8751-6977E841E5B1}" type="pres">
      <dgm:prSet presAssocID="{1C5B3B0E-6DDD-467B-89F0-554A0B765BB3}" presName="vert1" presStyleCnt="0"/>
      <dgm:spPr/>
    </dgm:pt>
    <dgm:pt modelId="{4A2EA3B4-483A-4C01-BC8D-51A4D2F37293}" type="pres">
      <dgm:prSet presAssocID="{91EDD99D-EC8D-4B17-BBA9-17A8572A4F44}" presName="thickLine" presStyleLbl="alignNode1" presStyleIdx="3" presStyleCnt="10"/>
      <dgm:spPr/>
    </dgm:pt>
    <dgm:pt modelId="{A8966316-A0E6-4A24-A373-6312992CBB03}" type="pres">
      <dgm:prSet presAssocID="{91EDD99D-EC8D-4B17-BBA9-17A8572A4F44}" presName="horz1" presStyleCnt="0"/>
      <dgm:spPr/>
    </dgm:pt>
    <dgm:pt modelId="{C8ACCCC3-9CE3-422F-AB87-4D1B2200E2CF}" type="pres">
      <dgm:prSet presAssocID="{91EDD99D-EC8D-4B17-BBA9-17A8572A4F44}" presName="tx1" presStyleLbl="revTx" presStyleIdx="3" presStyleCnt="10"/>
      <dgm:spPr/>
    </dgm:pt>
    <dgm:pt modelId="{920DB6B2-4730-4918-A850-24286ACDC9B8}" type="pres">
      <dgm:prSet presAssocID="{91EDD99D-EC8D-4B17-BBA9-17A8572A4F44}" presName="vert1" presStyleCnt="0"/>
      <dgm:spPr/>
    </dgm:pt>
    <dgm:pt modelId="{7F38E4E4-133D-4771-B6E6-FBA9C658E802}" type="pres">
      <dgm:prSet presAssocID="{434BDDE8-1185-4160-9EFE-2306D65F36A2}" presName="thickLine" presStyleLbl="alignNode1" presStyleIdx="4" presStyleCnt="10"/>
      <dgm:spPr/>
    </dgm:pt>
    <dgm:pt modelId="{7BBA4279-71C0-4AF5-AAB9-C27DFEB32D2A}" type="pres">
      <dgm:prSet presAssocID="{434BDDE8-1185-4160-9EFE-2306D65F36A2}" presName="horz1" presStyleCnt="0"/>
      <dgm:spPr/>
    </dgm:pt>
    <dgm:pt modelId="{D2FF267F-19C6-48BE-89A6-9161488668A8}" type="pres">
      <dgm:prSet presAssocID="{434BDDE8-1185-4160-9EFE-2306D65F36A2}" presName="tx1" presStyleLbl="revTx" presStyleIdx="4" presStyleCnt="10"/>
      <dgm:spPr/>
    </dgm:pt>
    <dgm:pt modelId="{7477D914-7137-4832-9D5C-10B446132091}" type="pres">
      <dgm:prSet presAssocID="{434BDDE8-1185-4160-9EFE-2306D65F36A2}" presName="vert1" presStyleCnt="0"/>
      <dgm:spPr/>
    </dgm:pt>
    <dgm:pt modelId="{176B9CA4-91B1-49BA-AEC4-2334A4A991E1}" type="pres">
      <dgm:prSet presAssocID="{88281859-BE47-47FA-A9D1-116280F6EF39}" presName="thickLine" presStyleLbl="alignNode1" presStyleIdx="5" presStyleCnt="10"/>
      <dgm:spPr/>
    </dgm:pt>
    <dgm:pt modelId="{B5A60F34-1805-4A98-8B28-911E3B9214FD}" type="pres">
      <dgm:prSet presAssocID="{88281859-BE47-47FA-A9D1-116280F6EF39}" presName="horz1" presStyleCnt="0"/>
      <dgm:spPr/>
    </dgm:pt>
    <dgm:pt modelId="{466A52EA-5A91-4B6C-AAF2-3C55B6F0E0A7}" type="pres">
      <dgm:prSet presAssocID="{88281859-BE47-47FA-A9D1-116280F6EF39}" presName="tx1" presStyleLbl="revTx" presStyleIdx="5" presStyleCnt="10"/>
      <dgm:spPr/>
    </dgm:pt>
    <dgm:pt modelId="{87944789-456A-4869-A97B-C13F1E3A41B5}" type="pres">
      <dgm:prSet presAssocID="{88281859-BE47-47FA-A9D1-116280F6EF39}" presName="vert1" presStyleCnt="0"/>
      <dgm:spPr/>
    </dgm:pt>
    <dgm:pt modelId="{A05FBB5B-A172-4901-91B8-5DD4525B64EB}" type="pres">
      <dgm:prSet presAssocID="{7B02E342-138D-47F0-B690-34C33E34D3FF}" presName="thickLine" presStyleLbl="alignNode1" presStyleIdx="6" presStyleCnt="10"/>
      <dgm:spPr/>
    </dgm:pt>
    <dgm:pt modelId="{8C567D0A-2972-494D-8F37-321C822D62A7}" type="pres">
      <dgm:prSet presAssocID="{7B02E342-138D-47F0-B690-34C33E34D3FF}" presName="horz1" presStyleCnt="0"/>
      <dgm:spPr/>
    </dgm:pt>
    <dgm:pt modelId="{748D71D1-3521-40F1-94A8-D3C9DBA48FD2}" type="pres">
      <dgm:prSet presAssocID="{7B02E342-138D-47F0-B690-34C33E34D3FF}" presName="tx1" presStyleLbl="revTx" presStyleIdx="6" presStyleCnt="10"/>
      <dgm:spPr/>
    </dgm:pt>
    <dgm:pt modelId="{FABA3392-BA2B-439E-9F58-0B16B730ECDD}" type="pres">
      <dgm:prSet presAssocID="{7B02E342-138D-47F0-B690-34C33E34D3FF}" presName="vert1" presStyleCnt="0"/>
      <dgm:spPr/>
    </dgm:pt>
    <dgm:pt modelId="{C718BC19-1902-4CF4-9F55-69DD2DBE08D8}" type="pres">
      <dgm:prSet presAssocID="{1A219BBE-DD37-4F9E-BB75-184AC1FFAD6C}" presName="thickLine" presStyleLbl="alignNode1" presStyleIdx="7" presStyleCnt="10"/>
      <dgm:spPr/>
    </dgm:pt>
    <dgm:pt modelId="{485A6636-932B-48AC-9DC4-1DAB43084870}" type="pres">
      <dgm:prSet presAssocID="{1A219BBE-DD37-4F9E-BB75-184AC1FFAD6C}" presName="horz1" presStyleCnt="0"/>
      <dgm:spPr/>
    </dgm:pt>
    <dgm:pt modelId="{72C96250-FD59-4EBC-9826-76F0A80D7CCD}" type="pres">
      <dgm:prSet presAssocID="{1A219BBE-DD37-4F9E-BB75-184AC1FFAD6C}" presName="tx1" presStyleLbl="revTx" presStyleIdx="7" presStyleCnt="10"/>
      <dgm:spPr/>
    </dgm:pt>
    <dgm:pt modelId="{62DE9B78-38A7-48CB-90A0-DA2E8A182EB5}" type="pres">
      <dgm:prSet presAssocID="{1A219BBE-DD37-4F9E-BB75-184AC1FFAD6C}" presName="vert1" presStyleCnt="0"/>
      <dgm:spPr/>
    </dgm:pt>
    <dgm:pt modelId="{7DF8788A-3315-4B27-AA41-A3D7F97BD798}" type="pres">
      <dgm:prSet presAssocID="{5E26C9AA-BA78-41C4-A865-E8512CB1FE75}" presName="thickLine" presStyleLbl="alignNode1" presStyleIdx="8" presStyleCnt="10"/>
      <dgm:spPr/>
    </dgm:pt>
    <dgm:pt modelId="{90018399-A844-43F8-A210-F6E2B2B46FCE}" type="pres">
      <dgm:prSet presAssocID="{5E26C9AA-BA78-41C4-A865-E8512CB1FE75}" presName="horz1" presStyleCnt="0"/>
      <dgm:spPr/>
    </dgm:pt>
    <dgm:pt modelId="{547E1284-FEEA-4B32-BC37-F83F8A53B94C}" type="pres">
      <dgm:prSet presAssocID="{5E26C9AA-BA78-41C4-A865-E8512CB1FE75}" presName="tx1" presStyleLbl="revTx" presStyleIdx="8" presStyleCnt="10"/>
      <dgm:spPr/>
    </dgm:pt>
    <dgm:pt modelId="{7B5DED66-2ADC-4113-BB7F-0CBD49392ED9}" type="pres">
      <dgm:prSet presAssocID="{5E26C9AA-BA78-41C4-A865-E8512CB1FE75}" presName="vert1" presStyleCnt="0"/>
      <dgm:spPr/>
    </dgm:pt>
    <dgm:pt modelId="{DEBE0145-C27D-4F78-B481-F7921515A1FE}" type="pres">
      <dgm:prSet presAssocID="{BD743658-8780-4A9C-8B37-126547B74C85}" presName="thickLine" presStyleLbl="alignNode1" presStyleIdx="9" presStyleCnt="10"/>
      <dgm:spPr/>
    </dgm:pt>
    <dgm:pt modelId="{3E3DB667-F8DB-4D03-ACE7-0E8F29D99266}" type="pres">
      <dgm:prSet presAssocID="{BD743658-8780-4A9C-8B37-126547B74C85}" presName="horz1" presStyleCnt="0"/>
      <dgm:spPr/>
    </dgm:pt>
    <dgm:pt modelId="{3313FB1B-1EE9-46BE-85DF-4B26665A8CC5}" type="pres">
      <dgm:prSet presAssocID="{BD743658-8780-4A9C-8B37-126547B74C85}" presName="tx1" presStyleLbl="revTx" presStyleIdx="9" presStyleCnt="10"/>
      <dgm:spPr/>
    </dgm:pt>
    <dgm:pt modelId="{2345F61C-64AF-4D99-9C6E-8D03BDBFA253}" type="pres">
      <dgm:prSet presAssocID="{BD743658-8780-4A9C-8B37-126547B74C85}" presName="vert1" presStyleCnt="0"/>
      <dgm:spPr/>
    </dgm:pt>
  </dgm:ptLst>
  <dgm:cxnLst>
    <dgm:cxn modelId="{3D442304-94EB-45FB-A650-03CB25EDDB49}" srcId="{0513F64C-203F-47E3-8ED6-5A3385F68EA6}" destId="{674FF4EA-C168-427E-9C0C-257148DEFDE4}" srcOrd="0" destOrd="0" parTransId="{87F55BA4-65EC-43F3-99CF-0B774BE979F0}" sibTransId="{207F5A6E-DA6C-4D69-99D3-7740B25892E0}"/>
    <dgm:cxn modelId="{04AC0406-C660-401D-9DE2-40A1346491CC}" srcId="{0513F64C-203F-47E3-8ED6-5A3385F68EA6}" destId="{91EDD99D-EC8D-4B17-BBA9-17A8572A4F44}" srcOrd="3" destOrd="0" parTransId="{4B514257-99C4-45FA-884A-360B46AADCBD}" sibTransId="{EB6141B2-9AD4-4BFC-8987-C52071F4D66D}"/>
    <dgm:cxn modelId="{79BCD10B-19CD-43C1-BE1E-C643C9CAEDB8}" srcId="{0513F64C-203F-47E3-8ED6-5A3385F68EA6}" destId="{60AE3DE2-A178-4242-AF60-0EC5E3654778}" srcOrd="1" destOrd="0" parTransId="{7305109B-F773-4E22-87E5-CD169267B01C}" sibTransId="{F0514D84-3468-41A4-9441-6EC7A21D1E35}"/>
    <dgm:cxn modelId="{5A5A6D5C-E364-4BA2-9750-3C93E9ADF4D4}" type="presOf" srcId="{7B02E342-138D-47F0-B690-34C33E34D3FF}" destId="{748D71D1-3521-40F1-94A8-D3C9DBA48FD2}" srcOrd="0" destOrd="0" presId="urn:microsoft.com/office/officeart/2008/layout/LinedList"/>
    <dgm:cxn modelId="{5D4D0C5F-DA6D-4695-B25E-E2784D63FBA5}" type="presOf" srcId="{60AE3DE2-A178-4242-AF60-0EC5E3654778}" destId="{262E78A4-22D7-450B-BDE6-09308ACD2B2F}" srcOrd="0" destOrd="0" presId="urn:microsoft.com/office/officeart/2008/layout/LinedList"/>
    <dgm:cxn modelId="{91C3B961-2D51-452A-847C-8A9AE31ACFFB}" type="presOf" srcId="{5E26C9AA-BA78-41C4-A865-E8512CB1FE75}" destId="{547E1284-FEEA-4B32-BC37-F83F8A53B94C}" srcOrd="0" destOrd="0" presId="urn:microsoft.com/office/officeart/2008/layout/LinedList"/>
    <dgm:cxn modelId="{3BCC7442-E028-46E4-BEDF-34F8BC6941AC}" type="presOf" srcId="{674FF4EA-C168-427E-9C0C-257148DEFDE4}" destId="{E1B45A03-BFF7-4E10-80FE-C080CB8623F6}" srcOrd="0" destOrd="0" presId="urn:microsoft.com/office/officeart/2008/layout/LinedList"/>
    <dgm:cxn modelId="{8998CE4C-7751-489E-9AB3-DFC74EA147D5}" srcId="{0513F64C-203F-47E3-8ED6-5A3385F68EA6}" destId="{BD743658-8780-4A9C-8B37-126547B74C85}" srcOrd="9" destOrd="0" parTransId="{EA1597B4-2A27-4AA0-A48C-35E65C3B5528}" sibTransId="{44DF689C-C679-4565-81B3-BD5D1C6D32DD}"/>
    <dgm:cxn modelId="{F0805073-169F-401D-BB7A-5F8F6937C4C3}" srcId="{0513F64C-203F-47E3-8ED6-5A3385F68EA6}" destId="{1C5B3B0E-6DDD-467B-89F0-554A0B765BB3}" srcOrd="2" destOrd="0" parTransId="{158F9389-BCFF-45A1-8BB2-E88F476E5111}" sibTransId="{03B1FA42-F3D2-48FC-918C-92FC24E5511F}"/>
    <dgm:cxn modelId="{EAD59D53-4479-414E-8A63-F94B2E2B3EEE}" type="presOf" srcId="{434BDDE8-1185-4160-9EFE-2306D65F36A2}" destId="{D2FF267F-19C6-48BE-89A6-9161488668A8}" srcOrd="0" destOrd="0" presId="urn:microsoft.com/office/officeart/2008/layout/LinedList"/>
    <dgm:cxn modelId="{82422778-9995-49BF-A481-D52472CABE4E}" srcId="{0513F64C-203F-47E3-8ED6-5A3385F68EA6}" destId="{434BDDE8-1185-4160-9EFE-2306D65F36A2}" srcOrd="4" destOrd="0" parTransId="{53879F07-5220-4324-BC74-ECC9AE656B3E}" sibTransId="{51AC637C-0913-4620-8719-0676CE8D33F3}"/>
    <dgm:cxn modelId="{F76F87A0-C766-4158-9368-C3B47E266A4B}" srcId="{0513F64C-203F-47E3-8ED6-5A3385F68EA6}" destId="{88281859-BE47-47FA-A9D1-116280F6EF39}" srcOrd="5" destOrd="0" parTransId="{575139E2-CA8B-4CDE-9B05-655437B42A05}" sibTransId="{38F3865C-763D-4148-8985-94C742E1C82D}"/>
    <dgm:cxn modelId="{AAE660BD-8E4A-48EA-9B3F-9A6E9FD5A81A}" type="presOf" srcId="{1C5B3B0E-6DDD-467B-89F0-554A0B765BB3}" destId="{DC3059D3-87A0-40FA-8387-5CA2D2CF7AA4}" srcOrd="0" destOrd="0" presId="urn:microsoft.com/office/officeart/2008/layout/LinedList"/>
    <dgm:cxn modelId="{184957C2-AD32-4562-959F-16AE7629AC7F}" type="presOf" srcId="{1A219BBE-DD37-4F9E-BB75-184AC1FFAD6C}" destId="{72C96250-FD59-4EBC-9826-76F0A80D7CCD}" srcOrd="0" destOrd="0" presId="urn:microsoft.com/office/officeart/2008/layout/LinedList"/>
    <dgm:cxn modelId="{522296C5-5FD7-4A93-A335-26EB79ACBC35}" type="presOf" srcId="{0513F64C-203F-47E3-8ED6-5A3385F68EA6}" destId="{95716F35-4CB8-4CE5-821F-4B08316913AE}" srcOrd="0" destOrd="0" presId="urn:microsoft.com/office/officeart/2008/layout/LinedList"/>
    <dgm:cxn modelId="{2F95B8C7-7379-4C2B-BF99-E84635AF129D}" type="presOf" srcId="{91EDD99D-EC8D-4B17-BBA9-17A8572A4F44}" destId="{C8ACCCC3-9CE3-422F-AB87-4D1B2200E2CF}" srcOrd="0" destOrd="0" presId="urn:microsoft.com/office/officeart/2008/layout/LinedList"/>
    <dgm:cxn modelId="{597E23D1-2383-43F4-AB1E-4433D8E0DC14}" srcId="{0513F64C-203F-47E3-8ED6-5A3385F68EA6}" destId="{1A219BBE-DD37-4F9E-BB75-184AC1FFAD6C}" srcOrd="7" destOrd="0" parTransId="{C597A3E6-597F-4E8A-A10E-70793C2CBA98}" sibTransId="{A110FD77-AABE-464B-BDC6-BB77B28753FD}"/>
    <dgm:cxn modelId="{1196ECEE-9E11-4CFD-91AE-A85E4C7F2D16}" srcId="{0513F64C-203F-47E3-8ED6-5A3385F68EA6}" destId="{7B02E342-138D-47F0-B690-34C33E34D3FF}" srcOrd="6" destOrd="0" parTransId="{C9C9F68F-9190-45E3-B137-221F4E656A69}" sibTransId="{7E079B43-C1C7-4753-B964-52B0A956F852}"/>
    <dgm:cxn modelId="{3F9A9EF2-F27E-4919-ADF8-BEFBD4F9FAEB}" type="presOf" srcId="{88281859-BE47-47FA-A9D1-116280F6EF39}" destId="{466A52EA-5A91-4B6C-AAF2-3C55B6F0E0A7}" srcOrd="0" destOrd="0" presId="urn:microsoft.com/office/officeart/2008/layout/LinedList"/>
    <dgm:cxn modelId="{3C0DE4F2-C6E1-4170-9D98-ED1897B42B1C}" srcId="{0513F64C-203F-47E3-8ED6-5A3385F68EA6}" destId="{5E26C9AA-BA78-41C4-A865-E8512CB1FE75}" srcOrd="8" destOrd="0" parTransId="{C045B15B-A3FE-4A15-90CD-D9D3C98AE50A}" sibTransId="{BAB8B137-7243-43B9-9D4A-C139B1519913}"/>
    <dgm:cxn modelId="{6F6A15FA-8794-4F40-85C0-5A6D580945C8}" type="presOf" srcId="{BD743658-8780-4A9C-8B37-126547B74C85}" destId="{3313FB1B-1EE9-46BE-85DF-4B26665A8CC5}" srcOrd="0" destOrd="0" presId="urn:microsoft.com/office/officeart/2008/layout/LinedList"/>
    <dgm:cxn modelId="{95BD9D61-3213-46BD-BD84-509E8D48EB1F}" type="presParOf" srcId="{95716F35-4CB8-4CE5-821F-4B08316913AE}" destId="{ACCF7939-085B-4A1E-88EF-C1C4B3D8ED77}" srcOrd="0" destOrd="0" presId="urn:microsoft.com/office/officeart/2008/layout/LinedList"/>
    <dgm:cxn modelId="{55E108C3-8CE2-4749-B546-369293773216}" type="presParOf" srcId="{95716F35-4CB8-4CE5-821F-4B08316913AE}" destId="{DB0FB0C8-C31C-4347-820A-F3B08B1F653D}" srcOrd="1" destOrd="0" presId="urn:microsoft.com/office/officeart/2008/layout/LinedList"/>
    <dgm:cxn modelId="{CF286883-2291-4601-8977-BAD56856A562}" type="presParOf" srcId="{DB0FB0C8-C31C-4347-820A-F3B08B1F653D}" destId="{E1B45A03-BFF7-4E10-80FE-C080CB8623F6}" srcOrd="0" destOrd="0" presId="urn:microsoft.com/office/officeart/2008/layout/LinedList"/>
    <dgm:cxn modelId="{4DEF12BF-EA39-49BC-AF71-D6B0BD93CD9D}" type="presParOf" srcId="{DB0FB0C8-C31C-4347-820A-F3B08B1F653D}" destId="{0E837215-7910-427C-9AA9-4199189CE6DB}" srcOrd="1" destOrd="0" presId="urn:microsoft.com/office/officeart/2008/layout/LinedList"/>
    <dgm:cxn modelId="{B022892B-B062-4D05-A336-5BB7DFC1AC0A}" type="presParOf" srcId="{95716F35-4CB8-4CE5-821F-4B08316913AE}" destId="{E635987C-FB28-412E-8243-31767B6B40D7}" srcOrd="2" destOrd="0" presId="urn:microsoft.com/office/officeart/2008/layout/LinedList"/>
    <dgm:cxn modelId="{637836F7-7505-4D7D-9591-24218D050887}" type="presParOf" srcId="{95716F35-4CB8-4CE5-821F-4B08316913AE}" destId="{46FC0B58-9910-403A-9BAC-C3C2A4BF282F}" srcOrd="3" destOrd="0" presId="urn:microsoft.com/office/officeart/2008/layout/LinedList"/>
    <dgm:cxn modelId="{C59CCFCA-02B8-4B42-932E-845005D641D0}" type="presParOf" srcId="{46FC0B58-9910-403A-9BAC-C3C2A4BF282F}" destId="{262E78A4-22D7-450B-BDE6-09308ACD2B2F}" srcOrd="0" destOrd="0" presId="urn:microsoft.com/office/officeart/2008/layout/LinedList"/>
    <dgm:cxn modelId="{45E2BD21-B93E-4C33-BA79-5C3BB44845DF}" type="presParOf" srcId="{46FC0B58-9910-403A-9BAC-C3C2A4BF282F}" destId="{34A3F035-F8CC-4166-824F-AA3166C9168E}" srcOrd="1" destOrd="0" presId="urn:microsoft.com/office/officeart/2008/layout/LinedList"/>
    <dgm:cxn modelId="{732E1A04-761A-41D5-9908-B230E74DD835}" type="presParOf" srcId="{95716F35-4CB8-4CE5-821F-4B08316913AE}" destId="{120B5B7E-5246-4A11-AA68-A49EB307E167}" srcOrd="4" destOrd="0" presId="urn:microsoft.com/office/officeart/2008/layout/LinedList"/>
    <dgm:cxn modelId="{6D6389D3-B64A-4F9E-A9C2-A1D15E52CD45}" type="presParOf" srcId="{95716F35-4CB8-4CE5-821F-4B08316913AE}" destId="{DB204B0C-8FFE-4735-83EF-C3FE7A8883D8}" srcOrd="5" destOrd="0" presId="urn:microsoft.com/office/officeart/2008/layout/LinedList"/>
    <dgm:cxn modelId="{A943236B-8E77-4294-982D-421D37B03B6A}" type="presParOf" srcId="{DB204B0C-8FFE-4735-83EF-C3FE7A8883D8}" destId="{DC3059D3-87A0-40FA-8387-5CA2D2CF7AA4}" srcOrd="0" destOrd="0" presId="urn:microsoft.com/office/officeart/2008/layout/LinedList"/>
    <dgm:cxn modelId="{AF50647B-8D59-4E25-B276-5211BE3C8791}" type="presParOf" srcId="{DB204B0C-8FFE-4735-83EF-C3FE7A8883D8}" destId="{4C55356C-1710-41B5-8751-6977E841E5B1}" srcOrd="1" destOrd="0" presId="urn:microsoft.com/office/officeart/2008/layout/LinedList"/>
    <dgm:cxn modelId="{01F1EE25-4479-4E0B-8B2B-ADE868707E51}" type="presParOf" srcId="{95716F35-4CB8-4CE5-821F-4B08316913AE}" destId="{4A2EA3B4-483A-4C01-BC8D-51A4D2F37293}" srcOrd="6" destOrd="0" presId="urn:microsoft.com/office/officeart/2008/layout/LinedList"/>
    <dgm:cxn modelId="{6E807D10-DEFD-44FE-899D-7EE2686E158A}" type="presParOf" srcId="{95716F35-4CB8-4CE5-821F-4B08316913AE}" destId="{A8966316-A0E6-4A24-A373-6312992CBB03}" srcOrd="7" destOrd="0" presId="urn:microsoft.com/office/officeart/2008/layout/LinedList"/>
    <dgm:cxn modelId="{B1A3FC83-DEEA-448E-818B-D2982A3637EA}" type="presParOf" srcId="{A8966316-A0E6-4A24-A373-6312992CBB03}" destId="{C8ACCCC3-9CE3-422F-AB87-4D1B2200E2CF}" srcOrd="0" destOrd="0" presId="urn:microsoft.com/office/officeart/2008/layout/LinedList"/>
    <dgm:cxn modelId="{F3B2C523-B4DD-4C4C-AFAC-3D38D8DECB81}" type="presParOf" srcId="{A8966316-A0E6-4A24-A373-6312992CBB03}" destId="{920DB6B2-4730-4918-A850-24286ACDC9B8}" srcOrd="1" destOrd="0" presId="urn:microsoft.com/office/officeart/2008/layout/LinedList"/>
    <dgm:cxn modelId="{CF23DC06-BBC7-43DD-B8E1-2ED6EF0C53B1}" type="presParOf" srcId="{95716F35-4CB8-4CE5-821F-4B08316913AE}" destId="{7F38E4E4-133D-4771-B6E6-FBA9C658E802}" srcOrd="8" destOrd="0" presId="urn:microsoft.com/office/officeart/2008/layout/LinedList"/>
    <dgm:cxn modelId="{6D77928B-5366-4BC4-9D9C-211FC096C66B}" type="presParOf" srcId="{95716F35-4CB8-4CE5-821F-4B08316913AE}" destId="{7BBA4279-71C0-4AF5-AAB9-C27DFEB32D2A}" srcOrd="9" destOrd="0" presId="urn:microsoft.com/office/officeart/2008/layout/LinedList"/>
    <dgm:cxn modelId="{F33EC52C-EC9F-4B76-BAD4-FFF0EC20DD4B}" type="presParOf" srcId="{7BBA4279-71C0-4AF5-AAB9-C27DFEB32D2A}" destId="{D2FF267F-19C6-48BE-89A6-9161488668A8}" srcOrd="0" destOrd="0" presId="urn:microsoft.com/office/officeart/2008/layout/LinedList"/>
    <dgm:cxn modelId="{3AF55D94-824F-42B9-A528-AD4F59C8CCF7}" type="presParOf" srcId="{7BBA4279-71C0-4AF5-AAB9-C27DFEB32D2A}" destId="{7477D914-7137-4832-9D5C-10B446132091}" srcOrd="1" destOrd="0" presId="urn:microsoft.com/office/officeart/2008/layout/LinedList"/>
    <dgm:cxn modelId="{209EFA27-578A-44ED-967E-A16477969560}" type="presParOf" srcId="{95716F35-4CB8-4CE5-821F-4B08316913AE}" destId="{176B9CA4-91B1-49BA-AEC4-2334A4A991E1}" srcOrd="10" destOrd="0" presId="urn:microsoft.com/office/officeart/2008/layout/LinedList"/>
    <dgm:cxn modelId="{F85064FA-7565-4E35-A9C9-EC6847FCDF9B}" type="presParOf" srcId="{95716F35-4CB8-4CE5-821F-4B08316913AE}" destId="{B5A60F34-1805-4A98-8B28-911E3B9214FD}" srcOrd="11" destOrd="0" presId="urn:microsoft.com/office/officeart/2008/layout/LinedList"/>
    <dgm:cxn modelId="{75A8AE20-9F38-425F-ACAD-44F4D4BAB14D}" type="presParOf" srcId="{B5A60F34-1805-4A98-8B28-911E3B9214FD}" destId="{466A52EA-5A91-4B6C-AAF2-3C55B6F0E0A7}" srcOrd="0" destOrd="0" presId="urn:microsoft.com/office/officeart/2008/layout/LinedList"/>
    <dgm:cxn modelId="{BCB04712-94FC-4857-B2F6-55D006E41872}" type="presParOf" srcId="{B5A60F34-1805-4A98-8B28-911E3B9214FD}" destId="{87944789-456A-4869-A97B-C13F1E3A41B5}" srcOrd="1" destOrd="0" presId="urn:microsoft.com/office/officeart/2008/layout/LinedList"/>
    <dgm:cxn modelId="{9EBFFD45-BB11-489F-AF56-FB0DF936332A}" type="presParOf" srcId="{95716F35-4CB8-4CE5-821F-4B08316913AE}" destId="{A05FBB5B-A172-4901-91B8-5DD4525B64EB}" srcOrd="12" destOrd="0" presId="urn:microsoft.com/office/officeart/2008/layout/LinedList"/>
    <dgm:cxn modelId="{D3295238-6912-48B6-88E0-6516843F8BB4}" type="presParOf" srcId="{95716F35-4CB8-4CE5-821F-4B08316913AE}" destId="{8C567D0A-2972-494D-8F37-321C822D62A7}" srcOrd="13" destOrd="0" presId="urn:microsoft.com/office/officeart/2008/layout/LinedList"/>
    <dgm:cxn modelId="{6FBC4531-19A8-478B-8B87-D3ABCA4B7BDC}" type="presParOf" srcId="{8C567D0A-2972-494D-8F37-321C822D62A7}" destId="{748D71D1-3521-40F1-94A8-D3C9DBA48FD2}" srcOrd="0" destOrd="0" presId="urn:microsoft.com/office/officeart/2008/layout/LinedList"/>
    <dgm:cxn modelId="{60CC4735-EA14-41B1-B64D-1E049E427825}" type="presParOf" srcId="{8C567D0A-2972-494D-8F37-321C822D62A7}" destId="{FABA3392-BA2B-439E-9F58-0B16B730ECDD}" srcOrd="1" destOrd="0" presId="urn:microsoft.com/office/officeart/2008/layout/LinedList"/>
    <dgm:cxn modelId="{B1730907-F294-4AB9-A4E6-5C411216251C}" type="presParOf" srcId="{95716F35-4CB8-4CE5-821F-4B08316913AE}" destId="{C718BC19-1902-4CF4-9F55-69DD2DBE08D8}" srcOrd="14" destOrd="0" presId="urn:microsoft.com/office/officeart/2008/layout/LinedList"/>
    <dgm:cxn modelId="{C2200075-4C29-4560-98BE-46D233A7C794}" type="presParOf" srcId="{95716F35-4CB8-4CE5-821F-4B08316913AE}" destId="{485A6636-932B-48AC-9DC4-1DAB43084870}" srcOrd="15" destOrd="0" presId="urn:microsoft.com/office/officeart/2008/layout/LinedList"/>
    <dgm:cxn modelId="{DC703E0E-6163-49D4-961A-67C360B11CF1}" type="presParOf" srcId="{485A6636-932B-48AC-9DC4-1DAB43084870}" destId="{72C96250-FD59-4EBC-9826-76F0A80D7CCD}" srcOrd="0" destOrd="0" presId="urn:microsoft.com/office/officeart/2008/layout/LinedList"/>
    <dgm:cxn modelId="{18AE331F-A688-42BB-8BBC-B8C939B23426}" type="presParOf" srcId="{485A6636-932B-48AC-9DC4-1DAB43084870}" destId="{62DE9B78-38A7-48CB-90A0-DA2E8A182EB5}" srcOrd="1" destOrd="0" presId="urn:microsoft.com/office/officeart/2008/layout/LinedList"/>
    <dgm:cxn modelId="{DF0841E9-68DA-4429-B5C5-90685D80E688}" type="presParOf" srcId="{95716F35-4CB8-4CE5-821F-4B08316913AE}" destId="{7DF8788A-3315-4B27-AA41-A3D7F97BD798}" srcOrd="16" destOrd="0" presId="urn:microsoft.com/office/officeart/2008/layout/LinedList"/>
    <dgm:cxn modelId="{82AC8425-32E9-4390-AC54-1BE9F8E7AD9E}" type="presParOf" srcId="{95716F35-4CB8-4CE5-821F-4B08316913AE}" destId="{90018399-A844-43F8-A210-F6E2B2B46FCE}" srcOrd="17" destOrd="0" presId="urn:microsoft.com/office/officeart/2008/layout/LinedList"/>
    <dgm:cxn modelId="{5D0FC056-530E-4628-9FAA-0C8EAEDE256C}" type="presParOf" srcId="{90018399-A844-43F8-A210-F6E2B2B46FCE}" destId="{547E1284-FEEA-4B32-BC37-F83F8A53B94C}" srcOrd="0" destOrd="0" presId="urn:microsoft.com/office/officeart/2008/layout/LinedList"/>
    <dgm:cxn modelId="{7DDDAF4F-2E97-4AF3-8CFD-F72BB4B39831}" type="presParOf" srcId="{90018399-A844-43F8-A210-F6E2B2B46FCE}" destId="{7B5DED66-2ADC-4113-BB7F-0CBD49392ED9}" srcOrd="1" destOrd="0" presId="urn:microsoft.com/office/officeart/2008/layout/LinedList"/>
    <dgm:cxn modelId="{C42E132D-B456-48DE-91B3-C0D31C2FAC3B}" type="presParOf" srcId="{95716F35-4CB8-4CE5-821F-4B08316913AE}" destId="{DEBE0145-C27D-4F78-B481-F7921515A1FE}" srcOrd="18" destOrd="0" presId="urn:microsoft.com/office/officeart/2008/layout/LinedList"/>
    <dgm:cxn modelId="{019A6EAA-9323-4A9A-81CF-204CFA789476}" type="presParOf" srcId="{95716F35-4CB8-4CE5-821F-4B08316913AE}" destId="{3E3DB667-F8DB-4D03-ACE7-0E8F29D99266}" srcOrd="19" destOrd="0" presId="urn:microsoft.com/office/officeart/2008/layout/LinedList"/>
    <dgm:cxn modelId="{07F47285-B5EF-4D44-A1B8-ADDD72E73BC6}" type="presParOf" srcId="{3E3DB667-F8DB-4D03-ACE7-0E8F29D99266}" destId="{3313FB1B-1EE9-46BE-85DF-4B26665A8CC5}" srcOrd="0" destOrd="0" presId="urn:microsoft.com/office/officeart/2008/layout/LinedList"/>
    <dgm:cxn modelId="{E66F75B5-1A02-4372-B442-6FBE158FE122}" type="presParOf" srcId="{3E3DB667-F8DB-4D03-ACE7-0E8F29D99266}" destId="{2345F61C-64AF-4D99-9C6E-8D03BDBFA25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F7939-085B-4A1E-88EF-C1C4B3D8ED77}">
      <dsp:nvSpPr>
        <dsp:cNvPr id="0" name=""/>
        <dsp:cNvSpPr/>
      </dsp:nvSpPr>
      <dsp:spPr>
        <a:xfrm>
          <a:off x="0" y="537"/>
          <a:ext cx="980141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B45A03-BFF7-4E10-80FE-C080CB8623F6}">
      <dsp:nvSpPr>
        <dsp:cNvPr id="0" name=""/>
        <dsp:cNvSpPr/>
      </dsp:nvSpPr>
      <dsp:spPr>
        <a:xfrm>
          <a:off x="0" y="537"/>
          <a:ext cx="9801410" cy="440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PRAYER</a:t>
          </a:r>
          <a:endParaRPr lang="en-US" sz="2400" kern="1200" dirty="0">
            <a:solidFill>
              <a:schemeClr val="bg1"/>
            </a:solidFill>
          </a:endParaRPr>
        </a:p>
      </dsp:txBody>
      <dsp:txXfrm>
        <a:off x="0" y="537"/>
        <a:ext cx="9801410" cy="440579"/>
      </dsp:txXfrm>
    </dsp:sp>
    <dsp:sp modelId="{E635987C-FB28-412E-8243-31767B6B40D7}">
      <dsp:nvSpPr>
        <dsp:cNvPr id="0" name=""/>
        <dsp:cNvSpPr/>
      </dsp:nvSpPr>
      <dsp:spPr>
        <a:xfrm>
          <a:off x="0" y="441117"/>
          <a:ext cx="980141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2E78A4-22D7-450B-BDE6-09308ACD2B2F}">
      <dsp:nvSpPr>
        <dsp:cNvPr id="0" name=""/>
        <dsp:cNvSpPr/>
      </dsp:nvSpPr>
      <dsp:spPr>
        <a:xfrm>
          <a:off x="0" y="441117"/>
          <a:ext cx="9801410" cy="440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THE WORD: MATTHEW 28:19-20</a:t>
          </a:r>
          <a:endParaRPr lang="en-US" sz="2400" kern="1200" dirty="0">
            <a:solidFill>
              <a:schemeClr val="bg1"/>
            </a:solidFill>
          </a:endParaRPr>
        </a:p>
      </dsp:txBody>
      <dsp:txXfrm>
        <a:off x="0" y="441117"/>
        <a:ext cx="9801410" cy="440579"/>
      </dsp:txXfrm>
    </dsp:sp>
    <dsp:sp modelId="{120B5B7E-5246-4A11-AA68-A49EB307E167}">
      <dsp:nvSpPr>
        <dsp:cNvPr id="0" name=""/>
        <dsp:cNvSpPr/>
      </dsp:nvSpPr>
      <dsp:spPr>
        <a:xfrm>
          <a:off x="0" y="881696"/>
          <a:ext cx="980141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3059D3-87A0-40FA-8387-5CA2D2CF7AA4}">
      <dsp:nvSpPr>
        <dsp:cNvPr id="0" name=""/>
        <dsp:cNvSpPr/>
      </dsp:nvSpPr>
      <dsp:spPr>
        <a:xfrm>
          <a:off x="0" y="881696"/>
          <a:ext cx="9801410" cy="440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THE PURPOSE OF THE EVANGELISM COMMISSION</a:t>
          </a:r>
          <a:endParaRPr lang="en-US" sz="2400" kern="1200" dirty="0">
            <a:solidFill>
              <a:schemeClr val="bg1"/>
            </a:solidFill>
          </a:endParaRPr>
        </a:p>
      </dsp:txBody>
      <dsp:txXfrm>
        <a:off x="0" y="881696"/>
        <a:ext cx="9801410" cy="440579"/>
      </dsp:txXfrm>
    </dsp:sp>
    <dsp:sp modelId="{4A2EA3B4-483A-4C01-BC8D-51A4D2F37293}">
      <dsp:nvSpPr>
        <dsp:cNvPr id="0" name=""/>
        <dsp:cNvSpPr/>
      </dsp:nvSpPr>
      <dsp:spPr>
        <a:xfrm>
          <a:off x="0" y="1322275"/>
          <a:ext cx="980141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ACCCC3-9CE3-422F-AB87-4D1B2200E2CF}">
      <dsp:nvSpPr>
        <dsp:cNvPr id="0" name=""/>
        <dsp:cNvSpPr/>
      </dsp:nvSpPr>
      <dsp:spPr>
        <a:xfrm>
          <a:off x="0" y="1322275"/>
          <a:ext cx="9801410" cy="440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SPIRITUAL GIFTS</a:t>
          </a:r>
          <a:endParaRPr lang="en-US" sz="2400" kern="1200" dirty="0">
            <a:solidFill>
              <a:schemeClr val="bg1"/>
            </a:solidFill>
          </a:endParaRPr>
        </a:p>
      </dsp:txBody>
      <dsp:txXfrm>
        <a:off x="0" y="1322275"/>
        <a:ext cx="9801410" cy="440579"/>
      </dsp:txXfrm>
    </dsp:sp>
    <dsp:sp modelId="{7F38E4E4-133D-4771-B6E6-FBA9C658E802}">
      <dsp:nvSpPr>
        <dsp:cNvPr id="0" name=""/>
        <dsp:cNvSpPr/>
      </dsp:nvSpPr>
      <dsp:spPr>
        <a:xfrm>
          <a:off x="0" y="1762854"/>
          <a:ext cx="980141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FF267F-19C6-48BE-89A6-9161488668A8}">
      <dsp:nvSpPr>
        <dsp:cNvPr id="0" name=""/>
        <dsp:cNvSpPr/>
      </dsp:nvSpPr>
      <dsp:spPr>
        <a:xfrm>
          <a:off x="0" y="1762854"/>
          <a:ext cx="9801410" cy="440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UNDERSTADING THE TASK</a:t>
          </a:r>
          <a:endParaRPr lang="en-US" sz="2400" kern="1200" dirty="0">
            <a:solidFill>
              <a:schemeClr val="bg1"/>
            </a:solidFill>
          </a:endParaRPr>
        </a:p>
      </dsp:txBody>
      <dsp:txXfrm>
        <a:off x="0" y="1762854"/>
        <a:ext cx="9801410" cy="440579"/>
      </dsp:txXfrm>
    </dsp:sp>
    <dsp:sp modelId="{176B9CA4-91B1-49BA-AEC4-2334A4A991E1}">
      <dsp:nvSpPr>
        <dsp:cNvPr id="0" name=""/>
        <dsp:cNvSpPr/>
      </dsp:nvSpPr>
      <dsp:spPr>
        <a:xfrm>
          <a:off x="0" y="2203433"/>
          <a:ext cx="980141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6A52EA-5A91-4B6C-AAF2-3C55B6F0E0A7}">
      <dsp:nvSpPr>
        <dsp:cNvPr id="0" name=""/>
        <dsp:cNvSpPr/>
      </dsp:nvSpPr>
      <dsp:spPr>
        <a:xfrm>
          <a:off x="0" y="2203433"/>
          <a:ext cx="9801410" cy="440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HOMEWORK</a:t>
          </a:r>
          <a:endParaRPr lang="en-US" sz="2400" kern="1200" dirty="0">
            <a:solidFill>
              <a:schemeClr val="bg1"/>
            </a:solidFill>
          </a:endParaRPr>
        </a:p>
      </dsp:txBody>
      <dsp:txXfrm>
        <a:off x="0" y="2203433"/>
        <a:ext cx="9801410" cy="440579"/>
      </dsp:txXfrm>
    </dsp:sp>
    <dsp:sp modelId="{A05FBB5B-A172-4901-91B8-5DD4525B64EB}">
      <dsp:nvSpPr>
        <dsp:cNvPr id="0" name=""/>
        <dsp:cNvSpPr/>
      </dsp:nvSpPr>
      <dsp:spPr>
        <a:xfrm>
          <a:off x="0" y="2644012"/>
          <a:ext cx="980141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8D71D1-3521-40F1-94A8-D3C9DBA48FD2}">
      <dsp:nvSpPr>
        <dsp:cNvPr id="0" name=""/>
        <dsp:cNvSpPr/>
      </dsp:nvSpPr>
      <dsp:spPr>
        <a:xfrm>
          <a:off x="0" y="2644012"/>
          <a:ext cx="9801410" cy="440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LET’S PRAY TOGETHER</a:t>
          </a:r>
          <a:endParaRPr lang="en-US" sz="2400" kern="1200" dirty="0">
            <a:solidFill>
              <a:schemeClr val="bg1"/>
            </a:solidFill>
          </a:endParaRPr>
        </a:p>
      </dsp:txBody>
      <dsp:txXfrm>
        <a:off x="0" y="2644012"/>
        <a:ext cx="9801410" cy="440579"/>
      </dsp:txXfrm>
    </dsp:sp>
    <dsp:sp modelId="{C718BC19-1902-4CF4-9F55-69DD2DBE08D8}">
      <dsp:nvSpPr>
        <dsp:cNvPr id="0" name=""/>
        <dsp:cNvSpPr/>
      </dsp:nvSpPr>
      <dsp:spPr>
        <a:xfrm>
          <a:off x="0" y="3084591"/>
          <a:ext cx="980141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C96250-FD59-4EBC-9826-76F0A80D7CCD}">
      <dsp:nvSpPr>
        <dsp:cNvPr id="0" name=""/>
        <dsp:cNvSpPr/>
      </dsp:nvSpPr>
      <dsp:spPr>
        <a:xfrm>
          <a:off x="0" y="3084591"/>
          <a:ext cx="9801410" cy="440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OPEN THE DOORS OF THE CHURCH/OFFERING</a:t>
          </a:r>
          <a:endParaRPr lang="en-US" sz="2400" kern="1200" dirty="0">
            <a:solidFill>
              <a:schemeClr val="bg1"/>
            </a:solidFill>
          </a:endParaRPr>
        </a:p>
      </dsp:txBody>
      <dsp:txXfrm>
        <a:off x="0" y="3084591"/>
        <a:ext cx="9801410" cy="440579"/>
      </dsp:txXfrm>
    </dsp:sp>
    <dsp:sp modelId="{7DF8788A-3315-4B27-AA41-A3D7F97BD798}">
      <dsp:nvSpPr>
        <dsp:cNvPr id="0" name=""/>
        <dsp:cNvSpPr/>
      </dsp:nvSpPr>
      <dsp:spPr>
        <a:xfrm>
          <a:off x="0" y="3525170"/>
          <a:ext cx="980141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7E1284-FEEA-4B32-BC37-F83F8A53B94C}">
      <dsp:nvSpPr>
        <dsp:cNvPr id="0" name=""/>
        <dsp:cNvSpPr/>
      </dsp:nvSpPr>
      <dsp:spPr>
        <a:xfrm>
          <a:off x="0" y="3525170"/>
          <a:ext cx="9801410" cy="440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THANK YOU!</a:t>
          </a:r>
          <a:endParaRPr lang="en-US" sz="2400" kern="1200" dirty="0">
            <a:solidFill>
              <a:schemeClr val="bg1"/>
            </a:solidFill>
          </a:endParaRPr>
        </a:p>
      </dsp:txBody>
      <dsp:txXfrm>
        <a:off x="0" y="3525170"/>
        <a:ext cx="9801410" cy="440579"/>
      </dsp:txXfrm>
    </dsp:sp>
    <dsp:sp modelId="{DEBE0145-C27D-4F78-B481-F7921515A1FE}">
      <dsp:nvSpPr>
        <dsp:cNvPr id="0" name=""/>
        <dsp:cNvSpPr/>
      </dsp:nvSpPr>
      <dsp:spPr>
        <a:xfrm>
          <a:off x="0" y="3965749"/>
          <a:ext cx="980141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13FB1B-1EE9-46BE-85DF-4B26665A8CC5}">
      <dsp:nvSpPr>
        <dsp:cNvPr id="0" name=""/>
        <dsp:cNvSpPr/>
      </dsp:nvSpPr>
      <dsp:spPr>
        <a:xfrm>
          <a:off x="0" y="3965749"/>
          <a:ext cx="9801410" cy="440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n-US" sz="2000" kern="1200" dirty="0"/>
        </a:p>
      </dsp:txBody>
      <dsp:txXfrm>
        <a:off x="0" y="3965749"/>
        <a:ext cx="9801410" cy="44057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045BBCBD-2023-4F71-B5E5-1BC9781B1621}" type="datetimeFigureOut">
              <a:rPr lang="en-US" smtClean="0"/>
              <a:t>4/30/2024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08CF9605-DA7B-4D93-9D43-9A4A2B6A35D8}" type="slidenum">
              <a:rPr lang="en-US" smtClean="0"/>
              <a:t>‹#›</a:t>
            </a:fld>
            <a:endParaRPr lang="en-US"/>
          </a:p>
        </p:txBody>
      </p:sp>
    </p:spTree>
    <p:extLst>
      <p:ext uri="{BB962C8B-B14F-4D97-AF65-F5344CB8AC3E}">
        <p14:creationId xmlns:p14="http://schemas.microsoft.com/office/powerpoint/2010/main" val="3360319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F9605-DA7B-4D93-9D43-9A4A2B6A35D8}" type="slidenum">
              <a:rPr lang="en-US" smtClean="0"/>
              <a:t>33</a:t>
            </a:fld>
            <a:endParaRPr lang="en-US"/>
          </a:p>
        </p:txBody>
      </p:sp>
    </p:spTree>
    <p:extLst>
      <p:ext uri="{BB962C8B-B14F-4D97-AF65-F5344CB8AC3E}">
        <p14:creationId xmlns:p14="http://schemas.microsoft.com/office/powerpoint/2010/main" val="1351271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F9605-DA7B-4D93-9D43-9A4A2B6A35D8}" type="slidenum">
              <a:rPr lang="en-US" smtClean="0"/>
              <a:t>34</a:t>
            </a:fld>
            <a:endParaRPr lang="en-US"/>
          </a:p>
        </p:txBody>
      </p:sp>
    </p:spTree>
    <p:extLst>
      <p:ext uri="{BB962C8B-B14F-4D97-AF65-F5344CB8AC3E}">
        <p14:creationId xmlns:p14="http://schemas.microsoft.com/office/powerpoint/2010/main" val="3314049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8DA2B-8AE6-E0BF-4047-02C8B025D2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E9D02E-17AE-0988-AABE-2217011F4A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235C43-5DD3-61EA-72B6-5FCD4BBF023A}"/>
              </a:ext>
            </a:extLst>
          </p:cNvPr>
          <p:cNvSpPr>
            <a:spLocks noGrp="1"/>
          </p:cNvSpPr>
          <p:nvPr>
            <p:ph type="dt" sz="half" idx="10"/>
          </p:nvPr>
        </p:nvSpPr>
        <p:spPr/>
        <p:txBody>
          <a:bodyPr/>
          <a:lstStyle/>
          <a:p>
            <a:fld id="{825C0CE2-6257-4C81-B5A1-E2B155F61CE0}" type="datetimeFigureOut">
              <a:rPr lang="en-US" smtClean="0"/>
              <a:t>4/30/2024</a:t>
            </a:fld>
            <a:endParaRPr lang="en-US"/>
          </a:p>
        </p:txBody>
      </p:sp>
      <p:sp>
        <p:nvSpPr>
          <p:cNvPr id="5" name="Footer Placeholder 4">
            <a:extLst>
              <a:ext uri="{FF2B5EF4-FFF2-40B4-BE49-F238E27FC236}">
                <a16:creationId xmlns:a16="http://schemas.microsoft.com/office/drawing/2014/main" id="{A4D50888-FDB4-EB82-FC5F-EF8B964378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575E8-E3E1-2ABE-3D5A-91378DC2AE7C}"/>
              </a:ext>
            </a:extLst>
          </p:cNvPr>
          <p:cNvSpPr>
            <a:spLocks noGrp="1"/>
          </p:cNvSpPr>
          <p:nvPr>
            <p:ph type="sldNum" sz="quarter" idx="12"/>
          </p:nvPr>
        </p:nvSpPr>
        <p:spPr/>
        <p:txBody>
          <a:bodyPr/>
          <a:lstStyle/>
          <a:p>
            <a:fld id="{E2EF31F3-8A86-4E1B-9616-2E76A5FBD2B9}" type="slidenum">
              <a:rPr lang="en-US" smtClean="0"/>
              <a:t>‹#›</a:t>
            </a:fld>
            <a:endParaRPr lang="en-US"/>
          </a:p>
        </p:txBody>
      </p:sp>
    </p:spTree>
    <p:extLst>
      <p:ext uri="{BB962C8B-B14F-4D97-AF65-F5344CB8AC3E}">
        <p14:creationId xmlns:p14="http://schemas.microsoft.com/office/powerpoint/2010/main" val="4065480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C7E00-C16B-B57B-694C-A989DE3075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FF3E80-D594-CC95-A30C-4C0DAAC661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91B238-5DA1-319D-0A63-D707C4B8B009}"/>
              </a:ext>
            </a:extLst>
          </p:cNvPr>
          <p:cNvSpPr>
            <a:spLocks noGrp="1"/>
          </p:cNvSpPr>
          <p:nvPr>
            <p:ph type="dt" sz="half" idx="10"/>
          </p:nvPr>
        </p:nvSpPr>
        <p:spPr/>
        <p:txBody>
          <a:bodyPr/>
          <a:lstStyle/>
          <a:p>
            <a:fld id="{825C0CE2-6257-4C81-B5A1-E2B155F61CE0}" type="datetimeFigureOut">
              <a:rPr lang="en-US" smtClean="0"/>
              <a:t>4/30/2024</a:t>
            </a:fld>
            <a:endParaRPr lang="en-US"/>
          </a:p>
        </p:txBody>
      </p:sp>
      <p:sp>
        <p:nvSpPr>
          <p:cNvPr id="5" name="Footer Placeholder 4">
            <a:extLst>
              <a:ext uri="{FF2B5EF4-FFF2-40B4-BE49-F238E27FC236}">
                <a16:creationId xmlns:a16="http://schemas.microsoft.com/office/drawing/2014/main" id="{117F8260-9977-12FC-44C9-D7A03E6F50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44A481-EF2F-9BD4-07C9-06BDD419633D}"/>
              </a:ext>
            </a:extLst>
          </p:cNvPr>
          <p:cNvSpPr>
            <a:spLocks noGrp="1"/>
          </p:cNvSpPr>
          <p:nvPr>
            <p:ph type="sldNum" sz="quarter" idx="12"/>
          </p:nvPr>
        </p:nvSpPr>
        <p:spPr/>
        <p:txBody>
          <a:bodyPr/>
          <a:lstStyle/>
          <a:p>
            <a:fld id="{E2EF31F3-8A86-4E1B-9616-2E76A5FBD2B9}" type="slidenum">
              <a:rPr lang="en-US" smtClean="0"/>
              <a:t>‹#›</a:t>
            </a:fld>
            <a:endParaRPr lang="en-US"/>
          </a:p>
        </p:txBody>
      </p:sp>
    </p:spTree>
    <p:extLst>
      <p:ext uri="{BB962C8B-B14F-4D97-AF65-F5344CB8AC3E}">
        <p14:creationId xmlns:p14="http://schemas.microsoft.com/office/powerpoint/2010/main" val="2250853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76CDAF-C297-7A5C-E9BB-0A86B916A3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5A499E-5C70-607F-2318-FBCEB97DB1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201FB1-49D8-CC8B-AAC8-692E87DA7D0A}"/>
              </a:ext>
            </a:extLst>
          </p:cNvPr>
          <p:cNvSpPr>
            <a:spLocks noGrp="1"/>
          </p:cNvSpPr>
          <p:nvPr>
            <p:ph type="dt" sz="half" idx="10"/>
          </p:nvPr>
        </p:nvSpPr>
        <p:spPr/>
        <p:txBody>
          <a:bodyPr/>
          <a:lstStyle/>
          <a:p>
            <a:fld id="{825C0CE2-6257-4C81-B5A1-E2B155F61CE0}" type="datetimeFigureOut">
              <a:rPr lang="en-US" smtClean="0"/>
              <a:t>4/30/2024</a:t>
            </a:fld>
            <a:endParaRPr lang="en-US"/>
          </a:p>
        </p:txBody>
      </p:sp>
      <p:sp>
        <p:nvSpPr>
          <p:cNvPr id="5" name="Footer Placeholder 4">
            <a:extLst>
              <a:ext uri="{FF2B5EF4-FFF2-40B4-BE49-F238E27FC236}">
                <a16:creationId xmlns:a16="http://schemas.microsoft.com/office/drawing/2014/main" id="{70CD9D34-CA6E-7BC5-E642-D5AC1C9A6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2C04D9-3015-A768-C1E4-9E287E8D0246}"/>
              </a:ext>
            </a:extLst>
          </p:cNvPr>
          <p:cNvSpPr>
            <a:spLocks noGrp="1"/>
          </p:cNvSpPr>
          <p:nvPr>
            <p:ph type="sldNum" sz="quarter" idx="12"/>
          </p:nvPr>
        </p:nvSpPr>
        <p:spPr/>
        <p:txBody>
          <a:bodyPr/>
          <a:lstStyle/>
          <a:p>
            <a:fld id="{E2EF31F3-8A86-4E1B-9616-2E76A5FBD2B9}" type="slidenum">
              <a:rPr lang="en-US" smtClean="0"/>
              <a:t>‹#›</a:t>
            </a:fld>
            <a:endParaRPr lang="en-US"/>
          </a:p>
        </p:txBody>
      </p:sp>
    </p:spTree>
    <p:extLst>
      <p:ext uri="{BB962C8B-B14F-4D97-AF65-F5344CB8AC3E}">
        <p14:creationId xmlns:p14="http://schemas.microsoft.com/office/powerpoint/2010/main" val="905664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4B97B-A385-9C5D-EE78-6CD578AB53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9F2F61-76E1-31C0-57B7-6DC064010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90C97B-AEF5-1C62-03A6-355A26961273}"/>
              </a:ext>
            </a:extLst>
          </p:cNvPr>
          <p:cNvSpPr>
            <a:spLocks noGrp="1"/>
          </p:cNvSpPr>
          <p:nvPr>
            <p:ph type="dt" sz="half" idx="10"/>
          </p:nvPr>
        </p:nvSpPr>
        <p:spPr/>
        <p:txBody>
          <a:bodyPr/>
          <a:lstStyle/>
          <a:p>
            <a:fld id="{0C0808F0-5667-4927-898B-FE2F2027DDCD}" type="datetimeFigureOut">
              <a:rPr lang="en-US" smtClean="0"/>
              <a:t>4/30/2024</a:t>
            </a:fld>
            <a:endParaRPr lang="en-US"/>
          </a:p>
        </p:txBody>
      </p:sp>
      <p:sp>
        <p:nvSpPr>
          <p:cNvPr id="5" name="Footer Placeholder 4">
            <a:extLst>
              <a:ext uri="{FF2B5EF4-FFF2-40B4-BE49-F238E27FC236}">
                <a16:creationId xmlns:a16="http://schemas.microsoft.com/office/drawing/2014/main" id="{CEC23D16-5280-4762-FEEC-B6A7EF4DB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60DBA2-FD2C-BB6E-4DB9-0945CEB0EC22}"/>
              </a:ext>
            </a:extLst>
          </p:cNvPr>
          <p:cNvSpPr>
            <a:spLocks noGrp="1"/>
          </p:cNvSpPr>
          <p:nvPr>
            <p:ph type="sldNum" sz="quarter" idx="12"/>
          </p:nvPr>
        </p:nvSpPr>
        <p:spPr/>
        <p:txBody>
          <a:bodyPr/>
          <a:lstStyle/>
          <a:p>
            <a:fld id="{60B2C794-6BE3-4CE8-955D-7CA7B7AB6E3C}" type="slidenum">
              <a:rPr lang="en-US" smtClean="0"/>
              <a:t>‹#›</a:t>
            </a:fld>
            <a:endParaRPr lang="en-US"/>
          </a:p>
        </p:txBody>
      </p:sp>
    </p:spTree>
    <p:extLst>
      <p:ext uri="{BB962C8B-B14F-4D97-AF65-F5344CB8AC3E}">
        <p14:creationId xmlns:p14="http://schemas.microsoft.com/office/powerpoint/2010/main" val="3920914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D21C86-1D8C-C9A4-B50E-73760D6826A4}"/>
              </a:ext>
            </a:extLst>
          </p:cNvPr>
          <p:cNvSpPr>
            <a:spLocks noGrp="1"/>
          </p:cNvSpPr>
          <p:nvPr>
            <p:ph type="dt" sz="half" idx="10"/>
          </p:nvPr>
        </p:nvSpPr>
        <p:spPr/>
        <p:txBody>
          <a:bodyPr/>
          <a:lstStyle/>
          <a:p>
            <a:fld id="{0C0808F0-5667-4927-898B-FE2F2027DDCD}" type="datetimeFigureOut">
              <a:rPr lang="en-US" smtClean="0"/>
              <a:t>4/30/2024</a:t>
            </a:fld>
            <a:endParaRPr lang="en-US"/>
          </a:p>
        </p:txBody>
      </p:sp>
      <p:sp>
        <p:nvSpPr>
          <p:cNvPr id="3" name="Footer Placeholder 2">
            <a:extLst>
              <a:ext uri="{FF2B5EF4-FFF2-40B4-BE49-F238E27FC236}">
                <a16:creationId xmlns:a16="http://schemas.microsoft.com/office/drawing/2014/main" id="{11D8E48B-EC87-68E8-A82E-61F8B2700E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BB0F77-9DED-25CF-4D50-51CA6D82D90E}"/>
              </a:ext>
            </a:extLst>
          </p:cNvPr>
          <p:cNvSpPr>
            <a:spLocks noGrp="1"/>
          </p:cNvSpPr>
          <p:nvPr>
            <p:ph type="sldNum" sz="quarter" idx="12"/>
          </p:nvPr>
        </p:nvSpPr>
        <p:spPr/>
        <p:txBody>
          <a:bodyPr/>
          <a:lstStyle/>
          <a:p>
            <a:fld id="{60B2C794-6BE3-4CE8-955D-7CA7B7AB6E3C}" type="slidenum">
              <a:rPr lang="en-US" smtClean="0"/>
              <a:t>‹#›</a:t>
            </a:fld>
            <a:endParaRPr lang="en-US"/>
          </a:p>
        </p:txBody>
      </p:sp>
    </p:spTree>
    <p:extLst>
      <p:ext uri="{BB962C8B-B14F-4D97-AF65-F5344CB8AC3E}">
        <p14:creationId xmlns:p14="http://schemas.microsoft.com/office/powerpoint/2010/main" val="888330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AF72-2CBC-E668-8FD7-4BBBF15CD5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56DBB-20AA-44A4-4BC3-8FA31D3916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56ABF5-2D68-2A97-E9D8-B60E07264BE7}"/>
              </a:ext>
            </a:extLst>
          </p:cNvPr>
          <p:cNvSpPr>
            <a:spLocks noGrp="1"/>
          </p:cNvSpPr>
          <p:nvPr>
            <p:ph type="dt" sz="half" idx="10"/>
          </p:nvPr>
        </p:nvSpPr>
        <p:spPr/>
        <p:txBody>
          <a:bodyPr/>
          <a:lstStyle/>
          <a:p>
            <a:fld id="{825C0CE2-6257-4C81-B5A1-E2B155F61CE0}" type="datetimeFigureOut">
              <a:rPr lang="en-US" smtClean="0"/>
              <a:t>4/30/2024</a:t>
            </a:fld>
            <a:endParaRPr lang="en-US"/>
          </a:p>
        </p:txBody>
      </p:sp>
      <p:sp>
        <p:nvSpPr>
          <p:cNvPr id="5" name="Footer Placeholder 4">
            <a:extLst>
              <a:ext uri="{FF2B5EF4-FFF2-40B4-BE49-F238E27FC236}">
                <a16:creationId xmlns:a16="http://schemas.microsoft.com/office/drawing/2014/main" id="{9F70B9E7-0773-42AC-26A2-8056283F0A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FF457-2938-6D5A-267F-D57316BDC17F}"/>
              </a:ext>
            </a:extLst>
          </p:cNvPr>
          <p:cNvSpPr>
            <a:spLocks noGrp="1"/>
          </p:cNvSpPr>
          <p:nvPr>
            <p:ph type="sldNum" sz="quarter" idx="12"/>
          </p:nvPr>
        </p:nvSpPr>
        <p:spPr/>
        <p:txBody>
          <a:bodyPr/>
          <a:lstStyle/>
          <a:p>
            <a:fld id="{E2EF31F3-8A86-4E1B-9616-2E76A5FBD2B9}" type="slidenum">
              <a:rPr lang="en-US" smtClean="0"/>
              <a:t>‹#›</a:t>
            </a:fld>
            <a:endParaRPr lang="en-US"/>
          </a:p>
        </p:txBody>
      </p:sp>
    </p:spTree>
    <p:extLst>
      <p:ext uri="{BB962C8B-B14F-4D97-AF65-F5344CB8AC3E}">
        <p14:creationId xmlns:p14="http://schemas.microsoft.com/office/powerpoint/2010/main" val="2763225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1D67-93A9-055B-1173-FD03BB0DAE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DB344D-B031-0982-CAF1-AB25F045697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DB8718-6A98-C16F-7210-07D5043794D7}"/>
              </a:ext>
            </a:extLst>
          </p:cNvPr>
          <p:cNvSpPr>
            <a:spLocks noGrp="1"/>
          </p:cNvSpPr>
          <p:nvPr>
            <p:ph type="dt" sz="half" idx="10"/>
          </p:nvPr>
        </p:nvSpPr>
        <p:spPr/>
        <p:txBody>
          <a:bodyPr/>
          <a:lstStyle/>
          <a:p>
            <a:fld id="{825C0CE2-6257-4C81-B5A1-E2B155F61CE0}" type="datetimeFigureOut">
              <a:rPr lang="en-US" smtClean="0"/>
              <a:t>4/30/2024</a:t>
            </a:fld>
            <a:endParaRPr lang="en-US"/>
          </a:p>
        </p:txBody>
      </p:sp>
      <p:sp>
        <p:nvSpPr>
          <p:cNvPr id="5" name="Footer Placeholder 4">
            <a:extLst>
              <a:ext uri="{FF2B5EF4-FFF2-40B4-BE49-F238E27FC236}">
                <a16:creationId xmlns:a16="http://schemas.microsoft.com/office/drawing/2014/main" id="{67C9C9DF-C953-7FDE-FDB6-7F19403B07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A4158A-3187-D9F0-A427-D48F1C7D2F4F}"/>
              </a:ext>
            </a:extLst>
          </p:cNvPr>
          <p:cNvSpPr>
            <a:spLocks noGrp="1"/>
          </p:cNvSpPr>
          <p:nvPr>
            <p:ph type="sldNum" sz="quarter" idx="12"/>
          </p:nvPr>
        </p:nvSpPr>
        <p:spPr/>
        <p:txBody>
          <a:bodyPr/>
          <a:lstStyle/>
          <a:p>
            <a:fld id="{E2EF31F3-8A86-4E1B-9616-2E76A5FBD2B9}" type="slidenum">
              <a:rPr lang="en-US" smtClean="0"/>
              <a:t>‹#›</a:t>
            </a:fld>
            <a:endParaRPr lang="en-US"/>
          </a:p>
        </p:txBody>
      </p:sp>
    </p:spTree>
    <p:extLst>
      <p:ext uri="{BB962C8B-B14F-4D97-AF65-F5344CB8AC3E}">
        <p14:creationId xmlns:p14="http://schemas.microsoft.com/office/powerpoint/2010/main" val="484900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7F2E1-B4A5-6294-A930-C0C1F547D9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27E092-B0D1-DD28-A192-8BD7DBE52F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5F0E55-8D5F-B35B-499F-C0CE52DBCC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58B8CF-792F-9AF7-1E6B-3F6678732461}"/>
              </a:ext>
            </a:extLst>
          </p:cNvPr>
          <p:cNvSpPr>
            <a:spLocks noGrp="1"/>
          </p:cNvSpPr>
          <p:nvPr>
            <p:ph type="dt" sz="half" idx="10"/>
          </p:nvPr>
        </p:nvSpPr>
        <p:spPr/>
        <p:txBody>
          <a:bodyPr/>
          <a:lstStyle/>
          <a:p>
            <a:fld id="{825C0CE2-6257-4C81-B5A1-E2B155F61CE0}" type="datetimeFigureOut">
              <a:rPr lang="en-US" smtClean="0"/>
              <a:t>4/30/2024</a:t>
            </a:fld>
            <a:endParaRPr lang="en-US"/>
          </a:p>
        </p:txBody>
      </p:sp>
      <p:sp>
        <p:nvSpPr>
          <p:cNvPr id="6" name="Footer Placeholder 5">
            <a:extLst>
              <a:ext uri="{FF2B5EF4-FFF2-40B4-BE49-F238E27FC236}">
                <a16:creationId xmlns:a16="http://schemas.microsoft.com/office/drawing/2014/main" id="{CEEF7DC2-A7AB-44FF-5034-FF71943AB9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3A5E24-90B0-F5EF-7E8C-9C73AE2153B2}"/>
              </a:ext>
            </a:extLst>
          </p:cNvPr>
          <p:cNvSpPr>
            <a:spLocks noGrp="1"/>
          </p:cNvSpPr>
          <p:nvPr>
            <p:ph type="sldNum" sz="quarter" idx="12"/>
          </p:nvPr>
        </p:nvSpPr>
        <p:spPr/>
        <p:txBody>
          <a:bodyPr/>
          <a:lstStyle/>
          <a:p>
            <a:fld id="{E2EF31F3-8A86-4E1B-9616-2E76A5FBD2B9}" type="slidenum">
              <a:rPr lang="en-US" smtClean="0"/>
              <a:t>‹#›</a:t>
            </a:fld>
            <a:endParaRPr lang="en-US"/>
          </a:p>
        </p:txBody>
      </p:sp>
    </p:spTree>
    <p:extLst>
      <p:ext uri="{BB962C8B-B14F-4D97-AF65-F5344CB8AC3E}">
        <p14:creationId xmlns:p14="http://schemas.microsoft.com/office/powerpoint/2010/main" val="2492940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1BB2-8E82-6DB6-4024-87F0B9BE30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ABED78-E8C4-0EB3-8256-0D76D446B3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378549-1382-1A64-E2AA-1BA99ED764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4ED260-1D8E-1A8D-9C71-9BF9D663CC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3C7578-6E00-D077-E75F-54DA819F01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7D0254-ED3C-D738-A0A8-05536D964E7F}"/>
              </a:ext>
            </a:extLst>
          </p:cNvPr>
          <p:cNvSpPr>
            <a:spLocks noGrp="1"/>
          </p:cNvSpPr>
          <p:nvPr>
            <p:ph type="dt" sz="half" idx="10"/>
          </p:nvPr>
        </p:nvSpPr>
        <p:spPr/>
        <p:txBody>
          <a:bodyPr/>
          <a:lstStyle/>
          <a:p>
            <a:fld id="{825C0CE2-6257-4C81-B5A1-E2B155F61CE0}" type="datetimeFigureOut">
              <a:rPr lang="en-US" smtClean="0"/>
              <a:t>4/30/2024</a:t>
            </a:fld>
            <a:endParaRPr lang="en-US"/>
          </a:p>
        </p:txBody>
      </p:sp>
      <p:sp>
        <p:nvSpPr>
          <p:cNvPr id="8" name="Footer Placeholder 7">
            <a:extLst>
              <a:ext uri="{FF2B5EF4-FFF2-40B4-BE49-F238E27FC236}">
                <a16:creationId xmlns:a16="http://schemas.microsoft.com/office/drawing/2014/main" id="{B8EDFE35-2619-B21A-0DC8-40CAF73294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B57E38-2B86-FFAA-1125-A922FE777DAC}"/>
              </a:ext>
            </a:extLst>
          </p:cNvPr>
          <p:cNvSpPr>
            <a:spLocks noGrp="1"/>
          </p:cNvSpPr>
          <p:nvPr>
            <p:ph type="sldNum" sz="quarter" idx="12"/>
          </p:nvPr>
        </p:nvSpPr>
        <p:spPr/>
        <p:txBody>
          <a:bodyPr/>
          <a:lstStyle/>
          <a:p>
            <a:fld id="{E2EF31F3-8A86-4E1B-9616-2E76A5FBD2B9}" type="slidenum">
              <a:rPr lang="en-US" smtClean="0"/>
              <a:t>‹#›</a:t>
            </a:fld>
            <a:endParaRPr lang="en-US"/>
          </a:p>
        </p:txBody>
      </p:sp>
    </p:spTree>
    <p:extLst>
      <p:ext uri="{BB962C8B-B14F-4D97-AF65-F5344CB8AC3E}">
        <p14:creationId xmlns:p14="http://schemas.microsoft.com/office/powerpoint/2010/main" val="452176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E85CA-A4C5-2210-22DE-DD9EFAABD8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D1AD06-2951-4D3B-68DD-37EF3C118D36}"/>
              </a:ext>
            </a:extLst>
          </p:cNvPr>
          <p:cNvSpPr>
            <a:spLocks noGrp="1"/>
          </p:cNvSpPr>
          <p:nvPr>
            <p:ph type="dt" sz="half" idx="10"/>
          </p:nvPr>
        </p:nvSpPr>
        <p:spPr/>
        <p:txBody>
          <a:bodyPr/>
          <a:lstStyle/>
          <a:p>
            <a:fld id="{825C0CE2-6257-4C81-B5A1-E2B155F61CE0}" type="datetimeFigureOut">
              <a:rPr lang="en-US" smtClean="0"/>
              <a:t>4/30/2024</a:t>
            </a:fld>
            <a:endParaRPr lang="en-US"/>
          </a:p>
        </p:txBody>
      </p:sp>
      <p:sp>
        <p:nvSpPr>
          <p:cNvPr id="4" name="Footer Placeholder 3">
            <a:extLst>
              <a:ext uri="{FF2B5EF4-FFF2-40B4-BE49-F238E27FC236}">
                <a16:creationId xmlns:a16="http://schemas.microsoft.com/office/drawing/2014/main" id="{4F2176A7-3846-2ED6-56D7-696A59855B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076C3C-DEC1-C9EF-E80D-4D8BFF3FF6CD}"/>
              </a:ext>
            </a:extLst>
          </p:cNvPr>
          <p:cNvSpPr>
            <a:spLocks noGrp="1"/>
          </p:cNvSpPr>
          <p:nvPr>
            <p:ph type="sldNum" sz="quarter" idx="12"/>
          </p:nvPr>
        </p:nvSpPr>
        <p:spPr/>
        <p:txBody>
          <a:bodyPr/>
          <a:lstStyle/>
          <a:p>
            <a:fld id="{E2EF31F3-8A86-4E1B-9616-2E76A5FBD2B9}" type="slidenum">
              <a:rPr lang="en-US" smtClean="0"/>
              <a:t>‹#›</a:t>
            </a:fld>
            <a:endParaRPr lang="en-US"/>
          </a:p>
        </p:txBody>
      </p:sp>
    </p:spTree>
    <p:extLst>
      <p:ext uri="{BB962C8B-B14F-4D97-AF65-F5344CB8AC3E}">
        <p14:creationId xmlns:p14="http://schemas.microsoft.com/office/powerpoint/2010/main" val="44282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0921-ED4E-5AF0-3C7F-345D9C4E268D}"/>
              </a:ext>
            </a:extLst>
          </p:cNvPr>
          <p:cNvSpPr>
            <a:spLocks noGrp="1"/>
          </p:cNvSpPr>
          <p:nvPr>
            <p:ph type="dt" sz="half" idx="10"/>
          </p:nvPr>
        </p:nvSpPr>
        <p:spPr/>
        <p:txBody>
          <a:bodyPr/>
          <a:lstStyle/>
          <a:p>
            <a:fld id="{825C0CE2-6257-4C81-B5A1-E2B155F61CE0}" type="datetimeFigureOut">
              <a:rPr lang="en-US" smtClean="0"/>
              <a:t>4/30/2024</a:t>
            </a:fld>
            <a:endParaRPr lang="en-US"/>
          </a:p>
        </p:txBody>
      </p:sp>
      <p:sp>
        <p:nvSpPr>
          <p:cNvPr id="3" name="Footer Placeholder 2">
            <a:extLst>
              <a:ext uri="{FF2B5EF4-FFF2-40B4-BE49-F238E27FC236}">
                <a16:creationId xmlns:a16="http://schemas.microsoft.com/office/drawing/2014/main" id="{2009B557-96AC-9CB1-1CC4-EB96D3A4FF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7BC31A-E29C-2287-C140-6043663723A4}"/>
              </a:ext>
            </a:extLst>
          </p:cNvPr>
          <p:cNvSpPr>
            <a:spLocks noGrp="1"/>
          </p:cNvSpPr>
          <p:nvPr>
            <p:ph type="sldNum" sz="quarter" idx="12"/>
          </p:nvPr>
        </p:nvSpPr>
        <p:spPr/>
        <p:txBody>
          <a:bodyPr/>
          <a:lstStyle/>
          <a:p>
            <a:fld id="{E2EF31F3-8A86-4E1B-9616-2E76A5FBD2B9}" type="slidenum">
              <a:rPr lang="en-US" smtClean="0"/>
              <a:t>‹#›</a:t>
            </a:fld>
            <a:endParaRPr lang="en-US"/>
          </a:p>
        </p:txBody>
      </p:sp>
    </p:spTree>
    <p:extLst>
      <p:ext uri="{BB962C8B-B14F-4D97-AF65-F5344CB8AC3E}">
        <p14:creationId xmlns:p14="http://schemas.microsoft.com/office/powerpoint/2010/main" val="1489646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43DED-EE28-E793-3EE1-9FBAD9B205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BD2C16-922D-9503-2826-0C43798191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B0986E-C16A-DE0C-6BF7-6F403A1330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315FE5-D970-BECD-216C-3000CE170124}"/>
              </a:ext>
            </a:extLst>
          </p:cNvPr>
          <p:cNvSpPr>
            <a:spLocks noGrp="1"/>
          </p:cNvSpPr>
          <p:nvPr>
            <p:ph type="dt" sz="half" idx="10"/>
          </p:nvPr>
        </p:nvSpPr>
        <p:spPr/>
        <p:txBody>
          <a:bodyPr/>
          <a:lstStyle/>
          <a:p>
            <a:fld id="{825C0CE2-6257-4C81-B5A1-E2B155F61CE0}" type="datetimeFigureOut">
              <a:rPr lang="en-US" smtClean="0"/>
              <a:t>4/30/2024</a:t>
            </a:fld>
            <a:endParaRPr lang="en-US"/>
          </a:p>
        </p:txBody>
      </p:sp>
      <p:sp>
        <p:nvSpPr>
          <p:cNvPr id="6" name="Footer Placeholder 5">
            <a:extLst>
              <a:ext uri="{FF2B5EF4-FFF2-40B4-BE49-F238E27FC236}">
                <a16:creationId xmlns:a16="http://schemas.microsoft.com/office/drawing/2014/main" id="{9768C3A9-CD61-36F5-3507-38DD3E4564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AB9C6A-7845-CF0D-70BA-90074B10F945}"/>
              </a:ext>
            </a:extLst>
          </p:cNvPr>
          <p:cNvSpPr>
            <a:spLocks noGrp="1"/>
          </p:cNvSpPr>
          <p:nvPr>
            <p:ph type="sldNum" sz="quarter" idx="12"/>
          </p:nvPr>
        </p:nvSpPr>
        <p:spPr/>
        <p:txBody>
          <a:bodyPr/>
          <a:lstStyle/>
          <a:p>
            <a:fld id="{E2EF31F3-8A86-4E1B-9616-2E76A5FBD2B9}" type="slidenum">
              <a:rPr lang="en-US" smtClean="0"/>
              <a:t>‹#›</a:t>
            </a:fld>
            <a:endParaRPr lang="en-US"/>
          </a:p>
        </p:txBody>
      </p:sp>
    </p:spTree>
    <p:extLst>
      <p:ext uri="{BB962C8B-B14F-4D97-AF65-F5344CB8AC3E}">
        <p14:creationId xmlns:p14="http://schemas.microsoft.com/office/powerpoint/2010/main" val="3722636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AF771-353D-5C74-EBA2-C2667BDA59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377D3A-3F0C-4971-8AD6-C167D2B6AD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96F4B0-A950-FF0E-F11A-4C5EBAF0F3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F50BE4-05CD-9B7D-F275-CCD95D65EBB9}"/>
              </a:ext>
            </a:extLst>
          </p:cNvPr>
          <p:cNvSpPr>
            <a:spLocks noGrp="1"/>
          </p:cNvSpPr>
          <p:nvPr>
            <p:ph type="dt" sz="half" idx="10"/>
          </p:nvPr>
        </p:nvSpPr>
        <p:spPr/>
        <p:txBody>
          <a:bodyPr/>
          <a:lstStyle/>
          <a:p>
            <a:fld id="{825C0CE2-6257-4C81-B5A1-E2B155F61CE0}" type="datetimeFigureOut">
              <a:rPr lang="en-US" smtClean="0"/>
              <a:t>4/30/2024</a:t>
            </a:fld>
            <a:endParaRPr lang="en-US"/>
          </a:p>
        </p:txBody>
      </p:sp>
      <p:sp>
        <p:nvSpPr>
          <p:cNvPr id="6" name="Footer Placeholder 5">
            <a:extLst>
              <a:ext uri="{FF2B5EF4-FFF2-40B4-BE49-F238E27FC236}">
                <a16:creationId xmlns:a16="http://schemas.microsoft.com/office/drawing/2014/main" id="{83ED52D4-FA23-AF36-696E-45821A9985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9723A7-8B38-2D85-54B2-EE522611A238}"/>
              </a:ext>
            </a:extLst>
          </p:cNvPr>
          <p:cNvSpPr>
            <a:spLocks noGrp="1"/>
          </p:cNvSpPr>
          <p:nvPr>
            <p:ph type="sldNum" sz="quarter" idx="12"/>
          </p:nvPr>
        </p:nvSpPr>
        <p:spPr/>
        <p:txBody>
          <a:bodyPr/>
          <a:lstStyle/>
          <a:p>
            <a:fld id="{E2EF31F3-8A86-4E1B-9616-2E76A5FBD2B9}" type="slidenum">
              <a:rPr lang="en-US" smtClean="0"/>
              <a:t>‹#›</a:t>
            </a:fld>
            <a:endParaRPr lang="en-US"/>
          </a:p>
        </p:txBody>
      </p:sp>
    </p:spTree>
    <p:extLst>
      <p:ext uri="{BB962C8B-B14F-4D97-AF65-F5344CB8AC3E}">
        <p14:creationId xmlns:p14="http://schemas.microsoft.com/office/powerpoint/2010/main" val="3128178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C1266B-B0B5-D652-66F0-E6059AF0DA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48519B-E621-18AC-5FFA-429E642CC7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D3604E-5F95-1877-3CE6-83344CA228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25C0CE2-6257-4C81-B5A1-E2B155F61CE0}" type="datetimeFigureOut">
              <a:rPr lang="en-US" smtClean="0"/>
              <a:t>4/30/2024</a:t>
            </a:fld>
            <a:endParaRPr lang="en-US"/>
          </a:p>
        </p:txBody>
      </p:sp>
      <p:sp>
        <p:nvSpPr>
          <p:cNvPr id="5" name="Footer Placeholder 4">
            <a:extLst>
              <a:ext uri="{FF2B5EF4-FFF2-40B4-BE49-F238E27FC236}">
                <a16:creationId xmlns:a16="http://schemas.microsoft.com/office/drawing/2014/main" id="{AB45C7AE-E169-05FF-6BB5-8FBE09C4C5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2BC8151-C70E-15AF-2EC8-88A6D63EEE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EF31F3-8A86-4E1B-9616-2E76A5FBD2B9}" type="slidenum">
              <a:rPr lang="en-US" smtClean="0"/>
              <a:t>‹#›</a:t>
            </a:fld>
            <a:endParaRPr lang="en-US"/>
          </a:p>
        </p:txBody>
      </p:sp>
    </p:spTree>
    <p:extLst>
      <p:ext uri="{BB962C8B-B14F-4D97-AF65-F5344CB8AC3E}">
        <p14:creationId xmlns:p14="http://schemas.microsoft.com/office/powerpoint/2010/main" val="3279173053"/>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1" r:id="rId3"/>
    <p:sldLayoutId id="2147483652" r:id="rId4"/>
    <p:sldLayoutId id="2147483653" r:id="rId5"/>
    <p:sldLayoutId id="2147483654" r:id="rId6"/>
    <p:sldLayoutId id="2147483661"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25D229-1D31-8BE5-96A9-7AABC4EF13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665FAF-23D7-4AA2-B898-CE0FC5FE99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65985A-CFC2-F07F-89CD-0FD63AE5A1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C0808F0-5667-4927-898B-FE2F2027DDCD}" type="datetimeFigureOut">
              <a:rPr lang="en-US" smtClean="0"/>
              <a:t>4/30/2024</a:t>
            </a:fld>
            <a:endParaRPr lang="en-US"/>
          </a:p>
        </p:txBody>
      </p:sp>
      <p:sp>
        <p:nvSpPr>
          <p:cNvPr id="5" name="Footer Placeholder 4">
            <a:extLst>
              <a:ext uri="{FF2B5EF4-FFF2-40B4-BE49-F238E27FC236}">
                <a16:creationId xmlns:a16="http://schemas.microsoft.com/office/drawing/2014/main" id="{F0D55303-4392-CBB2-97E7-A63527A6C1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5117CB2-4BEA-9756-9F66-B6580AF025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0B2C794-6BE3-4CE8-955D-7CA7B7AB6E3C}" type="slidenum">
              <a:rPr lang="en-US" smtClean="0"/>
              <a:t>‹#›</a:t>
            </a:fld>
            <a:endParaRPr lang="en-US"/>
          </a:p>
        </p:txBody>
      </p:sp>
    </p:spTree>
    <p:extLst>
      <p:ext uri="{BB962C8B-B14F-4D97-AF65-F5344CB8AC3E}">
        <p14:creationId xmlns:p14="http://schemas.microsoft.com/office/powerpoint/2010/main" val="3005119649"/>
      </p:ext>
    </p:extLst>
  </p:cSld>
  <p:clrMap bg1="lt1" tx1="dk1" bg2="lt2" tx2="dk2" accent1="accent1" accent2="accent2" accent3="accent3" accent4="accent4" accent5="accent5" accent6="accent6" hlink="hlink" folHlink="folHlink"/>
  <p:sldLayoutIdLst>
    <p:sldLayoutId id="2147483650"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4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holding hands&#10;&#10;Description automatically generated">
            <a:extLst>
              <a:ext uri="{FF2B5EF4-FFF2-40B4-BE49-F238E27FC236}">
                <a16:creationId xmlns:a16="http://schemas.microsoft.com/office/drawing/2014/main" id="{1EF10E4C-A539-FBFA-DD17-D18401E60290}"/>
              </a:ext>
            </a:extLst>
          </p:cNvPr>
          <p:cNvPicPr>
            <a:picLocks noChangeAspect="1"/>
          </p:cNvPicPr>
          <p:nvPr/>
        </p:nvPicPr>
        <p:blipFill rotWithShape="1">
          <a:blip r:embed="rId2">
            <a:extLst>
              <a:ext uri="{28A0092B-C50C-407E-A947-70E740481C1C}">
                <a14:useLocalDpi xmlns:a14="http://schemas.microsoft.com/office/drawing/2010/main" val="0"/>
              </a:ext>
            </a:extLst>
          </a:blip>
          <a:srcRect t="2025" b="687"/>
          <a:stretch/>
        </p:blipFill>
        <p:spPr>
          <a:xfrm>
            <a:off x="1005897" y="643467"/>
            <a:ext cx="10180206" cy="5571066"/>
          </a:xfrm>
          <a:prstGeom prst="rect">
            <a:avLst/>
          </a:prstGeom>
        </p:spPr>
      </p:pic>
    </p:spTree>
    <p:extLst>
      <p:ext uri="{BB962C8B-B14F-4D97-AF65-F5344CB8AC3E}">
        <p14:creationId xmlns:p14="http://schemas.microsoft.com/office/powerpoint/2010/main" val="504993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holding hands&#10;&#10;Description automatically generated">
            <a:extLst>
              <a:ext uri="{FF2B5EF4-FFF2-40B4-BE49-F238E27FC236}">
                <a16:creationId xmlns:a16="http://schemas.microsoft.com/office/drawing/2014/main" id="{162D15CC-7E10-29DD-B32F-04DF6AD57A6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00948767-7FCF-06AE-2873-A506D622A4EF}"/>
              </a:ext>
            </a:extLst>
          </p:cNvPr>
          <p:cNvSpPr/>
          <p:nvPr/>
        </p:nvSpPr>
        <p:spPr>
          <a:xfrm>
            <a:off x="101600" y="106680"/>
            <a:ext cx="11973560" cy="5867400"/>
          </a:xfrm>
          <a:prstGeom prst="roundRect">
            <a:avLst/>
          </a:prstGeom>
          <a:solidFill>
            <a:srgbClr val="54533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US" b="1" dirty="0"/>
              <a:t>In the Greek, “make disciples” is the only imperative verb. Going, baptizing, and teaching them to obey everything I have commanded you. And surely, I am with you always, to the very end of the age.”</a:t>
            </a:r>
          </a:p>
          <a:p>
            <a:pPr marL="0" indent="0" algn="ctr">
              <a:buNone/>
            </a:pPr>
            <a:endParaRPr lang="en-US" sz="2000" b="1" dirty="0"/>
          </a:p>
          <a:p>
            <a:endParaRPr lang="en-US" sz="2000" b="1" dirty="0"/>
          </a:p>
          <a:p>
            <a:pPr marL="0" indent="0" algn="ctr">
              <a:buNone/>
            </a:pPr>
            <a:r>
              <a:rPr lang="en-US" sz="2000" b="1" dirty="0"/>
              <a:t>The </a:t>
            </a:r>
            <a:r>
              <a:rPr lang="en-US" sz="2000" b="1" u="sng" dirty="0"/>
              <a:t>MISSION</a:t>
            </a:r>
            <a:r>
              <a:rPr lang="en-US" sz="2000" b="1" dirty="0"/>
              <a:t> is to “make disciples.” To accomplish that mission, the disciples must go, baptize, and teach, so there is an imperative quality to each of those—but the only imperative verb (and the primary mission) is “make disciples.”</a:t>
            </a:r>
          </a:p>
          <a:p>
            <a:pPr marL="0" indent="0" algn="ctr">
              <a:buNone/>
            </a:pPr>
            <a:endParaRPr lang="en-US" sz="2000" b="1" dirty="0"/>
          </a:p>
          <a:p>
            <a:pPr marL="0" indent="0" algn="ctr">
              <a:buNone/>
            </a:pPr>
            <a:r>
              <a:rPr lang="en-US" sz="2000" b="1" dirty="0"/>
              <a:t>A disciple is a </a:t>
            </a:r>
            <a:r>
              <a:rPr lang="en-US" sz="2000" b="1" u="sng" dirty="0"/>
              <a:t>learner</a:t>
            </a:r>
            <a:r>
              <a:rPr lang="en-US" sz="2000" b="1" dirty="0"/>
              <a:t>—</a:t>
            </a:r>
            <a:r>
              <a:rPr lang="en-US" sz="2000" b="1" u="sng" dirty="0"/>
              <a:t>a student</a:t>
            </a:r>
            <a:r>
              <a:rPr lang="en-US" sz="2000" b="1" dirty="0"/>
              <a:t>—</a:t>
            </a:r>
            <a:r>
              <a:rPr lang="en-US" sz="2000" b="1" u="sng" dirty="0"/>
              <a:t>a follower </a:t>
            </a:r>
            <a:r>
              <a:rPr lang="en-US" sz="2000" b="1" dirty="0"/>
              <a:t>: </a:t>
            </a:r>
            <a:r>
              <a:rPr lang="en-US" sz="2000" dirty="0"/>
              <a:t>A person committed to learning what a teacher must teach. The disciple is expected not only to learn what the pastor </a:t>
            </a:r>
            <a:r>
              <a:rPr lang="en-US" sz="2000" u="sng" dirty="0"/>
              <a:t>teaches</a:t>
            </a:r>
            <a:r>
              <a:rPr lang="en-US" sz="2000" dirty="0"/>
              <a:t>, but also to practice what the pastor </a:t>
            </a:r>
            <a:r>
              <a:rPr lang="en-US" sz="2000" u="sng" dirty="0"/>
              <a:t>preaches</a:t>
            </a:r>
            <a:r>
              <a:rPr lang="en-US" sz="2000" dirty="0"/>
              <a:t>. In other words, the idea is not simply </a:t>
            </a:r>
            <a:r>
              <a:rPr lang="en-US" sz="2000" b="1" dirty="0"/>
              <a:t>learning</a:t>
            </a:r>
            <a:r>
              <a:rPr lang="en-US" sz="2000" dirty="0"/>
              <a:t>, but also </a:t>
            </a:r>
            <a:r>
              <a:rPr lang="en-US" sz="2000" b="1" dirty="0"/>
              <a:t>living</a:t>
            </a:r>
            <a:r>
              <a:rPr lang="en-US" sz="2000" dirty="0"/>
              <a:t>. </a:t>
            </a:r>
          </a:p>
          <a:p>
            <a:pPr marL="0" indent="0" algn="ctr">
              <a:buNone/>
            </a:pPr>
            <a:endParaRPr lang="en-US" sz="2000" dirty="0"/>
          </a:p>
          <a:p>
            <a:pPr marL="0" indent="0" algn="ctr">
              <a:buNone/>
            </a:pPr>
            <a:endParaRPr lang="en-US" sz="2000" dirty="0"/>
          </a:p>
          <a:p>
            <a:pPr marL="0" indent="0" algn="ctr">
              <a:buNone/>
            </a:pPr>
            <a:r>
              <a:rPr lang="en-US" sz="2000" b="1" dirty="0"/>
              <a:t>Baptizing them in the name of the Father and of the Son and of the Holy Spirit. </a:t>
            </a:r>
            <a:r>
              <a:rPr lang="en-US" sz="2000" dirty="0"/>
              <a:t>Being baptized in the name of indicates a new relationship, a rebirth, an adoption. Being baptized indicates that the new relationship involves all three faces of the Trinity.</a:t>
            </a:r>
          </a:p>
        </p:txBody>
      </p:sp>
      <p:sp>
        <p:nvSpPr>
          <p:cNvPr id="7" name="Rectangle 6">
            <a:extLst>
              <a:ext uri="{FF2B5EF4-FFF2-40B4-BE49-F238E27FC236}">
                <a16:creationId xmlns:a16="http://schemas.microsoft.com/office/drawing/2014/main" id="{1B2E746E-9E33-7565-D758-FAF38B7AB2CF}"/>
              </a:ext>
            </a:extLst>
          </p:cNvPr>
          <p:cNvSpPr/>
          <p:nvPr/>
        </p:nvSpPr>
        <p:spPr>
          <a:xfrm>
            <a:off x="513080" y="1671320"/>
            <a:ext cx="11150600" cy="10820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Tree>
    <p:extLst>
      <p:ext uri="{BB962C8B-B14F-4D97-AF65-F5344CB8AC3E}">
        <p14:creationId xmlns:p14="http://schemas.microsoft.com/office/powerpoint/2010/main" val="2521374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holding hands&#10;&#10;Description automatically generated">
            <a:extLst>
              <a:ext uri="{FF2B5EF4-FFF2-40B4-BE49-F238E27FC236}">
                <a16:creationId xmlns:a16="http://schemas.microsoft.com/office/drawing/2014/main" id="{162D15CC-7E10-29DD-B32F-04DF6AD57A6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3B768CEA-0999-7E79-C11D-0882EAB561A9}"/>
              </a:ext>
            </a:extLst>
          </p:cNvPr>
          <p:cNvSpPr>
            <a:spLocks noGrp="1"/>
          </p:cNvSpPr>
          <p:nvPr>
            <p:ph type="title"/>
          </p:nvPr>
        </p:nvSpPr>
        <p:spPr>
          <a:xfrm>
            <a:off x="670560" y="-202883"/>
            <a:ext cx="10515600" cy="1325563"/>
          </a:xfrm>
        </p:spPr>
        <p:txBody>
          <a:bodyPr>
            <a:normAutofit/>
          </a:bodyPr>
          <a:lstStyle/>
          <a:p>
            <a:pPr algn="ctr"/>
            <a:r>
              <a:rPr lang="en-US" sz="3600" u="sng" dirty="0">
                <a:solidFill>
                  <a:schemeClr val="bg1"/>
                </a:solidFill>
                <a:latin typeface="Algerian" panose="04020705040A02060702" pitchFamily="82" charset="0"/>
              </a:rPr>
              <a:t>THE PURPOSE OF THE EVANGELISM COMMISSION</a:t>
            </a:r>
          </a:p>
        </p:txBody>
      </p:sp>
      <p:sp>
        <p:nvSpPr>
          <p:cNvPr id="2" name="Rectangle: Rounded Corners 1">
            <a:extLst>
              <a:ext uri="{FF2B5EF4-FFF2-40B4-BE49-F238E27FC236}">
                <a16:creationId xmlns:a16="http://schemas.microsoft.com/office/drawing/2014/main" id="{1F894442-0B30-7EBA-731D-2C30F1339214}"/>
              </a:ext>
            </a:extLst>
          </p:cNvPr>
          <p:cNvSpPr/>
          <p:nvPr/>
        </p:nvSpPr>
        <p:spPr>
          <a:xfrm>
            <a:off x="160020" y="894397"/>
            <a:ext cx="11871960" cy="5659120"/>
          </a:xfrm>
          <a:prstGeom prst="roundRect">
            <a:avLst/>
          </a:prstGeom>
          <a:solidFill>
            <a:srgbClr val="4255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US" sz="2400" b="1" dirty="0"/>
              <a:t>Teaching them to obey everything I have commanded you. </a:t>
            </a:r>
            <a:r>
              <a:rPr lang="en-US" sz="2400" dirty="0"/>
              <a:t>Our responsibility does not end with leading people to make an initial decision to follow Christ. We must not miss the importance of the word </a:t>
            </a:r>
            <a:r>
              <a:rPr lang="en-US" sz="2400" u="sng" dirty="0"/>
              <a:t>obey His commandments.</a:t>
            </a:r>
          </a:p>
          <a:p>
            <a:pPr marL="0" indent="0" algn="ctr">
              <a:buNone/>
            </a:pPr>
            <a:endParaRPr lang="en-US" sz="2400" dirty="0"/>
          </a:p>
          <a:p>
            <a:pPr marL="0" indent="0" algn="ctr">
              <a:buNone/>
            </a:pPr>
            <a:r>
              <a:rPr lang="en-US" sz="2400" b="1" dirty="0"/>
              <a:t>Jesus gave approximately </a:t>
            </a:r>
            <a:r>
              <a:rPr lang="en-US" sz="2400" b="1" u="sng" dirty="0"/>
              <a:t>fifty commandments </a:t>
            </a:r>
            <a:r>
              <a:rPr lang="en-US" sz="2400" b="1" dirty="0"/>
              <a:t>on how to live. </a:t>
            </a:r>
            <a:r>
              <a:rPr lang="en-US" sz="2400" dirty="0"/>
              <a:t>We must also persuade the </a:t>
            </a:r>
            <a:r>
              <a:rPr lang="en-US" sz="2400" b="1" dirty="0"/>
              <a:t>ethne </a:t>
            </a:r>
            <a:r>
              <a:rPr lang="en-US" sz="2400" dirty="0"/>
              <a:t>(nations or Gentiles) to obey Jesus. Here the line blurs between teaching (where the emphasis is transmitting information) and preaching (where the emphasis is to persuasion). We must find the balance between preaching and teaching!!!</a:t>
            </a:r>
          </a:p>
          <a:p>
            <a:pPr marL="0" indent="0" algn="ctr">
              <a:buNone/>
            </a:pPr>
            <a:endParaRPr lang="en-US" sz="2400" dirty="0"/>
          </a:p>
          <a:p>
            <a:pPr marL="0" indent="0" algn="ctr">
              <a:buNone/>
            </a:pPr>
            <a:r>
              <a:rPr lang="en-US" sz="2400" b="1" dirty="0"/>
              <a:t>Surely, I am with you always, to the very end of the age</a:t>
            </a:r>
            <a:r>
              <a:rPr lang="en-US" sz="2400" dirty="0"/>
              <a:t>.” Jesus’ promise to be with us always. From beginning to end, therefore, the promise is that we will live under the umbrella of the presence of God/Jesus.</a:t>
            </a:r>
          </a:p>
          <a:p>
            <a:pPr marL="0" indent="0" algn="ctr">
              <a:buNone/>
            </a:pPr>
            <a:r>
              <a:rPr lang="en-US" sz="2400" dirty="0"/>
              <a:t>He is promising to be with us now—and in the future—and into that time where the whole idea of time has become meaningless—into eternity.</a:t>
            </a:r>
          </a:p>
        </p:txBody>
      </p:sp>
      <p:sp>
        <p:nvSpPr>
          <p:cNvPr id="5" name="Rectangle 4">
            <a:extLst>
              <a:ext uri="{FF2B5EF4-FFF2-40B4-BE49-F238E27FC236}">
                <a16:creationId xmlns:a16="http://schemas.microsoft.com/office/drawing/2014/main" id="{BBC08F1B-F943-A5CD-1470-0F32B688CE5A}"/>
              </a:ext>
            </a:extLst>
          </p:cNvPr>
          <p:cNvSpPr/>
          <p:nvPr/>
        </p:nvSpPr>
        <p:spPr>
          <a:xfrm>
            <a:off x="426720" y="2367280"/>
            <a:ext cx="11450320" cy="210820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0436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holding hands&#10;&#10;Description automatically generated">
            <a:extLst>
              <a:ext uri="{FF2B5EF4-FFF2-40B4-BE49-F238E27FC236}">
                <a16:creationId xmlns:a16="http://schemas.microsoft.com/office/drawing/2014/main" id="{56899A33-BAE8-DB22-E4FD-1FEE7CF06599}"/>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216BB327-7AA9-4EC5-815F-9D8E6BC53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653EB2C-445A-8320-CD32-FB8B6B3C5B5B}"/>
              </a:ext>
            </a:extLst>
          </p:cNvPr>
          <p:cNvSpPr>
            <a:spLocks noGrp="1" noRot="1" noMove="1" noResize="1" noEditPoints="1" noAdjustHandles="1" noChangeArrowheads="1" noChangeShapeType="1"/>
          </p:cNvSpPr>
          <p:nvPr/>
        </p:nvSpPr>
        <p:spPr>
          <a:xfrm>
            <a:off x="248920" y="177800"/>
            <a:ext cx="11498580" cy="5725160"/>
          </a:xfrm>
          <a:prstGeom prst="ellipse">
            <a:avLst/>
          </a:prstGeom>
          <a:solidFill>
            <a:srgbClr val="83492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6" name="Picture 8" descr="What Are Spiritual Gifts? | Cru">
            <a:extLst>
              <a:ext uri="{FF2B5EF4-FFF2-40B4-BE49-F238E27FC236}">
                <a16:creationId xmlns:a16="http://schemas.microsoft.com/office/drawing/2014/main" id="{5E643077-5993-A694-B035-DB0E801963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688" y="-119496"/>
            <a:ext cx="10667230" cy="6000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847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leaves&#10;&#10;Description automatically generated">
            <a:extLst>
              <a:ext uri="{FF2B5EF4-FFF2-40B4-BE49-F238E27FC236}">
                <a16:creationId xmlns:a16="http://schemas.microsoft.com/office/drawing/2014/main" id="{84EDE8FA-A51C-0610-CEB0-BF3BE1C9F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637EF838-E081-2B1D-CFD4-0098BB674418}"/>
              </a:ext>
            </a:extLst>
          </p:cNvPr>
          <p:cNvSpPr/>
          <p:nvPr/>
        </p:nvSpPr>
        <p:spPr>
          <a:xfrm>
            <a:off x="689264" y="384465"/>
            <a:ext cx="4899314" cy="1963881"/>
          </a:xfrm>
          <a:prstGeom prst="rect">
            <a:avLst/>
          </a:prstGeom>
          <a:solidFill>
            <a:srgbClr val="3D240C"/>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GOD GIVES SPIRITUAL GIFTS TO EVERY BELIEVER TO SUPPORT AND SUBSTAIN THE BODY OF CHRIST.</a:t>
            </a:r>
          </a:p>
        </p:txBody>
      </p:sp>
      <p:sp>
        <p:nvSpPr>
          <p:cNvPr id="7" name="Rectangle 6">
            <a:extLst>
              <a:ext uri="{FF2B5EF4-FFF2-40B4-BE49-F238E27FC236}">
                <a16:creationId xmlns:a16="http://schemas.microsoft.com/office/drawing/2014/main" id="{2A35B579-B1AD-87E4-B263-D1C7027A2B2D}"/>
              </a:ext>
            </a:extLst>
          </p:cNvPr>
          <p:cNvSpPr/>
          <p:nvPr/>
        </p:nvSpPr>
        <p:spPr>
          <a:xfrm>
            <a:off x="6277842" y="410440"/>
            <a:ext cx="4899314" cy="1963881"/>
          </a:xfrm>
          <a:prstGeom prst="rect">
            <a:avLst/>
          </a:prstGeom>
          <a:solidFill>
            <a:srgbClr val="3D240C"/>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THERE ARE THREE BIBLICAL LISTS OF THE “GIFTS OF THE SPIRIT”, ALSO KNOWN AS SPIRITUAL GIFTS!</a:t>
            </a:r>
          </a:p>
        </p:txBody>
      </p:sp>
      <p:sp>
        <p:nvSpPr>
          <p:cNvPr id="8" name="Rectangle 7">
            <a:extLst>
              <a:ext uri="{FF2B5EF4-FFF2-40B4-BE49-F238E27FC236}">
                <a16:creationId xmlns:a16="http://schemas.microsoft.com/office/drawing/2014/main" id="{C4A88231-DA15-F869-15E3-5E2A3BAB496D}"/>
              </a:ext>
            </a:extLst>
          </p:cNvPr>
          <p:cNvSpPr/>
          <p:nvPr/>
        </p:nvSpPr>
        <p:spPr>
          <a:xfrm>
            <a:off x="577561" y="3130263"/>
            <a:ext cx="11036877" cy="2706833"/>
          </a:xfrm>
          <a:prstGeom prst="rect">
            <a:avLst/>
          </a:prstGeom>
          <a:solidFill>
            <a:srgbClr val="3D240C"/>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u="sng" dirty="0">
                <a:solidFill>
                  <a:schemeClr val="bg1"/>
                </a:solidFill>
              </a:rPr>
              <a:t>THE THREE MAIN PASSAGES DESCRIBING THE SPIRITUAL GIFTS ARE</a:t>
            </a:r>
            <a:r>
              <a:rPr lang="en-US" sz="2800" dirty="0"/>
              <a:t>:</a:t>
            </a:r>
          </a:p>
          <a:p>
            <a:pPr algn="ctr"/>
            <a:endParaRPr lang="en-US" sz="2800" dirty="0"/>
          </a:p>
          <a:p>
            <a:pPr algn="ctr"/>
            <a:r>
              <a:rPr lang="en-US" sz="2800" dirty="0"/>
              <a:t>ROMANS 12: 6-8</a:t>
            </a:r>
          </a:p>
          <a:p>
            <a:pPr algn="ctr"/>
            <a:r>
              <a:rPr lang="en-US" sz="2800" dirty="0"/>
              <a:t>1 CORINTHIANS 12: 4-11</a:t>
            </a:r>
          </a:p>
          <a:p>
            <a:pPr algn="ctr"/>
            <a:r>
              <a:rPr lang="en-US" sz="2800" dirty="0"/>
              <a:t>1 CORINTHIANS 12:28</a:t>
            </a:r>
          </a:p>
        </p:txBody>
      </p:sp>
    </p:spTree>
    <p:extLst>
      <p:ext uri="{BB962C8B-B14F-4D97-AF65-F5344CB8AC3E}">
        <p14:creationId xmlns:p14="http://schemas.microsoft.com/office/powerpoint/2010/main" val="3522016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holding hands&#10;&#10;Description automatically generated">
            <a:extLst>
              <a:ext uri="{FF2B5EF4-FFF2-40B4-BE49-F238E27FC236}">
                <a16:creationId xmlns:a16="http://schemas.microsoft.com/office/drawing/2014/main" id="{1D3AF595-B156-2181-F2B0-1E8DB20E6C9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74" name="Picture 2" descr="Your Gifts | Oakwood Church Carrollwood">
            <a:extLst>
              <a:ext uri="{FF2B5EF4-FFF2-40B4-BE49-F238E27FC236}">
                <a16:creationId xmlns:a16="http://schemas.microsoft.com/office/drawing/2014/main" id="{580F979C-8584-B0CA-5D45-0771646675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835" y="281170"/>
            <a:ext cx="10322829" cy="5655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124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leaves&#10;&#10;Description automatically generated">
            <a:extLst>
              <a:ext uri="{FF2B5EF4-FFF2-40B4-BE49-F238E27FC236}">
                <a16:creationId xmlns:a16="http://schemas.microsoft.com/office/drawing/2014/main" id="{2290D87B-6FCE-82AC-EEFB-74046216711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8033E55B-5D3B-6A97-631C-4E1CE4D61A8C}"/>
              </a:ext>
            </a:extLst>
          </p:cNvPr>
          <p:cNvSpPr>
            <a:spLocks noGrp="1"/>
          </p:cNvSpPr>
          <p:nvPr>
            <p:ph type="title"/>
          </p:nvPr>
        </p:nvSpPr>
        <p:spPr>
          <a:xfrm>
            <a:off x="763588" y="-284480"/>
            <a:ext cx="3932237" cy="1600200"/>
          </a:xfrm>
        </p:spPr>
        <p:txBody>
          <a:bodyPr>
            <a:normAutofit/>
          </a:bodyPr>
          <a:lstStyle/>
          <a:p>
            <a:r>
              <a:rPr lang="en-US" sz="4400" u="sng" dirty="0">
                <a:solidFill>
                  <a:schemeClr val="bg1"/>
                </a:solidFill>
              </a:rPr>
              <a:t>PROPHECY:</a:t>
            </a:r>
          </a:p>
        </p:txBody>
      </p:sp>
      <p:sp>
        <p:nvSpPr>
          <p:cNvPr id="6" name="Text Placeholder 5">
            <a:extLst>
              <a:ext uri="{FF2B5EF4-FFF2-40B4-BE49-F238E27FC236}">
                <a16:creationId xmlns:a16="http://schemas.microsoft.com/office/drawing/2014/main" id="{3103F4D0-9CF3-B976-5626-9BB8BE557E4C}"/>
              </a:ext>
            </a:extLst>
          </p:cNvPr>
          <p:cNvSpPr>
            <a:spLocks noGrp="1"/>
          </p:cNvSpPr>
          <p:nvPr>
            <p:ph type="body" sz="half" idx="2"/>
          </p:nvPr>
        </p:nvSpPr>
        <p:spPr>
          <a:xfrm>
            <a:off x="359728" y="1524000"/>
            <a:ext cx="5111432" cy="4993640"/>
          </a:xfrm>
        </p:spPr>
        <p:txBody>
          <a:bodyPr>
            <a:normAutofit/>
          </a:bodyPr>
          <a:lstStyle/>
          <a:p>
            <a:pPr algn="ctr"/>
            <a:r>
              <a:rPr lang="en-US" sz="3200" dirty="0">
                <a:solidFill>
                  <a:schemeClr val="bg1"/>
                </a:solidFill>
              </a:rPr>
              <a:t>The Greek word translated “prophecy” in both passages properly means “a speaking forth.” To prophesy is to </a:t>
            </a:r>
            <a:r>
              <a:rPr lang="en-US" sz="3200" u="sng" dirty="0">
                <a:solidFill>
                  <a:schemeClr val="bg1"/>
                </a:solidFill>
              </a:rPr>
              <a:t>declare</a:t>
            </a:r>
            <a:r>
              <a:rPr lang="en-US" sz="3200" dirty="0">
                <a:solidFill>
                  <a:schemeClr val="bg1"/>
                </a:solidFill>
              </a:rPr>
              <a:t> the divine will, to </a:t>
            </a:r>
            <a:r>
              <a:rPr lang="en-US" sz="3200" u="sng" dirty="0">
                <a:solidFill>
                  <a:schemeClr val="bg1"/>
                </a:solidFill>
              </a:rPr>
              <a:t>interpret </a:t>
            </a:r>
            <a:r>
              <a:rPr lang="en-US" sz="3200" dirty="0">
                <a:solidFill>
                  <a:schemeClr val="bg1"/>
                </a:solidFill>
              </a:rPr>
              <a:t>the purposes of God, or to </a:t>
            </a:r>
            <a:r>
              <a:rPr lang="en-US" sz="3200" u="sng" dirty="0">
                <a:solidFill>
                  <a:schemeClr val="bg1"/>
                </a:solidFill>
              </a:rPr>
              <a:t>make known </a:t>
            </a:r>
            <a:r>
              <a:rPr lang="en-US" sz="3200" dirty="0">
                <a:solidFill>
                  <a:schemeClr val="bg1"/>
                </a:solidFill>
              </a:rPr>
              <a:t>in any way the truth of God.</a:t>
            </a:r>
          </a:p>
          <a:p>
            <a:endParaRPr lang="en-US" dirty="0">
              <a:solidFill>
                <a:schemeClr val="bg1"/>
              </a:solidFill>
            </a:endParaRPr>
          </a:p>
        </p:txBody>
      </p:sp>
      <p:pic>
        <p:nvPicPr>
          <p:cNvPr id="4098" name="Picture 2" descr="Prophecy: A Reason for Hope - Reston Bible Church">
            <a:extLst>
              <a:ext uri="{FF2B5EF4-FFF2-40B4-BE49-F238E27FC236}">
                <a16:creationId xmlns:a16="http://schemas.microsoft.com/office/drawing/2014/main" id="{735BF7D9-5D76-8783-192A-2AA1F9CD7DE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60072" y="1693069"/>
            <a:ext cx="6470948" cy="3639908"/>
          </a:xfrm>
          <a:prstGeom prst="rect">
            <a:avLst/>
          </a:prstGeom>
          <a:noFill/>
          <a:effectLst>
            <a:softEdge rad="254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592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leaves&#10;&#10;Description automatically generated">
            <a:extLst>
              <a:ext uri="{FF2B5EF4-FFF2-40B4-BE49-F238E27FC236}">
                <a16:creationId xmlns:a16="http://schemas.microsoft.com/office/drawing/2014/main" id="{2290D87B-6FCE-82AC-EEFB-74046216711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8BF097-F68C-F6D0-8998-E6AAE9A8F08C}"/>
              </a:ext>
            </a:extLst>
          </p:cNvPr>
          <p:cNvSpPr>
            <a:spLocks noGrp="1"/>
          </p:cNvSpPr>
          <p:nvPr>
            <p:ph type="title"/>
          </p:nvPr>
        </p:nvSpPr>
        <p:spPr>
          <a:xfrm>
            <a:off x="814388" y="-386080"/>
            <a:ext cx="3932237" cy="1600200"/>
          </a:xfrm>
        </p:spPr>
        <p:txBody>
          <a:bodyPr>
            <a:normAutofit/>
          </a:bodyPr>
          <a:lstStyle/>
          <a:p>
            <a:pPr algn="ctr"/>
            <a:r>
              <a:rPr lang="en-US" sz="4400" u="sng" dirty="0">
                <a:solidFill>
                  <a:schemeClr val="bg1"/>
                </a:solidFill>
              </a:rPr>
              <a:t>SERVING:</a:t>
            </a:r>
          </a:p>
        </p:txBody>
      </p:sp>
      <p:sp>
        <p:nvSpPr>
          <p:cNvPr id="5" name="Text Placeholder 4">
            <a:extLst>
              <a:ext uri="{FF2B5EF4-FFF2-40B4-BE49-F238E27FC236}">
                <a16:creationId xmlns:a16="http://schemas.microsoft.com/office/drawing/2014/main" id="{D75581D0-31A7-D9B4-77AE-CB4AABF1B5EA}"/>
              </a:ext>
            </a:extLst>
          </p:cNvPr>
          <p:cNvSpPr>
            <a:spLocks noGrp="1"/>
          </p:cNvSpPr>
          <p:nvPr>
            <p:ph type="body" sz="half" idx="2"/>
          </p:nvPr>
        </p:nvSpPr>
        <p:spPr>
          <a:xfrm>
            <a:off x="248920" y="1539240"/>
            <a:ext cx="4714240" cy="5318760"/>
          </a:xfrm>
        </p:spPr>
        <p:txBody>
          <a:bodyPr>
            <a:normAutofit/>
          </a:bodyPr>
          <a:lstStyle/>
          <a:p>
            <a:pPr algn="ctr"/>
            <a:r>
              <a:rPr lang="en-US" sz="3600" dirty="0">
                <a:solidFill>
                  <a:schemeClr val="bg1"/>
                </a:solidFill>
              </a:rPr>
              <a:t>This gift involves providing service of any kind; it is the broad application of practical help to those in need. “Serving“ is a translation of the Greek word </a:t>
            </a:r>
            <a:r>
              <a:rPr lang="en-US" sz="3600" dirty="0" err="1">
                <a:solidFill>
                  <a:schemeClr val="bg1"/>
                </a:solidFill>
              </a:rPr>
              <a:t>diakonian</a:t>
            </a:r>
            <a:r>
              <a:rPr lang="en-US" sz="3600" dirty="0">
                <a:solidFill>
                  <a:schemeClr val="bg1"/>
                </a:solidFill>
              </a:rPr>
              <a:t>, from which we get the English deacon.</a:t>
            </a:r>
          </a:p>
          <a:p>
            <a:endParaRPr lang="en-US" dirty="0">
              <a:solidFill>
                <a:schemeClr val="bg1"/>
              </a:solidFill>
            </a:endParaRPr>
          </a:p>
        </p:txBody>
      </p:sp>
      <p:pic>
        <p:nvPicPr>
          <p:cNvPr id="5124" name="Picture 4" descr="Serving and Sharing Team | Presbyterian Church of the Good Shepherd">
            <a:extLst>
              <a:ext uri="{FF2B5EF4-FFF2-40B4-BE49-F238E27FC236}">
                <a16:creationId xmlns:a16="http://schemas.microsoft.com/office/drawing/2014/main" id="{0B3A7499-1407-6F79-3DAD-DBBA9C16F79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92093" y="1457960"/>
            <a:ext cx="6172200" cy="4114800"/>
          </a:xfrm>
          <a:prstGeom prst="rect">
            <a:avLst/>
          </a:prstGeom>
          <a:noFill/>
          <a:effectLst>
            <a:softEdge rad="304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405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leaves&#10;&#10;Description automatically generated">
            <a:extLst>
              <a:ext uri="{FF2B5EF4-FFF2-40B4-BE49-F238E27FC236}">
                <a16:creationId xmlns:a16="http://schemas.microsoft.com/office/drawing/2014/main" id="{2290D87B-6FCE-82AC-EEFB-74046216711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8BF097-F68C-F6D0-8998-E6AAE9A8F08C}"/>
              </a:ext>
            </a:extLst>
          </p:cNvPr>
          <p:cNvSpPr>
            <a:spLocks noGrp="1"/>
          </p:cNvSpPr>
          <p:nvPr>
            <p:ph type="title"/>
          </p:nvPr>
        </p:nvSpPr>
        <p:spPr>
          <a:xfrm>
            <a:off x="722948" y="-233680"/>
            <a:ext cx="3932237" cy="1600200"/>
          </a:xfrm>
        </p:spPr>
        <p:txBody>
          <a:bodyPr>
            <a:normAutofit/>
          </a:bodyPr>
          <a:lstStyle/>
          <a:p>
            <a:pPr algn="ctr"/>
            <a:r>
              <a:rPr lang="en-US" sz="4400" u="sng" dirty="0">
                <a:solidFill>
                  <a:schemeClr val="bg1"/>
                </a:solidFill>
              </a:rPr>
              <a:t>TEACHING:</a:t>
            </a:r>
          </a:p>
        </p:txBody>
      </p:sp>
      <p:sp>
        <p:nvSpPr>
          <p:cNvPr id="5" name="Text Placeholder 4">
            <a:extLst>
              <a:ext uri="{FF2B5EF4-FFF2-40B4-BE49-F238E27FC236}">
                <a16:creationId xmlns:a16="http://schemas.microsoft.com/office/drawing/2014/main" id="{D75581D0-31A7-D9B4-77AE-CB4AABF1B5EA}"/>
              </a:ext>
            </a:extLst>
          </p:cNvPr>
          <p:cNvSpPr>
            <a:spLocks noGrp="1"/>
          </p:cNvSpPr>
          <p:nvPr>
            <p:ph type="body" sz="half" idx="2"/>
          </p:nvPr>
        </p:nvSpPr>
        <p:spPr>
          <a:xfrm>
            <a:off x="213360" y="2026920"/>
            <a:ext cx="4704080" cy="4318000"/>
          </a:xfrm>
        </p:spPr>
        <p:txBody>
          <a:bodyPr>
            <a:noAutofit/>
          </a:bodyPr>
          <a:lstStyle/>
          <a:p>
            <a:pPr algn="ctr"/>
            <a:r>
              <a:rPr lang="en-US" sz="3600" dirty="0">
                <a:solidFill>
                  <a:schemeClr val="bg1"/>
                </a:solidFill>
              </a:rPr>
              <a:t>This gift involves the </a:t>
            </a:r>
            <a:r>
              <a:rPr lang="en-US" sz="3600" u="sng" dirty="0">
                <a:solidFill>
                  <a:schemeClr val="bg1"/>
                </a:solidFill>
              </a:rPr>
              <a:t>analysis</a:t>
            </a:r>
            <a:r>
              <a:rPr lang="en-US" sz="3600" dirty="0">
                <a:solidFill>
                  <a:schemeClr val="bg1"/>
                </a:solidFill>
              </a:rPr>
              <a:t> and </a:t>
            </a:r>
            <a:r>
              <a:rPr lang="en-US" sz="3600" u="sng" dirty="0">
                <a:solidFill>
                  <a:schemeClr val="bg1"/>
                </a:solidFill>
              </a:rPr>
              <a:t>proclamation</a:t>
            </a:r>
            <a:r>
              <a:rPr lang="en-US" sz="3600" dirty="0">
                <a:solidFill>
                  <a:schemeClr val="bg1"/>
                </a:solidFill>
              </a:rPr>
              <a:t> of the Word of God, explaining the meaning, context and application to the hearer’s life.</a:t>
            </a:r>
          </a:p>
        </p:txBody>
      </p:sp>
      <p:pic>
        <p:nvPicPr>
          <p:cNvPr id="6152" name="Picture 8" descr="A Crisis of Attention: Teaching Focus in a World of Distractions | by  McGraw Hill | Inspired Ideas | Medium">
            <a:extLst>
              <a:ext uri="{FF2B5EF4-FFF2-40B4-BE49-F238E27FC236}">
                <a16:creationId xmlns:a16="http://schemas.microsoft.com/office/drawing/2014/main" id="{8AA0D8D0-B89B-CF54-6F9A-A54090343D9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30800" y="1723213"/>
            <a:ext cx="6991154" cy="3935020"/>
          </a:xfrm>
          <a:prstGeom prst="rect">
            <a:avLst/>
          </a:prstGeom>
          <a:noFill/>
          <a:effectLst>
            <a:softEdge rad="279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841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leaves&#10;&#10;Description automatically generated">
            <a:extLst>
              <a:ext uri="{FF2B5EF4-FFF2-40B4-BE49-F238E27FC236}">
                <a16:creationId xmlns:a16="http://schemas.microsoft.com/office/drawing/2014/main" id="{2290D87B-6FCE-82AC-EEFB-74046216711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8BF097-F68C-F6D0-8998-E6AAE9A8F08C}"/>
              </a:ext>
            </a:extLst>
          </p:cNvPr>
          <p:cNvSpPr>
            <a:spLocks noGrp="1"/>
          </p:cNvSpPr>
          <p:nvPr>
            <p:ph type="title"/>
          </p:nvPr>
        </p:nvSpPr>
        <p:spPr>
          <a:xfrm>
            <a:off x="612141" y="-66040"/>
            <a:ext cx="3932237" cy="1600200"/>
          </a:xfrm>
        </p:spPr>
        <p:txBody>
          <a:bodyPr>
            <a:normAutofit/>
          </a:bodyPr>
          <a:lstStyle/>
          <a:p>
            <a:pPr algn="ctr"/>
            <a:r>
              <a:rPr lang="en-US" sz="4400" u="sng" dirty="0">
                <a:solidFill>
                  <a:schemeClr val="bg1"/>
                </a:solidFill>
              </a:rPr>
              <a:t>EVANGELISM:</a:t>
            </a:r>
          </a:p>
        </p:txBody>
      </p:sp>
      <p:sp>
        <p:nvSpPr>
          <p:cNvPr id="5" name="Text Placeholder 4">
            <a:extLst>
              <a:ext uri="{FF2B5EF4-FFF2-40B4-BE49-F238E27FC236}">
                <a16:creationId xmlns:a16="http://schemas.microsoft.com/office/drawing/2014/main" id="{D75581D0-31A7-D9B4-77AE-CB4AABF1B5EA}"/>
              </a:ext>
            </a:extLst>
          </p:cNvPr>
          <p:cNvSpPr>
            <a:spLocks noGrp="1"/>
          </p:cNvSpPr>
          <p:nvPr>
            <p:ph type="body" sz="half" idx="2"/>
          </p:nvPr>
        </p:nvSpPr>
        <p:spPr>
          <a:xfrm>
            <a:off x="132874" y="1722119"/>
            <a:ext cx="4917440" cy="4873625"/>
          </a:xfrm>
        </p:spPr>
        <p:txBody>
          <a:bodyPr>
            <a:normAutofit/>
          </a:bodyPr>
          <a:lstStyle/>
          <a:p>
            <a:pPr algn="ctr"/>
            <a:r>
              <a:rPr lang="en-US" sz="3200" dirty="0">
                <a:solidFill>
                  <a:schemeClr val="bg1"/>
                </a:solidFill>
              </a:rPr>
              <a:t>The gift of evangelism is found in Ephesians 4:11-12 where Paul says that Jesus “gave the apostles, the prophets, the evangelists, the shepherds and teachers, to equip the saints for the work of ministry, for building up the body of Christ.”</a:t>
            </a:r>
          </a:p>
          <a:p>
            <a:endParaRPr lang="en-US" dirty="0"/>
          </a:p>
        </p:txBody>
      </p:sp>
      <p:pic>
        <p:nvPicPr>
          <p:cNvPr id="7170" name="Picture 2" descr="Evangelism is the hardest thing in the world &amp; the most important thing in  the world | Al Ngu sermons &amp; devotion">
            <a:extLst>
              <a:ext uri="{FF2B5EF4-FFF2-40B4-BE49-F238E27FC236}">
                <a16:creationId xmlns:a16="http://schemas.microsoft.com/office/drawing/2014/main" id="{340E077E-4F90-24D0-0AF8-626DABD54D6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45242" y="1722119"/>
            <a:ext cx="6960746" cy="3915419"/>
          </a:xfrm>
          <a:prstGeom prst="rect">
            <a:avLst/>
          </a:prstGeom>
          <a:noFill/>
          <a:effectLst>
            <a:softEdge rad="279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877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ok with text on it&#10;&#10;Description automatically generated">
            <a:extLst>
              <a:ext uri="{FF2B5EF4-FFF2-40B4-BE49-F238E27FC236}">
                <a16:creationId xmlns:a16="http://schemas.microsoft.com/office/drawing/2014/main" id="{0D17697A-7F94-E731-6C54-301A9020C72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765261EC-5116-66C7-3DA4-63F50728FEAE}"/>
              </a:ext>
            </a:extLst>
          </p:cNvPr>
          <p:cNvSpPr>
            <a:spLocks noGrp="1"/>
          </p:cNvSpPr>
          <p:nvPr>
            <p:ph type="title"/>
          </p:nvPr>
        </p:nvSpPr>
        <p:spPr>
          <a:xfrm>
            <a:off x="506254" y="-76200"/>
            <a:ext cx="4336732" cy="1600200"/>
          </a:xfrm>
        </p:spPr>
        <p:txBody>
          <a:bodyPr>
            <a:normAutofit/>
          </a:bodyPr>
          <a:lstStyle/>
          <a:p>
            <a:r>
              <a:rPr lang="en-US" sz="4400" u="sng" dirty="0">
                <a:solidFill>
                  <a:schemeClr val="bg1"/>
                </a:solidFill>
              </a:rPr>
              <a:t>ENCOURAGING:</a:t>
            </a:r>
          </a:p>
        </p:txBody>
      </p:sp>
      <p:sp>
        <p:nvSpPr>
          <p:cNvPr id="6" name="Text Placeholder 5">
            <a:extLst>
              <a:ext uri="{FF2B5EF4-FFF2-40B4-BE49-F238E27FC236}">
                <a16:creationId xmlns:a16="http://schemas.microsoft.com/office/drawing/2014/main" id="{62BF4F9E-A4FA-3BA1-8226-B1FF3782ECEA}"/>
              </a:ext>
            </a:extLst>
          </p:cNvPr>
          <p:cNvSpPr>
            <a:spLocks noGrp="1"/>
          </p:cNvSpPr>
          <p:nvPr>
            <p:ph type="body" sz="half" idx="2"/>
          </p:nvPr>
        </p:nvSpPr>
        <p:spPr>
          <a:xfrm>
            <a:off x="248920" y="1676400"/>
            <a:ext cx="4800600" cy="4937760"/>
          </a:xfrm>
        </p:spPr>
        <p:txBody>
          <a:bodyPr>
            <a:normAutofit fontScale="92500"/>
          </a:bodyPr>
          <a:lstStyle/>
          <a:p>
            <a:pPr algn="ctr"/>
            <a:r>
              <a:rPr lang="en-US" sz="3600" dirty="0">
                <a:solidFill>
                  <a:schemeClr val="bg1"/>
                </a:solidFill>
              </a:rPr>
              <a:t>Also called “exhortation,” this gift is evident in those who consistently call upon others to heed and follow God’s truth, which may involve correction or building others up by strengthening weak faith or comforting in trials.</a:t>
            </a:r>
          </a:p>
          <a:p>
            <a:endParaRPr lang="en-US" dirty="0"/>
          </a:p>
        </p:txBody>
      </p:sp>
      <p:pic>
        <p:nvPicPr>
          <p:cNvPr id="8194" name="Picture 2" descr="5 Simple Ways to Encourage Someone Today - Crystal Stine">
            <a:extLst>
              <a:ext uri="{FF2B5EF4-FFF2-40B4-BE49-F238E27FC236}">
                <a16:creationId xmlns:a16="http://schemas.microsoft.com/office/drawing/2014/main" id="{846843D9-FB24-3A79-51A1-4F2F463A54F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98440" y="1676400"/>
            <a:ext cx="6779830" cy="4157942"/>
          </a:xfrm>
          <a:prstGeom prst="rect">
            <a:avLst/>
          </a:prstGeom>
          <a:noFill/>
          <a:effectLst>
            <a:softEdge rad="2413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498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hite background with orange and blue strips&#10;&#10;Description automatically generated">
            <a:extLst>
              <a:ext uri="{FF2B5EF4-FFF2-40B4-BE49-F238E27FC236}">
                <a16:creationId xmlns:a16="http://schemas.microsoft.com/office/drawing/2014/main" id="{7376C143-2D63-AF09-1D30-734C1DE1F37B}"/>
              </a:ext>
            </a:extLst>
          </p:cNvPr>
          <p:cNvPicPr>
            <a:picLocks noChangeAspect="1"/>
          </p:cNvPicPr>
          <p:nvPr/>
        </p:nvPicPr>
        <p:blipFill rotWithShape="1">
          <a:blip r:embed="rId2">
            <a:extLst>
              <a:ext uri="{28A0092B-C50C-407E-A947-70E740481C1C}">
                <a14:useLocalDpi xmlns:a14="http://schemas.microsoft.com/office/drawing/2010/main" val="0"/>
              </a:ext>
            </a:extLst>
          </a:blip>
          <a:srcRect r="-1" b="-1"/>
          <a:stretch/>
        </p:blipFill>
        <p:spPr>
          <a:xfrm>
            <a:off x="838200" y="233807"/>
            <a:ext cx="10468866" cy="5888737"/>
          </a:xfrm>
          <a:prstGeom prst="rect">
            <a:avLst/>
          </a:prstGeom>
          <a:ln w="28575">
            <a:solidFill>
              <a:schemeClr val="bg1"/>
            </a:solidFill>
          </a:ln>
        </p:spPr>
      </p:pic>
    </p:spTree>
    <p:extLst>
      <p:ext uri="{BB962C8B-B14F-4D97-AF65-F5344CB8AC3E}">
        <p14:creationId xmlns:p14="http://schemas.microsoft.com/office/powerpoint/2010/main" val="2692696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ok with text on it&#10;&#10;Description automatically generated">
            <a:extLst>
              <a:ext uri="{FF2B5EF4-FFF2-40B4-BE49-F238E27FC236}">
                <a16:creationId xmlns:a16="http://schemas.microsoft.com/office/drawing/2014/main" id="{0D17697A-7F94-E731-6C54-301A9020C72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765261EC-5116-66C7-3DA4-63F50728FEAE}"/>
              </a:ext>
            </a:extLst>
          </p:cNvPr>
          <p:cNvSpPr>
            <a:spLocks noGrp="1"/>
          </p:cNvSpPr>
          <p:nvPr>
            <p:ph type="title"/>
          </p:nvPr>
        </p:nvSpPr>
        <p:spPr>
          <a:xfrm>
            <a:off x="625476" y="-233680"/>
            <a:ext cx="3932237" cy="1600200"/>
          </a:xfrm>
        </p:spPr>
        <p:txBody>
          <a:bodyPr>
            <a:normAutofit/>
          </a:bodyPr>
          <a:lstStyle/>
          <a:p>
            <a:pPr algn="ctr"/>
            <a:r>
              <a:rPr lang="en-US" sz="4400" dirty="0">
                <a:solidFill>
                  <a:schemeClr val="bg1"/>
                </a:solidFill>
              </a:rPr>
              <a:t>GIVING:</a:t>
            </a:r>
          </a:p>
        </p:txBody>
      </p:sp>
      <p:sp>
        <p:nvSpPr>
          <p:cNvPr id="6" name="Text Placeholder 5">
            <a:extLst>
              <a:ext uri="{FF2B5EF4-FFF2-40B4-BE49-F238E27FC236}">
                <a16:creationId xmlns:a16="http://schemas.microsoft.com/office/drawing/2014/main" id="{62BF4F9E-A4FA-3BA1-8226-B1FF3782ECEA}"/>
              </a:ext>
            </a:extLst>
          </p:cNvPr>
          <p:cNvSpPr>
            <a:spLocks noGrp="1"/>
          </p:cNvSpPr>
          <p:nvPr>
            <p:ph type="body" sz="half" idx="2"/>
          </p:nvPr>
        </p:nvSpPr>
        <p:spPr>
          <a:xfrm>
            <a:off x="396240" y="1600200"/>
            <a:ext cx="4648200" cy="4912360"/>
          </a:xfrm>
        </p:spPr>
        <p:txBody>
          <a:bodyPr>
            <a:normAutofit/>
          </a:bodyPr>
          <a:lstStyle/>
          <a:p>
            <a:pPr algn="ctr"/>
            <a:r>
              <a:rPr lang="en-US" sz="3900" dirty="0">
                <a:solidFill>
                  <a:schemeClr val="bg1"/>
                </a:solidFill>
              </a:rPr>
              <a:t>Gifted givers are those who </a:t>
            </a:r>
            <a:r>
              <a:rPr lang="en-US" sz="3900" u="sng" dirty="0">
                <a:solidFill>
                  <a:schemeClr val="bg1"/>
                </a:solidFill>
              </a:rPr>
              <a:t>joyfully share</a:t>
            </a:r>
            <a:r>
              <a:rPr lang="en-US" sz="3900" dirty="0">
                <a:solidFill>
                  <a:schemeClr val="bg1"/>
                </a:solidFill>
              </a:rPr>
              <a:t> what they have with others, whether it is financial, material, or the giving of personal time and attention. </a:t>
            </a:r>
          </a:p>
          <a:p>
            <a:endParaRPr lang="en-US" dirty="0"/>
          </a:p>
        </p:txBody>
      </p:sp>
      <p:pic>
        <p:nvPicPr>
          <p:cNvPr id="9218" name="Picture 2" descr="The Power of Giving - 5 ways to give that don't cost money">
            <a:extLst>
              <a:ext uri="{FF2B5EF4-FFF2-40B4-BE49-F238E27FC236}">
                <a16:creationId xmlns:a16="http://schemas.microsoft.com/office/drawing/2014/main" id="{B5E5326B-90BE-E93F-1284-927424F956E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61575" y="1779781"/>
            <a:ext cx="6285918" cy="4203708"/>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007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ok with text on it&#10;&#10;Description automatically generated">
            <a:extLst>
              <a:ext uri="{FF2B5EF4-FFF2-40B4-BE49-F238E27FC236}">
                <a16:creationId xmlns:a16="http://schemas.microsoft.com/office/drawing/2014/main" id="{0D17697A-7F94-E731-6C54-301A9020C72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765261EC-5116-66C7-3DA4-63F50728FEAE}"/>
              </a:ext>
            </a:extLst>
          </p:cNvPr>
          <p:cNvSpPr>
            <a:spLocks noGrp="1"/>
          </p:cNvSpPr>
          <p:nvPr>
            <p:ph type="title"/>
          </p:nvPr>
        </p:nvSpPr>
        <p:spPr>
          <a:xfrm>
            <a:off x="836612" y="-152400"/>
            <a:ext cx="3932237" cy="1600200"/>
          </a:xfrm>
        </p:spPr>
        <p:txBody>
          <a:bodyPr>
            <a:normAutofit/>
          </a:bodyPr>
          <a:lstStyle/>
          <a:p>
            <a:pPr algn="ctr"/>
            <a:r>
              <a:rPr lang="en-US" sz="4400" u="sng" dirty="0">
                <a:solidFill>
                  <a:schemeClr val="bg1"/>
                </a:solidFill>
              </a:rPr>
              <a:t>LEADERSHIP:</a:t>
            </a:r>
          </a:p>
        </p:txBody>
      </p:sp>
      <p:sp>
        <p:nvSpPr>
          <p:cNvPr id="6" name="Text Placeholder 5">
            <a:extLst>
              <a:ext uri="{FF2B5EF4-FFF2-40B4-BE49-F238E27FC236}">
                <a16:creationId xmlns:a16="http://schemas.microsoft.com/office/drawing/2014/main" id="{62BF4F9E-A4FA-3BA1-8226-B1FF3782ECEA}"/>
              </a:ext>
            </a:extLst>
          </p:cNvPr>
          <p:cNvSpPr>
            <a:spLocks noGrp="1"/>
          </p:cNvSpPr>
          <p:nvPr>
            <p:ph type="body" sz="half" idx="2"/>
          </p:nvPr>
        </p:nvSpPr>
        <p:spPr>
          <a:xfrm>
            <a:off x="538164" y="2179320"/>
            <a:ext cx="4048760" cy="3820160"/>
          </a:xfrm>
        </p:spPr>
        <p:txBody>
          <a:bodyPr/>
          <a:lstStyle/>
          <a:p>
            <a:pPr algn="ctr"/>
            <a:r>
              <a:rPr lang="en-US" sz="3600" dirty="0">
                <a:solidFill>
                  <a:schemeClr val="bg1"/>
                </a:solidFill>
              </a:rPr>
              <a:t>The gifted leader is one who rules, presides over, or has the </a:t>
            </a:r>
            <a:r>
              <a:rPr lang="en-US" sz="3600" u="sng" dirty="0">
                <a:solidFill>
                  <a:schemeClr val="bg1"/>
                </a:solidFill>
              </a:rPr>
              <a:t>management</a:t>
            </a:r>
            <a:r>
              <a:rPr lang="en-US" sz="3600" dirty="0">
                <a:solidFill>
                  <a:schemeClr val="bg1"/>
                </a:solidFill>
              </a:rPr>
              <a:t> of other people in the church. </a:t>
            </a:r>
          </a:p>
          <a:p>
            <a:endParaRPr lang="en-US" dirty="0"/>
          </a:p>
        </p:txBody>
      </p:sp>
      <p:pic>
        <p:nvPicPr>
          <p:cNvPr id="10242" name="Picture 2" descr="What is Leadership? Definition, Meaning &amp; Importance | Emeritus">
            <a:extLst>
              <a:ext uri="{FF2B5EF4-FFF2-40B4-BE49-F238E27FC236}">
                <a16:creationId xmlns:a16="http://schemas.microsoft.com/office/drawing/2014/main" id="{3DEDADD9-BE71-FF48-A855-801ED699447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83188" y="1785330"/>
            <a:ext cx="6602892" cy="3710825"/>
          </a:xfrm>
          <a:prstGeom prst="rect">
            <a:avLst/>
          </a:prstGeom>
          <a:noFill/>
          <a:effectLst>
            <a:softEdge rad="165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0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ok with text on it&#10;&#10;Description automatically generated">
            <a:extLst>
              <a:ext uri="{FF2B5EF4-FFF2-40B4-BE49-F238E27FC236}">
                <a16:creationId xmlns:a16="http://schemas.microsoft.com/office/drawing/2014/main" id="{0D17697A-7F94-E731-6C54-301A9020C72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765261EC-5116-66C7-3DA4-63F50728FEAE}"/>
              </a:ext>
            </a:extLst>
          </p:cNvPr>
          <p:cNvSpPr>
            <a:spLocks noGrp="1"/>
          </p:cNvSpPr>
          <p:nvPr>
            <p:ph type="title"/>
          </p:nvPr>
        </p:nvSpPr>
        <p:spPr>
          <a:xfrm>
            <a:off x="778828" y="-15240"/>
            <a:ext cx="3932237" cy="1600200"/>
          </a:xfrm>
        </p:spPr>
        <p:txBody>
          <a:bodyPr>
            <a:normAutofit/>
          </a:bodyPr>
          <a:lstStyle/>
          <a:p>
            <a:pPr algn="ctr"/>
            <a:r>
              <a:rPr lang="en-US" sz="4400" u="sng" dirty="0">
                <a:solidFill>
                  <a:schemeClr val="bg1"/>
                </a:solidFill>
              </a:rPr>
              <a:t>MERCY:</a:t>
            </a:r>
          </a:p>
        </p:txBody>
      </p:sp>
      <p:sp>
        <p:nvSpPr>
          <p:cNvPr id="6" name="Text Placeholder 5">
            <a:extLst>
              <a:ext uri="{FF2B5EF4-FFF2-40B4-BE49-F238E27FC236}">
                <a16:creationId xmlns:a16="http://schemas.microsoft.com/office/drawing/2014/main" id="{62BF4F9E-A4FA-3BA1-8226-B1FF3782ECEA}"/>
              </a:ext>
            </a:extLst>
          </p:cNvPr>
          <p:cNvSpPr>
            <a:spLocks noGrp="1"/>
          </p:cNvSpPr>
          <p:nvPr>
            <p:ph type="body" sz="half" idx="2"/>
          </p:nvPr>
        </p:nvSpPr>
        <p:spPr>
          <a:xfrm>
            <a:off x="264160" y="1584960"/>
            <a:ext cx="4831080" cy="4815840"/>
          </a:xfrm>
        </p:spPr>
        <p:txBody>
          <a:bodyPr>
            <a:normAutofit fontScale="92500"/>
          </a:bodyPr>
          <a:lstStyle/>
          <a:p>
            <a:pPr algn="ctr"/>
            <a:r>
              <a:rPr lang="en-US" sz="3600" dirty="0">
                <a:solidFill>
                  <a:schemeClr val="bg1"/>
                </a:solidFill>
              </a:rPr>
              <a:t>The gift of mercy is obvious in those who are </a:t>
            </a:r>
            <a:r>
              <a:rPr lang="en-US" sz="3600" u="sng" dirty="0">
                <a:solidFill>
                  <a:schemeClr val="bg1"/>
                </a:solidFill>
              </a:rPr>
              <a:t>compassionate</a:t>
            </a:r>
            <a:r>
              <a:rPr lang="en-US" sz="3600" dirty="0">
                <a:solidFill>
                  <a:schemeClr val="bg1"/>
                </a:solidFill>
              </a:rPr>
              <a:t> toward others who are in distress, showing </a:t>
            </a:r>
            <a:r>
              <a:rPr lang="en-US" sz="3600" u="sng" dirty="0">
                <a:solidFill>
                  <a:schemeClr val="bg1"/>
                </a:solidFill>
              </a:rPr>
              <a:t>sympathy</a:t>
            </a:r>
            <a:r>
              <a:rPr lang="en-US" sz="3600" dirty="0">
                <a:solidFill>
                  <a:schemeClr val="bg1"/>
                </a:solidFill>
              </a:rPr>
              <a:t> and </a:t>
            </a:r>
            <a:r>
              <a:rPr lang="en-US" sz="3600" u="sng" dirty="0">
                <a:solidFill>
                  <a:schemeClr val="bg1"/>
                </a:solidFill>
              </a:rPr>
              <a:t>sensitivity</a:t>
            </a:r>
            <a:r>
              <a:rPr lang="en-US" sz="3600" dirty="0">
                <a:solidFill>
                  <a:schemeClr val="bg1"/>
                </a:solidFill>
              </a:rPr>
              <a:t> coupled with a desire and the resources to lessen their suffering in a kind and cheerful manner.</a:t>
            </a:r>
          </a:p>
          <a:p>
            <a:endParaRPr lang="en-US" dirty="0"/>
          </a:p>
        </p:txBody>
      </p:sp>
      <p:pic>
        <p:nvPicPr>
          <p:cNvPr id="11266" name="Picture 2" descr="What Is The Spiritual Gift of Mercy? How Do You Know If You Have It?">
            <a:extLst>
              <a:ext uri="{FF2B5EF4-FFF2-40B4-BE49-F238E27FC236}">
                <a16:creationId xmlns:a16="http://schemas.microsoft.com/office/drawing/2014/main" id="{0D489157-67AB-CE01-610F-F7F3F88E964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21288" y="1519236"/>
            <a:ext cx="6926786" cy="4329241"/>
          </a:xfrm>
          <a:prstGeom prst="rect">
            <a:avLst/>
          </a:prstGeom>
          <a:noFill/>
          <a:effectLst>
            <a:softEdge rad="2413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644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leaves&#10;&#10;Description automatically generated">
            <a:extLst>
              <a:ext uri="{FF2B5EF4-FFF2-40B4-BE49-F238E27FC236}">
                <a16:creationId xmlns:a16="http://schemas.microsoft.com/office/drawing/2014/main" id="{84EDE8FA-A51C-0610-CEB0-BF3BE1C9F34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DD8D6E8-EBE4-F88C-D0FC-FB891E527203}"/>
              </a:ext>
            </a:extLst>
          </p:cNvPr>
          <p:cNvSpPr>
            <a:spLocks noGrp="1"/>
          </p:cNvSpPr>
          <p:nvPr>
            <p:ph type="title"/>
          </p:nvPr>
        </p:nvSpPr>
        <p:spPr>
          <a:xfrm>
            <a:off x="880428" y="-238760"/>
            <a:ext cx="3932237" cy="1600200"/>
          </a:xfrm>
        </p:spPr>
        <p:txBody>
          <a:bodyPr>
            <a:normAutofit/>
          </a:bodyPr>
          <a:lstStyle/>
          <a:p>
            <a:pPr algn="ctr"/>
            <a:r>
              <a:rPr lang="en-US" sz="4400" u="sng" dirty="0">
                <a:solidFill>
                  <a:schemeClr val="bg1"/>
                </a:solidFill>
              </a:rPr>
              <a:t>WISDOM:</a:t>
            </a:r>
          </a:p>
        </p:txBody>
      </p:sp>
      <p:sp>
        <p:nvSpPr>
          <p:cNvPr id="6" name="Text Placeholder 5">
            <a:extLst>
              <a:ext uri="{FF2B5EF4-FFF2-40B4-BE49-F238E27FC236}">
                <a16:creationId xmlns:a16="http://schemas.microsoft.com/office/drawing/2014/main" id="{4804848B-B632-3419-8B1A-980CCE3348DD}"/>
              </a:ext>
            </a:extLst>
          </p:cNvPr>
          <p:cNvSpPr>
            <a:spLocks noGrp="1"/>
          </p:cNvSpPr>
          <p:nvPr>
            <p:ph type="body" sz="half" idx="2"/>
          </p:nvPr>
        </p:nvSpPr>
        <p:spPr>
          <a:xfrm>
            <a:off x="697548" y="2291080"/>
            <a:ext cx="4265612" cy="3811588"/>
          </a:xfrm>
        </p:spPr>
        <p:txBody>
          <a:bodyPr>
            <a:normAutofit/>
          </a:bodyPr>
          <a:lstStyle/>
          <a:p>
            <a:pPr algn="ctr"/>
            <a:r>
              <a:rPr lang="en-US" sz="3600" dirty="0">
                <a:solidFill>
                  <a:schemeClr val="bg1"/>
                </a:solidFill>
              </a:rPr>
              <a:t>The fact that this gift is described as the “word” of wisdom indicates that it is one of the speaking/preaching gifts.</a:t>
            </a:r>
          </a:p>
        </p:txBody>
      </p:sp>
      <p:pic>
        <p:nvPicPr>
          <p:cNvPr id="12292" name="Picture 4" descr="Wisdom - Knox Ladies Seminar">
            <a:extLst>
              <a:ext uri="{FF2B5EF4-FFF2-40B4-BE49-F238E27FC236}">
                <a16:creationId xmlns:a16="http://schemas.microsoft.com/office/drawing/2014/main" id="{1FB112A3-EA34-662F-A486-4438DF32999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60708" y="1754903"/>
            <a:ext cx="5831703" cy="3860423"/>
          </a:xfrm>
          <a:prstGeom prst="rect">
            <a:avLst/>
          </a:prstGeom>
          <a:noFill/>
          <a:effectLst>
            <a:softEdge rad="266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213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leaves&#10;&#10;Description automatically generated">
            <a:extLst>
              <a:ext uri="{FF2B5EF4-FFF2-40B4-BE49-F238E27FC236}">
                <a16:creationId xmlns:a16="http://schemas.microsoft.com/office/drawing/2014/main" id="{84EDE8FA-A51C-0610-CEB0-BF3BE1C9F34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DD8D6E8-EBE4-F88C-D0FC-FB891E527203}"/>
              </a:ext>
            </a:extLst>
          </p:cNvPr>
          <p:cNvSpPr>
            <a:spLocks noGrp="1"/>
          </p:cNvSpPr>
          <p:nvPr>
            <p:ph type="title"/>
          </p:nvPr>
        </p:nvSpPr>
        <p:spPr>
          <a:xfrm>
            <a:off x="836612" y="-279400"/>
            <a:ext cx="3932237" cy="1600200"/>
          </a:xfrm>
        </p:spPr>
        <p:txBody>
          <a:bodyPr>
            <a:normAutofit/>
          </a:bodyPr>
          <a:lstStyle/>
          <a:p>
            <a:pPr algn="ctr"/>
            <a:r>
              <a:rPr lang="en-US" sz="4400" u="sng" dirty="0">
                <a:solidFill>
                  <a:schemeClr val="bg1"/>
                </a:solidFill>
              </a:rPr>
              <a:t>KNOWLEDGE:</a:t>
            </a:r>
          </a:p>
        </p:txBody>
      </p:sp>
      <p:sp>
        <p:nvSpPr>
          <p:cNvPr id="5" name="Text Placeholder 4">
            <a:extLst>
              <a:ext uri="{FF2B5EF4-FFF2-40B4-BE49-F238E27FC236}">
                <a16:creationId xmlns:a16="http://schemas.microsoft.com/office/drawing/2014/main" id="{04950B4C-E9F0-4C93-B208-8FDA35318CE1}"/>
              </a:ext>
            </a:extLst>
          </p:cNvPr>
          <p:cNvSpPr>
            <a:spLocks noGrp="1"/>
          </p:cNvSpPr>
          <p:nvPr>
            <p:ph type="body" sz="half" idx="2"/>
          </p:nvPr>
        </p:nvSpPr>
        <p:spPr>
          <a:xfrm>
            <a:off x="655320" y="1991360"/>
            <a:ext cx="4060825" cy="4268788"/>
          </a:xfrm>
        </p:spPr>
        <p:txBody>
          <a:bodyPr>
            <a:normAutofit lnSpcReduction="10000"/>
          </a:bodyPr>
          <a:lstStyle/>
          <a:p>
            <a:pPr algn="ctr"/>
            <a:r>
              <a:rPr lang="en-US" sz="3600" dirty="0">
                <a:solidFill>
                  <a:schemeClr val="bg1"/>
                </a:solidFill>
              </a:rPr>
              <a:t>This is another speaking gift that involves </a:t>
            </a:r>
            <a:r>
              <a:rPr lang="en-US" sz="3600" u="sng" dirty="0">
                <a:solidFill>
                  <a:schemeClr val="bg1"/>
                </a:solidFill>
              </a:rPr>
              <a:t>understanding truth</a:t>
            </a:r>
            <a:r>
              <a:rPr lang="en-US" sz="3600" dirty="0">
                <a:solidFill>
                  <a:schemeClr val="bg1"/>
                </a:solidFill>
              </a:rPr>
              <a:t> with an insight that only comes by revelation from God. </a:t>
            </a:r>
          </a:p>
          <a:p>
            <a:endParaRPr lang="en-US" dirty="0"/>
          </a:p>
        </p:txBody>
      </p:sp>
      <p:pic>
        <p:nvPicPr>
          <p:cNvPr id="13314" name="Picture 2" descr="Knowledge &amp; Knowledge Management Defined">
            <a:extLst>
              <a:ext uri="{FF2B5EF4-FFF2-40B4-BE49-F238E27FC236}">
                <a16:creationId xmlns:a16="http://schemas.microsoft.com/office/drawing/2014/main" id="{1D11B442-3472-3AAC-A92C-0D926AA8FAF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68849" y="1627789"/>
            <a:ext cx="6705806" cy="3602421"/>
          </a:xfrm>
          <a:prstGeom prst="rect">
            <a:avLst/>
          </a:prstGeom>
          <a:noFill/>
          <a:effectLst>
            <a:softEdge rad="2286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398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leaves&#10;&#10;Description automatically generated">
            <a:extLst>
              <a:ext uri="{FF2B5EF4-FFF2-40B4-BE49-F238E27FC236}">
                <a16:creationId xmlns:a16="http://schemas.microsoft.com/office/drawing/2014/main" id="{84EDE8FA-A51C-0610-CEB0-BF3BE1C9F34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DD8D6E8-EBE4-F88C-D0FC-FB891E527203}"/>
              </a:ext>
            </a:extLst>
          </p:cNvPr>
          <p:cNvSpPr>
            <a:spLocks noGrp="1"/>
          </p:cNvSpPr>
          <p:nvPr>
            <p:ph type="title"/>
          </p:nvPr>
        </p:nvSpPr>
        <p:spPr>
          <a:xfrm>
            <a:off x="836612" y="-101600"/>
            <a:ext cx="3932237" cy="1600200"/>
          </a:xfrm>
        </p:spPr>
        <p:txBody>
          <a:bodyPr>
            <a:normAutofit/>
          </a:bodyPr>
          <a:lstStyle/>
          <a:p>
            <a:pPr algn="ctr"/>
            <a:r>
              <a:rPr lang="en-US" sz="4400" u="sng" dirty="0">
                <a:solidFill>
                  <a:schemeClr val="bg1"/>
                </a:solidFill>
              </a:rPr>
              <a:t>FAITH:</a:t>
            </a:r>
          </a:p>
        </p:txBody>
      </p:sp>
      <p:sp>
        <p:nvSpPr>
          <p:cNvPr id="5" name="Text Placeholder 4">
            <a:extLst>
              <a:ext uri="{FF2B5EF4-FFF2-40B4-BE49-F238E27FC236}">
                <a16:creationId xmlns:a16="http://schemas.microsoft.com/office/drawing/2014/main" id="{04950B4C-E9F0-4C93-B208-8FDA35318CE1}"/>
              </a:ext>
            </a:extLst>
          </p:cNvPr>
          <p:cNvSpPr>
            <a:spLocks noGrp="1"/>
          </p:cNvSpPr>
          <p:nvPr>
            <p:ph type="body" sz="half" idx="2"/>
          </p:nvPr>
        </p:nvSpPr>
        <p:spPr>
          <a:xfrm>
            <a:off x="614997" y="1757680"/>
            <a:ext cx="4153852" cy="4319588"/>
          </a:xfrm>
        </p:spPr>
        <p:txBody>
          <a:bodyPr>
            <a:noAutofit/>
          </a:bodyPr>
          <a:lstStyle/>
          <a:p>
            <a:pPr algn="ctr"/>
            <a:r>
              <a:rPr lang="en-US" sz="3600" dirty="0">
                <a:solidFill>
                  <a:schemeClr val="bg1"/>
                </a:solidFill>
              </a:rPr>
              <a:t>All believers possess faith in some measure because it is one of the gifts of the Spirit bestowed on all who come to Christ in faith.</a:t>
            </a:r>
          </a:p>
          <a:p>
            <a:pPr algn="ctr"/>
            <a:r>
              <a:rPr lang="en-US" sz="3600" dirty="0">
                <a:solidFill>
                  <a:schemeClr val="bg1"/>
                </a:solidFill>
              </a:rPr>
              <a:t>(Galatians 5:22-23).</a:t>
            </a:r>
          </a:p>
        </p:txBody>
      </p:sp>
      <p:pic>
        <p:nvPicPr>
          <p:cNvPr id="14338" name="Picture 2" descr="Is Religious Faith Compatible With Scientific Thinking? | Psychology Today">
            <a:extLst>
              <a:ext uri="{FF2B5EF4-FFF2-40B4-BE49-F238E27FC236}">
                <a16:creationId xmlns:a16="http://schemas.microsoft.com/office/drawing/2014/main" id="{071F22F7-4CBD-54D1-0163-E1AD78301ED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75241" y="1867018"/>
            <a:ext cx="6470641" cy="3387770"/>
          </a:xfrm>
          <a:prstGeom prst="rect">
            <a:avLst/>
          </a:prstGeom>
          <a:noFill/>
          <a:effectLst>
            <a:softEdge rad="2286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904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leaves&#10;&#10;Description automatically generated">
            <a:extLst>
              <a:ext uri="{FF2B5EF4-FFF2-40B4-BE49-F238E27FC236}">
                <a16:creationId xmlns:a16="http://schemas.microsoft.com/office/drawing/2014/main" id="{84EDE8FA-A51C-0610-CEB0-BF3BE1C9F34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DD8D6E8-EBE4-F88C-D0FC-FB891E527203}"/>
              </a:ext>
            </a:extLst>
          </p:cNvPr>
          <p:cNvSpPr>
            <a:spLocks noGrp="1"/>
          </p:cNvSpPr>
          <p:nvPr>
            <p:ph type="title"/>
          </p:nvPr>
        </p:nvSpPr>
        <p:spPr>
          <a:xfrm>
            <a:off x="836612" y="-187176"/>
            <a:ext cx="3932237" cy="1600200"/>
          </a:xfrm>
        </p:spPr>
        <p:txBody>
          <a:bodyPr>
            <a:normAutofit/>
          </a:bodyPr>
          <a:lstStyle/>
          <a:p>
            <a:pPr algn="ctr"/>
            <a:r>
              <a:rPr lang="en-US" sz="4400" u="sng" dirty="0">
                <a:solidFill>
                  <a:schemeClr val="bg1"/>
                </a:solidFill>
              </a:rPr>
              <a:t>HEALING:</a:t>
            </a:r>
          </a:p>
        </p:txBody>
      </p:sp>
      <p:sp>
        <p:nvSpPr>
          <p:cNvPr id="5" name="Text Placeholder 4">
            <a:extLst>
              <a:ext uri="{FF2B5EF4-FFF2-40B4-BE49-F238E27FC236}">
                <a16:creationId xmlns:a16="http://schemas.microsoft.com/office/drawing/2014/main" id="{04950B4C-E9F0-4C93-B208-8FDA35318CE1}"/>
              </a:ext>
            </a:extLst>
          </p:cNvPr>
          <p:cNvSpPr>
            <a:spLocks noGrp="1"/>
          </p:cNvSpPr>
          <p:nvPr>
            <p:ph type="body" sz="half" idx="2"/>
          </p:nvPr>
        </p:nvSpPr>
        <p:spPr>
          <a:xfrm>
            <a:off x="685800" y="1549401"/>
            <a:ext cx="4086226" cy="5060054"/>
          </a:xfrm>
        </p:spPr>
        <p:txBody>
          <a:bodyPr>
            <a:normAutofit lnSpcReduction="10000"/>
          </a:bodyPr>
          <a:lstStyle/>
          <a:p>
            <a:pPr algn="ctr"/>
            <a:r>
              <a:rPr lang="en-US" sz="3600" dirty="0">
                <a:solidFill>
                  <a:schemeClr val="bg1"/>
                </a:solidFill>
              </a:rPr>
              <a:t>Although God does still heal today, and while there is no biblical reason that God can not empower an individual with the spiritual gift of healing today. </a:t>
            </a:r>
          </a:p>
          <a:p>
            <a:pPr algn="ctr"/>
            <a:r>
              <a:rPr lang="en-US" sz="3600" dirty="0">
                <a:solidFill>
                  <a:schemeClr val="bg1"/>
                </a:solidFill>
              </a:rPr>
              <a:t>(2 Corinthians 2:12; Hebrews 2:4)</a:t>
            </a:r>
          </a:p>
          <a:p>
            <a:endParaRPr lang="en-US" dirty="0"/>
          </a:p>
        </p:txBody>
      </p:sp>
      <p:pic>
        <p:nvPicPr>
          <p:cNvPr id="15362" name="Picture 2" descr="Spiritual Gifts- Healing | New Life Narrabri">
            <a:extLst>
              <a:ext uri="{FF2B5EF4-FFF2-40B4-BE49-F238E27FC236}">
                <a16:creationId xmlns:a16="http://schemas.microsoft.com/office/drawing/2014/main" id="{8F634BB6-44D0-1DD9-FCA3-2A824081557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77304" y="2209799"/>
            <a:ext cx="6609417" cy="2915919"/>
          </a:xfrm>
          <a:prstGeom prst="rect">
            <a:avLst/>
          </a:prstGeom>
          <a:noFill/>
          <a:effectLst>
            <a:softEdge rad="279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453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ok with text on it&#10;&#10;Description automatically generated">
            <a:extLst>
              <a:ext uri="{FF2B5EF4-FFF2-40B4-BE49-F238E27FC236}">
                <a16:creationId xmlns:a16="http://schemas.microsoft.com/office/drawing/2014/main" id="{0D17697A-7F94-E731-6C54-301A9020C72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765261EC-5116-66C7-3DA4-63F50728FEAE}"/>
              </a:ext>
            </a:extLst>
          </p:cNvPr>
          <p:cNvSpPr>
            <a:spLocks noGrp="1"/>
          </p:cNvSpPr>
          <p:nvPr>
            <p:ph type="title"/>
          </p:nvPr>
        </p:nvSpPr>
        <p:spPr>
          <a:xfrm>
            <a:off x="289560" y="0"/>
            <a:ext cx="4482465" cy="1600200"/>
          </a:xfrm>
        </p:spPr>
        <p:txBody>
          <a:bodyPr>
            <a:normAutofit/>
          </a:bodyPr>
          <a:lstStyle/>
          <a:p>
            <a:pPr algn="ctr"/>
            <a:r>
              <a:rPr lang="en-US" sz="4400" u="sng" dirty="0">
                <a:solidFill>
                  <a:schemeClr val="bg1"/>
                </a:solidFill>
              </a:rPr>
              <a:t>MIRACULOUS POWERS:</a:t>
            </a:r>
          </a:p>
        </p:txBody>
      </p:sp>
      <p:sp>
        <p:nvSpPr>
          <p:cNvPr id="6" name="Text Placeholder 5">
            <a:extLst>
              <a:ext uri="{FF2B5EF4-FFF2-40B4-BE49-F238E27FC236}">
                <a16:creationId xmlns:a16="http://schemas.microsoft.com/office/drawing/2014/main" id="{62BF4F9E-A4FA-3BA1-8226-B1FF3782ECEA}"/>
              </a:ext>
            </a:extLst>
          </p:cNvPr>
          <p:cNvSpPr>
            <a:spLocks noGrp="1"/>
          </p:cNvSpPr>
          <p:nvPr>
            <p:ph type="body" sz="half" idx="2"/>
          </p:nvPr>
        </p:nvSpPr>
        <p:spPr>
          <a:xfrm>
            <a:off x="158432" y="1849120"/>
            <a:ext cx="4744720" cy="4572000"/>
          </a:xfrm>
        </p:spPr>
        <p:txBody>
          <a:bodyPr>
            <a:noAutofit/>
          </a:bodyPr>
          <a:lstStyle/>
          <a:p>
            <a:pPr algn="ctr"/>
            <a:r>
              <a:rPr lang="en-US" sz="3600" dirty="0">
                <a:solidFill>
                  <a:schemeClr val="bg1"/>
                </a:solidFill>
              </a:rPr>
              <a:t>Also known as the working of miracles, this is another temporary sign gift that involved performing supernatural events that could only be attributed to the power of God. (Acts 2:22)</a:t>
            </a:r>
          </a:p>
        </p:txBody>
      </p:sp>
      <p:pic>
        <p:nvPicPr>
          <p:cNvPr id="16386" name="Picture 2" descr="Jesus and Miracles - Philip Yancey">
            <a:extLst>
              <a:ext uri="{FF2B5EF4-FFF2-40B4-BE49-F238E27FC236}">
                <a16:creationId xmlns:a16="http://schemas.microsoft.com/office/drawing/2014/main" id="{4AEF9C8F-9133-1E83-1AD9-BA9826DCD55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17100" y="1759599"/>
            <a:ext cx="6172200" cy="4114800"/>
          </a:xfrm>
          <a:prstGeom prst="rect">
            <a:avLst/>
          </a:prstGeom>
          <a:noFill/>
          <a:effectLst>
            <a:softEdge rad="2413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882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ok with text on it&#10;&#10;Description automatically generated">
            <a:extLst>
              <a:ext uri="{FF2B5EF4-FFF2-40B4-BE49-F238E27FC236}">
                <a16:creationId xmlns:a16="http://schemas.microsoft.com/office/drawing/2014/main" id="{0D17697A-7F94-E731-6C54-301A9020C72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765261EC-5116-66C7-3DA4-63F50728FEAE}"/>
              </a:ext>
            </a:extLst>
          </p:cNvPr>
          <p:cNvSpPr>
            <a:spLocks noGrp="1"/>
          </p:cNvSpPr>
          <p:nvPr>
            <p:ph type="title"/>
          </p:nvPr>
        </p:nvSpPr>
        <p:spPr>
          <a:xfrm>
            <a:off x="707708" y="-223520"/>
            <a:ext cx="3932237" cy="1600200"/>
          </a:xfrm>
        </p:spPr>
        <p:txBody>
          <a:bodyPr>
            <a:normAutofit/>
          </a:bodyPr>
          <a:lstStyle/>
          <a:p>
            <a:pPr algn="ctr"/>
            <a:r>
              <a:rPr lang="en-US" sz="4400" u="sng" dirty="0">
                <a:solidFill>
                  <a:schemeClr val="bg1"/>
                </a:solidFill>
              </a:rPr>
              <a:t>DISCERNMENT:</a:t>
            </a:r>
          </a:p>
        </p:txBody>
      </p:sp>
      <p:sp>
        <p:nvSpPr>
          <p:cNvPr id="6" name="Text Placeholder 5">
            <a:extLst>
              <a:ext uri="{FF2B5EF4-FFF2-40B4-BE49-F238E27FC236}">
                <a16:creationId xmlns:a16="http://schemas.microsoft.com/office/drawing/2014/main" id="{62BF4F9E-A4FA-3BA1-8226-B1FF3782ECEA}"/>
              </a:ext>
            </a:extLst>
          </p:cNvPr>
          <p:cNvSpPr>
            <a:spLocks noGrp="1"/>
          </p:cNvSpPr>
          <p:nvPr>
            <p:ph type="body" sz="half" idx="2"/>
          </p:nvPr>
        </p:nvSpPr>
        <p:spPr>
          <a:xfrm>
            <a:off x="355600" y="1957546"/>
            <a:ext cx="4385945" cy="4319588"/>
          </a:xfrm>
        </p:spPr>
        <p:txBody>
          <a:bodyPr>
            <a:normAutofit fontScale="92500" lnSpcReduction="20000"/>
          </a:bodyPr>
          <a:lstStyle/>
          <a:p>
            <a:pPr algn="ctr"/>
            <a:r>
              <a:rPr lang="en-US" sz="3600" dirty="0">
                <a:solidFill>
                  <a:schemeClr val="bg1"/>
                </a:solidFill>
              </a:rPr>
              <a:t>Certain individuals possess the unique ability to </a:t>
            </a:r>
            <a:r>
              <a:rPr lang="en-US" sz="3600" u="sng" dirty="0">
                <a:solidFill>
                  <a:schemeClr val="bg1"/>
                </a:solidFill>
              </a:rPr>
              <a:t>determine</a:t>
            </a:r>
            <a:r>
              <a:rPr lang="en-US" sz="3600" dirty="0">
                <a:solidFill>
                  <a:schemeClr val="bg1"/>
                </a:solidFill>
              </a:rPr>
              <a:t> the </a:t>
            </a:r>
            <a:r>
              <a:rPr lang="en-US" sz="3600" u="sng" dirty="0">
                <a:solidFill>
                  <a:schemeClr val="bg1"/>
                </a:solidFill>
              </a:rPr>
              <a:t>true message </a:t>
            </a:r>
            <a:r>
              <a:rPr lang="en-US" sz="3600" dirty="0">
                <a:solidFill>
                  <a:schemeClr val="bg1"/>
                </a:solidFill>
              </a:rPr>
              <a:t>of God from that of the deceiver, Satan, whose methods include purveying deceptive and erroneous doctrine.</a:t>
            </a:r>
          </a:p>
          <a:p>
            <a:pPr algn="ctr"/>
            <a:r>
              <a:rPr lang="en-US" sz="3600" dirty="0">
                <a:solidFill>
                  <a:schemeClr val="bg1"/>
                </a:solidFill>
              </a:rPr>
              <a:t> (Matthew 24:4-5)</a:t>
            </a:r>
          </a:p>
          <a:p>
            <a:endParaRPr lang="en-US" dirty="0"/>
          </a:p>
        </p:txBody>
      </p:sp>
      <p:pic>
        <p:nvPicPr>
          <p:cNvPr id="17410" name="Picture 2" descr="Discernment: Having Eyes to See - Read John Pace">
            <a:extLst>
              <a:ext uri="{FF2B5EF4-FFF2-40B4-BE49-F238E27FC236}">
                <a16:creationId xmlns:a16="http://schemas.microsoft.com/office/drawing/2014/main" id="{9A8335B7-8464-120D-AC0F-FE4E1663EF9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72356" y="1365809"/>
            <a:ext cx="6751393" cy="4503179"/>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189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ok with text on it&#10;&#10;Description automatically generated">
            <a:extLst>
              <a:ext uri="{FF2B5EF4-FFF2-40B4-BE49-F238E27FC236}">
                <a16:creationId xmlns:a16="http://schemas.microsoft.com/office/drawing/2014/main" id="{0D17697A-7F94-E731-6C54-301A9020C72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765261EC-5116-66C7-3DA4-63F50728FEAE}"/>
              </a:ext>
            </a:extLst>
          </p:cNvPr>
          <p:cNvSpPr>
            <a:spLocks noGrp="1"/>
          </p:cNvSpPr>
          <p:nvPr>
            <p:ph type="title"/>
          </p:nvPr>
        </p:nvSpPr>
        <p:spPr>
          <a:xfrm>
            <a:off x="758508" y="-370840"/>
            <a:ext cx="3932237" cy="1600200"/>
          </a:xfrm>
        </p:spPr>
        <p:txBody>
          <a:bodyPr>
            <a:normAutofit/>
          </a:bodyPr>
          <a:lstStyle/>
          <a:p>
            <a:pPr algn="ctr"/>
            <a:r>
              <a:rPr lang="en-US" sz="4400" u="sng" dirty="0">
                <a:solidFill>
                  <a:schemeClr val="bg1"/>
                </a:solidFill>
              </a:rPr>
              <a:t>TONGUES:</a:t>
            </a:r>
          </a:p>
        </p:txBody>
      </p:sp>
      <p:sp>
        <p:nvSpPr>
          <p:cNvPr id="6" name="Text Placeholder 5">
            <a:extLst>
              <a:ext uri="{FF2B5EF4-FFF2-40B4-BE49-F238E27FC236}">
                <a16:creationId xmlns:a16="http://schemas.microsoft.com/office/drawing/2014/main" id="{62BF4F9E-A4FA-3BA1-8226-B1FF3782ECEA}"/>
              </a:ext>
            </a:extLst>
          </p:cNvPr>
          <p:cNvSpPr>
            <a:spLocks noGrp="1"/>
          </p:cNvSpPr>
          <p:nvPr>
            <p:ph type="body" sz="half" idx="2"/>
          </p:nvPr>
        </p:nvSpPr>
        <p:spPr>
          <a:xfrm>
            <a:off x="375921" y="1606868"/>
            <a:ext cx="4551680" cy="4873624"/>
          </a:xfrm>
        </p:spPr>
        <p:txBody>
          <a:bodyPr>
            <a:noAutofit/>
          </a:bodyPr>
          <a:lstStyle/>
          <a:p>
            <a:pPr algn="ctr"/>
            <a:r>
              <a:rPr lang="en-US" sz="3600" dirty="0">
                <a:solidFill>
                  <a:schemeClr val="bg1"/>
                </a:solidFill>
              </a:rPr>
              <a:t>The gift of tongues is one of the temporary sign gifts given to the early church to enable the gospel to be preached throughout the world to all nations and in all known languages.</a:t>
            </a:r>
          </a:p>
        </p:txBody>
      </p:sp>
      <p:pic>
        <p:nvPicPr>
          <p:cNvPr id="18434" name="Picture 2" descr="JESUS AND THE GIFT OF TONGUES - Christian Comment">
            <a:extLst>
              <a:ext uri="{FF2B5EF4-FFF2-40B4-BE49-F238E27FC236}">
                <a16:creationId xmlns:a16="http://schemas.microsoft.com/office/drawing/2014/main" id="{C9FB1ED6-22EC-45AB-4B53-03E685B26C9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58235" y="1291179"/>
            <a:ext cx="6038128" cy="4774334"/>
          </a:xfrm>
          <a:prstGeom prst="rect">
            <a:avLst/>
          </a:prstGeom>
          <a:noFill/>
          <a:effectLst>
            <a:softEdge rad="292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07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ok with a light on it&#10;&#10;Description automatically generated with medium confidence">
            <a:extLst>
              <a:ext uri="{FF2B5EF4-FFF2-40B4-BE49-F238E27FC236}">
                <a16:creationId xmlns:a16="http://schemas.microsoft.com/office/drawing/2014/main" id="{C0D1F846-0A2D-AF6F-59E3-6E4484AE5E6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screenshot of a computer">
            <a:extLst>
              <a:ext uri="{FF2B5EF4-FFF2-40B4-BE49-F238E27FC236}">
                <a16:creationId xmlns:a16="http://schemas.microsoft.com/office/drawing/2014/main" id="{765899AC-904E-4842-E5F3-C981E8088E47}"/>
              </a:ext>
            </a:extLst>
          </p:cNvPr>
          <p:cNvPicPr>
            <a:picLocks noChangeAspect="1"/>
          </p:cNvPicPr>
          <p:nvPr/>
        </p:nvPicPr>
        <p:blipFill rotWithShape="1">
          <a:blip r:embed="rId3"/>
          <a:srcRect t="9575" r="4436" b="6393"/>
          <a:stretch/>
        </p:blipFill>
        <p:spPr bwMode="auto">
          <a:xfrm>
            <a:off x="1870635" y="563927"/>
            <a:ext cx="9215718" cy="5063880"/>
          </a:xfrm>
          <a:prstGeom prst="rect">
            <a:avLst/>
          </a:prstGeom>
          <a:ln>
            <a:noFill/>
          </a:ln>
          <a:extLst>
            <a:ext uri="{53640926-AAD7-44D8-BBD7-CCE9431645EC}">
              <a14:shadowObscured xmlns:a14="http://schemas.microsoft.com/office/drawing/2010/main"/>
            </a:ext>
          </a:extLst>
        </p:spPr>
      </p:pic>
      <p:sp>
        <p:nvSpPr>
          <p:cNvPr id="5" name="Oval 4">
            <a:extLst>
              <a:ext uri="{FF2B5EF4-FFF2-40B4-BE49-F238E27FC236}">
                <a16:creationId xmlns:a16="http://schemas.microsoft.com/office/drawing/2014/main" id="{E3E89B2C-DE19-4BEE-C8F6-90F4F99A54ED}"/>
              </a:ext>
            </a:extLst>
          </p:cNvPr>
          <p:cNvSpPr/>
          <p:nvPr/>
        </p:nvSpPr>
        <p:spPr>
          <a:xfrm>
            <a:off x="7138626" y="2635994"/>
            <a:ext cx="725214" cy="32792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4373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ok with text on it&#10;&#10;Description automatically generated">
            <a:extLst>
              <a:ext uri="{FF2B5EF4-FFF2-40B4-BE49-F238E27FC236}">
                <a16:creationId xmlns:a16="http://schemas.microsoft.com/office/drawing/2014/main" id="{0D17697A-7F94-E731-6C54-301A9020C72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765261EC-5116-66C7-3DA4-63F50728FEAE}"/>
              </a:ext>
            </a:extLst>
          </p:cNvPr>
          <p:cNvSpPr>
            <a:spLocks noGrp="1"/>
          </p:cNvSpPr>
          <p:nvPr>
            <p:ph type="title"/>
          </p:nvPr>
        </p:nvSpPr>
        <p:spPr>
          <a:xfrm>
            <a:off x="248920" y="457200"/>
            <a:ext cx="4523105" cy="1600200"/>
          </a:xfrm>
        </p:spPr>
        <p:txBody>
          <a:bodyPr>
            <a:normAutofit/>
          </a:bodyPr>
          <a:lstStyle/>
          <a:p>
            <a:pPr algn="ctr"/>
            <a:r>
              <a:rPr lang="en-US" sz="4400" u="sng">
                <a:solidFill>
                  <a:schemeClr val="bg1"/>
                </a:solidFill>
              </a:rPr>
              <a:t>INTERPREATION OF TONGUES:</a:t>
            </a:r>
            <a:endParaRPr lang="en-US" sz="4400" u="sng" dirty="0">
              <a:solidFill>
                <a:schemeClr val="bg1"/>
              </a:solidFill>
            </a:endParaRPr>
          </a:p>
        </p:txBody>
      </p:sp>
      <p:sp>
        <p:nvSpPr>
          <p:cNvPr id="6" name="Text Placeholder 5">
            <a:extLst>
              <a:ext uri="{FF2B5EF4-FFF2-40B4-BE49-F238E27FC236}">
                <a16:creationId xmlns:a16="http://schemas.microsoft.com/office/drawing/2014/main" id="{62BF4F9E-A4FA-3BA1-8226-B1FF3782ECEA}"/>
              </a:ext>
            </a:extLst>
          </p:cNvPr>
          <p:cNvSpPr>
            <a:spLocks noGrp="1"/>
          </p:cNvSpPr>
          <p:nvPr>
            <p:ph type="body" sz="half" idx="2"/>
          </p:nvPr>
        </p:nvSpPr>
        <p:spPr>
          <a:xfrm>
            <a:off x="544353" y="2589212"/>
            <a:ext cx="3932237" cy="3811588"/>
          </a:xfrm>
        </p:spPr>
        <p:txBody>
          <a:bodyPr/>
          <a:lstStyle/>
          <a:p>
            <a:pPr algn="ctr"/>
            <a:r>
              <a:rPr lang="en-US" sz="3600" dirty="0">
                <a:solidFill>
                  <a:schemeClr val="bg1"/>
                </a:solidFill>
              </a:rPr>
              <a:t>A person with the gift of interpreting tongues could </a:t>
            </a:r>
            <a:r>
              <a:rPr lang="en-US" sz="3600" u="sng" dirty="0">
                <a:solidFill>
                  <a:schemeClr val="bg1"/>
                </a:solidFill>
              </a:rPr>
              <a:t>understand</a:t>
            </a:r>
            <a:r>
              <a:rPr lang="en-US" sz="3600" dirty="0">
                <a:solidFill>
                  <a:schemeClr val="bg1"/>
                </a:solidFill>
              </a:rPr>
              <a:t> what a tongues-speaker was saying.</a:t>
            </a:r>
          </a:p>
          <a:p>
            <a:endParaRPr lang="en-US" dirty="0"/>
          </a:p>
        </p:txBody>
      </p:sp>
      <p:pic>
        <p:nvPicPr>
          <p:cNvPr id="19458" name="Picture 2" descr="What is the spiritual gift of interpreting tongues? | 412teens.org">
            <a:extLst>
              <a:ext uri="{FF2B5EF4-FFF2-40B4-BE49-F238E27FC236}">
                <a16:creationId xmlns:a16="http://schemas.microsoft.com/office/drawing/2014/main" id="{D6060588-E76A-7214-2469-81F6FB18BCF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57078" y="2103234"/>
            <a:ext cx="7042395" cy="3702287"/>
          </a:xfrm>
          <a:prstGeom prst="rect">
            <a:avLst/>
          </a:prstGeom>
          <a:noFill/>
          <a:effectLst>
            <a:softEdge rad="165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300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ok with text on it&#10;&#10;Description automatically generated">
            <a:extLst>
              <a:ext uri="{FF2B5EF4-FFF2-40B4-BE49-F238E27FC236}">
                <a16:creationId xmlns:a16="http://schemas.microsoft.com/office/drawing/2014/main" id="{0D17697A-7F94-E731-6C54-301A9020C72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765261EC-5116-66C7-3DA4-63F50728FEAE}"/>
              </a:ext>
            </a:extLst>
          </p:cNvPr>
          <p:cNvSpPr>
            <a:spLocks noGrp="1"/>
          </p:cNvSpPr>
          <p:nvPr>
            <p:ph type="title"/>
          </p:nvPr>
        </p:nvSpPr>
        <p:spPr>
          <a:xfrm>
            <a:off x="778828" y="-238760"/>
            <a:ext cx="3932237" cy="1600200"/>
          </a:xfrm>
        </p:spPr>
        <p:txBody>
          <a:bodyPr>
            <a:normAutofit/>
          </a:bodyPr>
          <a:lstStyle/>
          <a:p>
            <a:pPr algn="ctr"/>
            <a:r>
              <a:rPr lang="en-US" sz="4400" u="sng" dirty="0">
                <a:solidFill>
                  <a:schemeClr val="bg1"/>
                </a:solidFill>
              </a:rPr>
              <a:t>HELPING:</a:t>
            </a:r>
          </a:p>
        </p:txBody>
      </p:sp>
      <p:sp>
        <p:nvSpPr>
          <p:cNvPr id="6" name="Text Placeholder 5">
            <a:extLst>
              <a:ext uri="{FF2B5EF4-FFF2-40B4-BE49-F238E27FC236}">
                <a16:creationId xmlns:a16="http://schemas.microsoft.com/office/drawing/2014/main" id="{62BF4F9E-A4FA-3BA1-8226-B1FF3782ECEA}"/>
              </a:ext>
            </a:extLst>
          </p:cNvPr>
          <p:cNvSpPr>
            <a:spLocks noGrp="1"/>
          </p:cNvSpPr>
          <p:nvPr>
            <p:ph type="body" sz="half" idx="2"/>
          </p:nvPr>
        </p:nvSpPr>
        <p:spPr>
          <a:xfrm>
            <a:off x="269240" y="1940560"/>
            <a:ext cx="4497705" cy="4507548"/>
          </a:xfrm>
        </p:spPr>
        <p:txBody>
          <a:bodyPr>
            <a:noAutofit/>
          </a:bodyPr>
          <a:lstStyle/>
          <a:p>
            <a:pPr algn="ctr"/>
            <a:r>
              <a:rPr lang="en-US" sz="3600" dirty="0">
                <a:solidFill>
                  <a:schemeClr val="bg1"/>
                </a:solidFill>
              </a:rPr>
              <a:t>Closely related to the gift of mercy is the gift of helps. Those with the gift of helping are those who can aid or render assistance to others in the church with </a:t>
            </a:r>
            <a:r>
              <a:rPr lang="en-US" sz="3600" u="sng" dirty="0">
                <a:solidFill>
                  <a:schemeClr val="bg1"/>
                </a:solidFill>
              </a:rPr>
              <a:t>compassion</a:t>
            </a:r>
            <a:r>
              <a:rPr lang="en-US" sz="3600" dirty="0">
                <a:solidFill>
                  <a:schemeClr val="bg1"/>
                </a:solidFill>
              </a:rPr>
              <a:t> and </a:t>
            </a:r>
            <a:r>
              <a:rPr lang="en-US" sz="3600" u="sng" dirty="0">
                <a:solidFill>
                  <a:schemeClr val="bg1"/>
                </a:solidFill>
              </a:rPr>
              <a:t>grace</a:t>
            </a:r>
            <a:r>
              <a:rPr lang="en-US" sz="3600" dirty="0">
                <a:solidFill>
                  <a:schemeClr val="bg1"/>
                </a:solidFill>
              </a:rPr>
              <a:t>.</a:t>
            </a:r>
          </a:p>
        </p:txBody>
      </p:sp>
      <p:pic>
        <p:nvPicPr>
          <p:cNvPr id="20482" name="Picture 2" descr="Helping Others Dampens the Effects of Everyday Stress – Association for  Psychological Science – APS">
            <a:extLst>
              <a:ext uri="{FF2B5EF4-FFF2-40B4-BE49-F238E27FC236}">
                <a16:creationId xmlns:a16="http://schemas.microsoft.com/office/drawing/2014/main" id="{8FEFA72A-B255-D897-0010-F6FBD82D94E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36185" y="1989015"/>
            <a:ext cx="7068559" cy="3976064"/>
          </a:xfrm>
          <a:prstGeom prst="rect">
            <a:avLst/>
          </a:prstGeom>
          <a:noFill/>
          <a:effectLst>
            <a:softEdge rad="393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135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holding hands&#10;&#10;Description automatically generated">
            <a:extLst>
              <a:ext uri="{FF2B5EF4-FFF2-40B4-BE49-F238E27FC236}">
                <a16:creationId xmlns:a16="http://schemas.microsoft.com/office/drawing/2014/main" id="{1D3AF595-B156-2181-F2B0-1E8DB20E6C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1737B6CB-C9C9-F4C7-4F8B-3025A7F948FC}"/>
              </a:ext>
            </a:extLst>
          </p:cNvPr>
          <p:cNvSpPr/>
          <p:nvPr/>
        </p:nvSpPr>
        <p:spPr>
          <a:xfrm>
            <a:off x="1087256" y="877646"/>
            <a:ext cx="10017488" cy="4596548"/>
          </a:xfrm>
          <a:prstGeom prst="roundRect">
            <a:avLst/>
          </a:prstGeom>
          <a:solidFill>
            <a:srgbClr val="5F72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UNDERSTANDING THE METHOD!</a:t>
            </a:r>
          </a:p>
        </p:txBody>
      </p:sp>
    </p:spTree>
    <p:extLst>
      <p:ext uri="{BB962C8B-B14F-4D97-AF65-F5344CB8AC3E}">
        <p14:creationId xmlns:p14="http://schemas.microsoft.com/office/powerpoint/2010/main" val="965959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leaves&#10;&#10;Description automatically generated">
            <a:extLst>
              <a:ext uri="{FF2B5EF4-FFF2-40B4-BE49-F238E27FC236}">
                <a16:creationId xmlns:a16="http://schemas.microsoft.com/office/drawing/2014/main" id="{2290D87B-6FCE-82AC-EEFB-74046216711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ontent Placeholder 3">
            <a:extLst>
              <a:ext uri="{FF2B5EF4-FFF2-40B4-BE49-F238E27FC236}">
                <a16:creationId xmlns:a16="http://schemas.microsoft.com/office/drawing/2014/main" id="{94C18B28-A0A2-BA87-9B1D-32F51E243711}"/>
              </a:ext>
            </a:extLst>
          </p:cNvPr>
          <p:cNvSpPr>
            <a:spLocks noGrp="1"/>
          </p:cNvSpPr>
          <p:nvPr>
            <p:ph sz="half" idx="1"/>
          </p:nvPr>
        </p:nvSpPr>
        <p:spPr>
          <a:xfrm>
            <a:off x="152400" y="1419224"/>
            <a:ext cx="5689600" cy="4905375"/>
          </a:xfrm>
        </p:spPr>
        <p:txBody>
          <a:bodyPr>
            <a:normAutofit fontScale="85000" lnSpcReduction="20000"/>
          </a:bodyPr>
          <a:lstStyle/>
          <a:p>
            <a:pPr marL="0" indent="0">
              <a:buNone/>
            </a:pPr>
            <a:r>
              <a:rPr lang="en-US" sz="2600" dirty="0">
                <a:solidFill>
                  <a:schemeClr val="bg1"/>
                </a:solidFill>
              </a:rPr>
              <a:t>Understanding the philosophy #1_______________</a:t>
            </a:r>
          </a:p>
          <a:p>
            <a:pPr marL="0" indent="0">
              <a:buNone/>
            </a:pPr>
            <a:r>
              <a:rPr lang="en-US" sz="2600" dirty="0">
                <a:solidFill>
                  <a:schemeClr val="bg1"/>
                </a:solidFill>
              </a:rPr>
              <a:t>Every Christian has the responsibility to witness to every unsaved person. Furthermore, witnessing goes beyond a personal testimony, requiring you to present the plan of salvation and pursue a decision. </a:t>
            </a:r>
          </a:p>
          <a:p>
            <a:pPr marL="457200" indent="-457200">
              <a:buAutoNum type="alphaLcPeriod"/>
            </a:pPr>
            <a:r>
              <a:rPr lang="en-US" sz="2600" dirty="0">
                <a:solidFill>
                  <a:schemeClr val="bg1"/>
                </a:solidFill>
              </a:rPr>
              <a:t>Strength</a:t>
            </a:r>
          </a:p>
          <a:p>
            <a:pPr marL="914400" lvl="1" indent="-457200">
              <a:buAutoNum type="alphaLcPeriod"/>
            </a:pPr>
            <a:r>
              <a:rPr lang="en-US" sz="2600" dirty="0">
                <a:solidFill>
                  <a:schemeClr val="bg1"/>
                </a:solidFill>
              </a:rPr>
              <a:t>Structured – High organized system with controls</a:t>
            </a:r>
          </a:p>
          <a:p>
            <a:pPr marL="914400" lvl="1" indent="-457200">
              <a:buAutoNum type="alphaLcPeriod"/>
            </a:pPr>
            <a:r>
              <a:rPr lang="en-US" sz="2600" dirty="0">
                <a:solidFill>
                  <a:schemeClr val="bg1"/>
                </a:solidFill>
              </a:rPr>
              <a:t>Provides how to training</a:t>
            </a:r>
          </a:p>
          <a:p>
            <a:pPr marL="914400" lvl="1" indent="-457200">
              <a:buAutoNum type="alphaLcPeriod"/>
            </a:pPr>
            <a:r>
              <a:rPr lang="en-US" sz="2600" dirty="0">
                <a:solidFill>
                  <a:schemeClr val="bg1"/>
                </a:solidFill>
              </a:rPr>
              <a:t>Verbalization</a:t>
            </a:r>
          </a:p>
          <a:p>
            <a:pPr marL="457200" indent="-457200">
              <a:buAutoNum type="alphaLcPeriod"/>
            </a:pPr>
            <a:r>
              <a:rPr lang="en-US" sz="2600" dirty="0">
                <a:solidFill>
                  <a:schemeClr val="bg1"/>
                </a:solidFill>
              </a:rPr>
              <a:t>Weaknesses</a:t>
            </a:r>
          </a:p>
          <a:p>
            <a:pPr marL="914400" lvl="1" indent="-457200">
              <a:buAutoNum type="alphaLcPeriod"/>
            </a:pPr>
            <a:r>
              <a:rPr lang="en-US" sz="2600" dirty="0">
                <a:solidFill>
                  <a:schemeClr val="bg1"/>
                </a:solidFill>
              </a:rPr>
              <a:t>People won’t commit to training</a:t>
            </a:r>
          </a:p>
          <a:p>
            <a:pPr marL="914400" lvl="1" indent="-457200">
              <a:buAutoNum type="alphaLcPeriod"/>
            </a:pPr>
            <a:r>
              <a:rPr lang="en-US" sz="2600" dirty="0">
                <a:solidFill>
                  <a:schemeClr val="bg1"/>
                </a:solidFill>
              </a:rPr>
              <a:t>Assume all will fit</a:t>
            </a:r>
          </a:p>
          <a:p>
            <a:pPr marL="914400" lvl="1" indent="-457200">
              <a:buAutoNum type="alphaLcPeriod"/>
            </a:pPr>
            <a:r>
              <a:rPr lang="en-US" sz="2600" dirty="0">
                <a:solidFill>
                  <a:schemeClr val="bg1"/>
                </a:solidFill>
              </a:rPr>
              <a:t>Decision without getting people in church </a:t>
            </a:r>
          </a:p>
          <a:p>
            <a:endParaRPr lang="en-US" dirty="0"/>
          </a:p>
        </p:txBody>
      </p:sp>
      <p:sp>
        <p:nvSpPr>
          <p:cNvPr id="5" name="Content Placeholder 4">
            <a:extLst>
              <a:ext uri="{FF2B5EF4-FFF2-40B4-BE49-F238E27FC236}">
                <a16:creationId xmlns:a16="http://schemas.microsoft.com/office/drawing/2014/main" id="{F465DB32-75E0-B4A5-C1A1-1239EA6D2FC8}"/>
              </a:ext>
            </a:extLst>
          </p:cNvPr>
          <p:cNvSpPr>
            <a:spLocks noGrp="1"/>
          </p:cNvSpPr>
          <p:nvPr>
            <p:ph sz="half" idx="2"/>
          </p:nvPr>
        </p:nvSpPr>
        <p:spPr>
          <a:xfrm>
            <a:off x="6395720" y="1419224"/>
            <a:ext cx="5689600" cy="4581843"/>
          </a:xfrm>
        </p:spPr>
        <p:txBody>
          <a:bodyPr>
            <a:normAutofit fontScale="85000" lnSpcReduction="20000"/>
          </a:bodyPr>
          <a:lstStyle/>
          <a:p>
            <a:pPr marL="0" indent="0">
              <a:buNone/>
            </a:pPr>
            <a:r>
              <a:rPr lang="en-US" sz="2600" dirty="0">
                <a:solidFill>
                  <a:schemeClr val="bg1"/>
                </a:solidFill>
              </a:rPr>
              <a:t>Philosophy #2________</a:t>
            </a:r>
          </a:p>
          <a:p>
            <a:pPr marL="0" indent="0">
              <a:buNone/>
            </a:pPr>
            <a:r>
              <a:rPr lang="en-US" sz="2600" dirty="0">
                <a:solidFill>
                  <a:schemeClr val="bg1"/>
                </a:solidFill>
              </a:rPr>
              <a:t>Evangelism – a process of networking people into receptive relationships living your life that others may see Christ in you. </a:t>
            </a:r>
          </a:p>
          <a:p>
            <a:pPr marL="457200" indent="-457200">
              <a:buAutoNum type="alphaLcPeriod"/>
            </a:pPr>
            <a:r>
              <a:rPr lang="en-US" sz="2600" dirty="0">
                <a:solidFill>
                  <a:schemeClr val="bg1"/>
                </a:solidFill>
              </a:rPr>
              <a:t>Strengths</a:t>
            </a:r>
          </a:p>
          <a:p>
            <a:pPr marL="914400" lvl="1" indent="-457200">
              <a:buAutoNum type="alphaLcPeriod"/>
            </a:pPr>
            <a:r>
              <a:rPr lang="en-US" sz="2600" dirty="0">
                <a:solidFill>
                  <a:schemeClr val="bg1"/>
                </a:solidFill>
              </a:rPr>
              <a:t>Removes guilt freedom to be yourself</a:t>
            </a:r>
          </a:p>
          <a:p>
            <a:pPr marL="914400" lvl="1" indent="-457200">
              <a:buAutoNum type="alphaLcPeriod"/>
            </a:pPr>
            <a:r>
              <a:rPr lang="en-US" sz="2600" dirty="0">
                <a:solidFill>
                  <a:schemeClr val="bg1"/>
                </a:solidFill>
              </a:rPr>
              <a:t>Utilizes strengths of the relationship </a:t>
            </a:r>
          </a:p>
          <a:p>
            <a:pPr marL="914400" lvl="1" indent="-457200">
              <a:buAutoNum type="alphaLcPeriod"/>
            </a:pPr>
            <a:r>
              <a:rPr lang="en-US" sz="2600" dirty="0">
                <a:solidFill>
                  <a:schemeClr val="bg1"/>
                </a:solidFill>
              </a:rPr>
              <a:t>Promotes holy living </a:t>
            </a:r>
          </a:p>
          <a:p>
            <a:pPr marL="457200" indent="-457200">
              <a:buAutoNum type="alphaLcPeriod"/>
            </a:pPr>
            <a:r>
              <a:rPr lang="en-US" sz="2600" dirty="0">
                <a:solidFill>
                  <a:schemeClr val="bg1"/>
                </a:solidFill>
              </a:rPr>
              <a:t>Weaknesses</a:t>
            </a:r>
          </a:p>
          <a:p>
            <a:pPr marL="914400" lvl="1" indent="-457200">
              <a:buAutoNum type="alphaLcPeriod"/>
            </a:pPr>
            <a:r>
              <a:rPr lang="en-US" sz="2600" dirty="0">
                <a:solidFill>
                  <a:schemeClr val="bg1"/>
                </a:solidFill>
              </a:rPr>
              <a:t>Sin nature of man</a:t>
            </a:r>
          </a:p>
          <a:p>
            <a:pPr marL="914400" lvl="1" indent="-457200">
              <a:buAutoNum type="alphaLcPeriod"/>
            </a:pPr>
            <a:r>
              <a:rPr lang="en-US" sz="2600" dirty="0">
                <a:solidFill>
                  <a:schemeClr val="bg1"/>
                </a:solidFill>
              </a:rPr>
              <a:t>Does not involve the church application</a:t>
            </a:r>
          </a:p>
          <a:p>
            <a:pPr marL="914400" lvl="1" indent="-457200">
              <a:buAutoNum type="alphaLcPeriod"/>
            </a:pPr>
            <a:r>
              <a:rPr lang="en-US" sz="2600" dirty="0">
                <a:solidFill>
                  <a:schemeClr val="bg1"/>
                </a:solidFill>
              </a:rPr>
              <a:t>Nonverbal (people are not going to ask</a:t>
            </a:r>
          </a:p>
          <a:p>
            <a:endParaRPr lang="en-US" dirty="0"/>
          </a:p>
        </p:txBody>
      </p:sp>
      <p:sp>
        <p:nvSpPr>
          <p:cNvPr id="8" name="Rectangle 7">
            <a:extLst>
              <a:ext uri="{FF2B5EF4-FFF2-40B4-BE49-F238E27FC236}">
                <a16:creationId xmlns:a16="http://schemas.microsoft.com/office/drawing/2014/main" id="{C0E052FD-77A0-07BD-EBF2-ABB1B5D82AC5}"/>
              </a:ext>
            </a:extLst>
          </p:cNvPr>
          <p:cNvSpPr/>
          <p:nvPr/>
        </p:nvSpPr>
        <p:spPr>
          <a:xfrm>
            <a:off x="1808480" y="71120"/>
            <a:ext cx="8798560" cy="1153160"/>
          </a:xfrm>
          <a:prstGeom prst="rect">
            <a:avLst/>
          </a:prstGeom>
          <a:solidFill>
            <a:srgbClr val="4D311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F99AE74-DE9E-0FBD-B4C8-B0F42E40BD09}"/>
              </a:ext>
            </a:extLst>
          </p:cNvPr>
          <p:cNvSpPr>
            <a:spLocks noGrp="1"/>
          </p:cNvSpPr>
          <p:nvPr>
            <p:ph type="title"/>
          </p:nvPr>
        </p:nvSpPr>
        <p:spPr>
          <a:xfrm>
            <a:off x="949960" y="-15082"/>
            <a:ext cx="10515600" cy="1325563"/>
          </a:xfrm>
          <a:ln>
            <a:noFill/>
          </a:ln>
        </p:spPr>
        <p:txBody>
          <a:bodyPr/>
          <a:lstStyle/>
          <a:p>
            <a:pPr algn="ctr"/>
            <a:r>
              <a:rPr lang="en-US" u="sng" dirty="0">
                <a:solidFill>
                  <a:schemeClr val="bg1"/>
                </a:solidFill>
              </a:rPr>
              <a:t>UNDERSTANDING THE METHOD!</a:t>
            </a:r>
          </a:p>
        </p:txBody>
      </p:sp>
    </p:spTree>
    <p:extLst>
      <p:ext uri="{BB962C8B-B14F-4D97-AF65-F5344CB8AC3E}">
        <p14:creationId xmlns:p14="http://schemas.microsoft.com/office/powerpoint/2010/main" val="963120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leaves&#10;&#10;Description automatically generated">
            <a:extLst>
              <a:ext uri="{FF2B5EF4-FFF2-40B4-BE49-F238E27FC236}">
                <a16:creationId xmlns:a16="http://schemas.microsoft.com/office/drawing/2014/main" id="{2290D87B-6FCE-82AC-EEFB-74046216711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C0E052FD-77A0-07BD-EBF2-ABB1B5D82AC5}"/>
              </a:ext>
            </a:extLst>
          </p:cNvPr>
          <p:cNvSpPr/>
          <p:nvPr/>
        </p:nvSpPr>
        <p:spPr>
          <a:xfrm>
            <a:off x="1808480" y="71120"/>
            <a:ext cx="8798560" cy="1153160"/>
          </a:xfrm>
          <a:prstGeom prst="rect">
            <a:avLst/>
          </a:prstGeom>
          <a:solidFill>
            <a:srgbClr val="4D311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F99AE74-DE9E-0FBD-B4C8-B0F42E40BD09}"/>
              </a:ext>
            </a:extLst>
          </p:cNvPr>
          <p:cNvSpPr>
            <a:spLocks noGrp="1"/>
          </p:cNvSpPr>
          <p:nvPr>
            <p:ph type="title"/>
          </p:nvPr>
        </p:nvSpPr>
        <p:spPr>
          <a:xfrm>
            <a:off x="949960" y="-15082"/>
            <a:ext cx="10515600" cy="1325563"/>
          </a:xfrm>
          <a:ln>
            <a:noFill/>
          </a:ln>
        </p:spPr>
        <p:txBody>
          <a:bodyPr/>
          <a:lstStyle/>
          <a:p>
            <a:pPr algn="ctr"/>
            <a:r>
              <a:rPr lang="en-US" u="sng" dirty="0">
                <a:solidFill>
                  <a:schemeClr val="bg1"/>
                </a:solidFill>
              </a:rPr>
              <a:t>PHILOSOPHY #3!</a:t>
            </a:r>
          </a:p>
        </p:txBody>
      </p:sp>
      <p:pic>
        <p:nvPicPr>
          <p:cNvPr id="14" name="Picture 13">
            <a:extLst>
              <a:ext uri="{FF2B5EF4-FFF2-40B4-BE49-F238E27FC236}">
                <a16:creationId xmlns:a16="http://schemas.microsoft.com/office/drawing/2014/main" id="{32786C8F-96F5-03A4-0284-93C568F85770}"/>
              </a:ext>
            </a:extLst>
          </p:cNvPr>
          <p:cNvPicPr>
            <a:picLocks noChangeAspect="1"/>
          </p:cNvPicPr>
          <p:nvPr/>
        </p:nvPicPr>
        <p:blipFill>
          <a:blip r:embed="rId4"/>
          <a:stretch>
            <a:fillRect/>
          </a:stretch>
        </p:blipFill>
        <p:spPr>
          <a:xfrm>
            <a:off x="449003" y="1381601"/>
            <a:ext cx="5535648" cy="5090601"/>
          </a:xfrm>
          <a:prstGeom prst="rect">
            <a:avLst/>
          </a:prstGeom>
        </p:spPr>
      </p:pic>
      <p:sp>
        <p:nvSpPr>
          <p:cNvPr id="16" name="TextBox 15">
            <a:extLst>
              <a:ext uri="{FF2B5EF4-FFF2-40B4-BE49-F238E27FC236}">
                <a16:creationId xmlns:a16="http://schemas.microsoft.com/office/drawing/2014/main" id="{0B840305-30B3-664C-6B8C-0378B5FA754C}"/>
              </a:ext>
            </a:extLst>
          </p:cNvPr>
          <p:cNvSpPr txBox="1"/>
          <p:nvPr/>
        </p:nvSpPr>
        <p:spPr>
          <a:xfrm>
            <a:off x="332509" y="2803583"/>
            <a:ext cx="4876227" cy="3139321"/>
          </a:xfrm>
          <a:prstGeom prst="rect">
            <a:avLst/>
          </a:prstGeom>
          <a:noFill/>
        </p:spPr>
        <p:txBody>
          <a:bodyPr wrap="square" rtlCol="0">
            <a:spAutoFit/>
          </a:bodyPr>
          <a:lstStyle/>
          <a:p>
            <a:endParaRPr lang="en-US" dirty="0">
              <a:solidFill>
                <a:schemeClr val="bg1"/>
              </a:solidFill>
            </a:endParaRPr>
          </a:p>
          <a:p>
            <a:r>
              <a:rPr lang="en-US" sz="2000" b="1" u="sng" dirty="0">
                <a:solidFill>
                  <a:schemeClr val="bg1"/>
                </a:solidFill>
              </a:rPr>
              <a:t>Strengths:</a:t>
            </a:r>
          </a:p>
          <a:p>
            <a:endParaRPr lang="en-US" sz="2000" b="1" u="sng" dirty="0">
              <a:solidFill>
                <a:schemeClr val="bg1"/>
              </a:solidFill>
            </a:endParaRPr>
          </a:p>
          <a:p>
            <a:pPr marL="285750" indent="-285750">
              <a:buFont typeface="Arial" panose="020B0604020202020204" pitchFamily="34" charset="0"/>
              <a:buChar char="•"/>
            </a:pPr>
            <a:r>
              <a:rPr lang="en-US" sz="2000" dirty="0">
                <a:solidFill>
                  <a:schemeClr val="bg1"/>
                </a:solidFill>
              </a:rPr>
              <a:t>User friendly designed for laity</a:t>
            </a:r>
          </a:p>
          <a:p>
            <a:pPr marL="285750" indent="-285750">
              <a:buFont typeface="Arial" panose="020B0604020202020204" pitchFamily="34" charset="0"/>
              <a:buChar char="•"/>
            </a:pPr>
            <a:r>
              <a:rPr lang="en-US" sz="2000" dirty="0">
                <a:solidFill>
                  <a:schemeClr val="bg1"/>
                </a:solidFill>
              </a:rPr>
              <a:t>Uses all principles of effective evangelism</a:t>
            </a:r>
          </a:p>
          <a:p>
            <a:pPr marL="285750" indent="-285750">
              <a:buFont typeface="Arial" panose="020B0604020202020204" pitchFamily="34" charset="0"/>
              <a:buChar char="•"/>
            </a:pPr>
            <a:r>
              <a:rPr lang="en-US" sz="2000" dirty="0">
                <a:solidFill>
                  <a:schemeClr val="bg1"/>
                </a:solidFill>
              </a:rPr>
              <a:t>Low Pressure</a:t>
            </a:r>
          </a:p>
          <a:p>
            <a:pPr marL="285750" indent="-285750">
              <a:buFont typeface="Arial" panose="020B0604020202020204" pitchFamily="34" charset="0"/>
              <a:buChar char="•"/>
            </a:pPr>
            <a:r>
              <a:rPr lang="en-US" sz="2000" dirty="0">
                <a:solidFill>
                  <a:schemeClr val="bg1"/>
                </a:solidFill>
              </a:rPr>
              <a:t>No Remaking- Just be yourself</a:t>
            </a:r>
          </a:p>
          <a:p>
            <a:pPr marL="285750" indent="-285750">
              <a:buFont typeface="Arial" panose="020B0604020202020204" pitchFamily="34" charset="0"/>
              <a:buChar char="•"/>
            </a:pPr>
            <a:r>
              <a:rPr lang="en-US" sz="2000" dirty="0">
                <a:solidFill>
                  <a:schemeClr val="bg1"/>
                </a:solidFill>
              </a:rPr>
              <a:t>Uses everyone’s gift as a team, assemble the body.</a:t>
            </a:r>
          </a:p>
        </p:txBody>
      </p:sp>
      <p:sp>
        <p:nvSpPr>
          <p:cNvPr id="17" name="TextBox 16">
            <a:extLst>
              <a:ext uri="{FF2B5EF4-FFF2-40B4-BE49-F238E27FC236}">
                <a16:creationId xmlns:a16="http://schemas.microsoft.com/office/drawing/2014/main" id="{605470BF-4557-A2F3-81F7-482728BB6F15}"/>
              </a:ext>
            </a:extLst>
          </p:cNvPr>
          <p:cNvSpPr txBox="1"/>
          <p:nvPr/>
        </p:nvSpPr>
        <p:spPr>
          <a:xfrm>
            <a:off x="6987651" y="2424281"/>
            <a:ext cx="4876227" cy="4093428"/>
          </a:xfrm>
          <a:prstGeom prst="rect">
            <a:avLst/>
          </a:prstGeom>
          <a:noFill/>
        </p:spPr>
        <p:txBody>
          <a:bodyPr wrap="square" rtlCol="0">
            <a:spAutoFit/>
          </a:bodyPr>
          <a:lstStyle/>
          <a:p>
            <a:endParaRPr lang="en-US" sz="2000" dirty="0">
              <a:solidFill>
                <a:schemeClr val="bg1"/>
              </a:solidFill>
            </a:endParaRPr>
          </a:p>
          <a:p>
            <a:r>
              <a:rPr lang="en-US" sz="2000" b="1" u="sng" dirty="0">
                <a:solidFill>
                  <a:schemeClr val="bg1"/>
                </a:solidFill>
              </a:rPr>
              <a:t>Minimizes Weaknesses:</a:t>
            </a:r>
          </a:p>
          <a:p>
            <a:endParaRPr lang="en-US" sz="2000" b="1" u="sng" dirty="0">
              <a:solidFill>
                <a:schemeClr val="bg1"/>
              </a:solidFill>
            </a:endParaRPr>
          </a:p>
          <a:p>
            <a:pPr marL="285750" indent="-285750">
              <a:buFont typeface="Arial" panose="020B0604020202020204" pitchFamily="34" charset="0"/>
              <a:buChar char="•"/>
            </a:pPr>
            <a:r>
              <a:rPr lang="en-US" sz="2000" dirty="0">
                <a:solidFill>
                  <a:schemeClr val="bg1"/>
                </a:solidFill>
              </a:rPr>
              <a:t>No training required</a:t>
            </a:r>
          </a:p>
          <a:p>
            <a:pPr marL="285750" indent="-285750">
              <a:buFont typeface="Arial" panose="020B0604020202020204" pitchFamily="34" charset="0"/>
              <a:buChar char="•"/>
            </a:pPr>
            <a:r>
              <a:rPr lang="en-US" sz="2000" dirty="0">
                <a:solidFill>
                  <a:schemeClr val="bg1"/>
                </a:solidFill>
              </a:rPr>
              <a:t>Recognizes the gift of evangelism</a:t>
            </a:r>
          </a:p>
          <a:p>
            <a:pPr marL="285750" indent="-285750">
              <a:buFont typeface="Arial" panose="020B0604020202020204" pitchFamily="34" charset="0"/>
              <a:buChar char="•"/>
            </a:pPr>
            <a:r>
              <a:rPr lang="en-US" sz="2000" dirty="0">
                <a:solidFill>
                  <a:schemeClr val="bg1"/>
                </a:solidFill>
              </a:rPr>
              <a:t>Put emphasis on people joining church </a:t>
            </a:r>
          </a:p>
          <a:p>
            <a:pPr marL="285750" indent="-285750">
              <a:buFont typeface="Arial" panose="020B0604020202020204" pitchFamily="34" charset="0"/>
              <a:buChar char="•"/>
            </a:pPr>
            <a:r>
              <a:rPr lang="en-US" sz="2000" dirty="0">
                <a:solidFill>
                  <a:schemeClr val="bg1"/>
                </a:solidFill>
              </a:rPr>
              <a:t>Uses people where they are, imperfect sinners</a:t>
            </a:r>
          </a:p>
          <a:p>
            <a:pPr marL="285750" indent="-285750">
              <a:buFont typeface="Arial" panose="020B0604020202020204" pitchFamily="34" charset="0"/>
              <a:buChar char="•"/>
            </a:pPr>
            <a:r>
              <a:rPr lang="en-US" sz="2000" dirty="0">
                <a:solidFill>
                  <a:schemeClr val="bg1"/>
                </a:solidFill>
              </a:rPr>
              <a:t>Organizes systems of putting the heart into helping people</a:t>
            </a:r>
          </a:p>
          <a:p>
            <a:pPr marL="285750" indent="-285750">
              <a:buFont typeface="Arial" panose="020B0604020202020204" pitchFamily="34" charset="0"/>
              <a:buChar char="•"/>
            </a:pPr>
            <a:r>
              <a:rPr lang="en-US" sz="2000" dirty="0">
                <a:solidFill>
                  <a:schemeClr val="bg1"/>
                </a:solidFill>
              </a:rPr>
              <a:t>Promotes sharing through natural communication without a planning presentation</a:t>
            </a:r>
          </a:p>
        </p:txBody>
      </p:sp>
      <p:sp>
        <p:nvSpPr>
          <p:cNvPr id="18" name="TextBox 17">
            <a:extLst>
              <a:ext uri="{FF2B5EF4-FFF2-40B4-BE49-F238E27FC236}">
                <a16:creationId xmlns:a16="http://schemas.microsoft.com/office/drawing/2014/main" id="{3299AF23-6FBD-05CC-5CA1-1573347936DA}"/>
              </a:ext>
            </a:extLst>
          </p:cNvPr>
          <p:cNvSpPr txBox="1"/>
          <p:nvPr/>
        </p:nvSpPr>
        <p:spPr>
          <a:xfrm>
            <a:off x="1676053" y="1528617"/>
            <a:ext cx="8930987" cy="1015663"/>
          </a:xfrm>
          <a:prstGeom prst="rect">
            <a:avLst/>
          </a:prstGeom>
          <a:noFill/>
        </p:spPr>
        <p:txBody>
          <a:bodyPr wrap="square" rtlCol="0">
            <a:spAutoFit/>
          </a:bodyPr>
          <a:lstStyle/>
          <a:p>
            <a:pPr algn="ctr"/>
            <a:r>
              <a:rPr lang="en-US" sz="2000" b="1" u="sng" dirty="0">
                <a:solidFill>
                  <a:schemeClr val="bg1"/>
                </a:solidFill>
              </a:rPr>
              <a:t>Evangelism-</a:t>
            </a:r>
            <a:r>
              <a:rPr lang="en-US" sz="2000" dirty="0">
                <a:solidFill>
                  <a:schemeClr val="bg1"/>
                </a:solidFill>
              </a:rPr>
              <a:t> Recognizes that approximately 10% of Christians  have the spiritual gift of evangelism while 90% do not. This allows the individual to adopt a method suitable to his or her own giftedness. </a:t>
            </a:r>
          </a:p>
        </p:txBody>
      </p:sp>
    </p:spTree>
    <p:extLst>
      <p:ext uri="{BB962C8B-B14F-4D97-AF65-F5344CB8AC3E}">
        <p14:creationId xmlns:p14="http://schemas.microsoft.com/office/powerpoint/2010/main" val="2961931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ook with a light on it&#10;&#10;Description automatically generated with medium confidence">
            <a:extLst>
              <a:ext uri="{FF2B5EF4-FFF2-40B4-BE49-F238E27FC236}">
                <a16:creationId xmlns:a16="http://schemas.microsoft.com/office/drawing/2014/main" id="{DA33862D-1C25-9A08-A0C5-EB46953010A0}"/>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055" name="Freeform: Shape 2054">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Why Do We Pray? 10 Bible Passages to Better Understand Prayer - Jesus Film  Project">
            <a:extLst>
              <a:ext uri="{FF2B5EF4-FFF2-40B4-BE49-F238E27FC236}">
                <a16:creationId xmlns:a16="http://schemas.microsoft.com/office/drawing/2014/main" id="{D251B4EB-C7B6-0252-1AFC-5897517818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053" r="13437" b="1"/>
          <a:stretch/>
        </p:blipFill>
        <p:spPr bwMode="auto">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B8D3F92-D052-C076-EBDD-667FCDDB811D}"/>
              </a:ext>
            </a:extLst>
          </p:cNvPr>
          <p:cNvSpPr txBox="1"/>
          <p:nvPr/>
        </p:nvSpPr>
        <p:spPr>
          <a:xfrm>
            <a:off x="337845" y="2796531"/>
            <a:ext cx="4220835" cy="1107996"/>
          </a:xfrm>
          <a:prstGeom prst="rect">
            <a:avLst/>
          </a:prstGeom>
          <a:noFill/>
        </p:spPr>
        <p:txBody>
          <a:bodyPr wrap="none" rtlCol="0">
            <a:spAutoFit/>
          </a:bodyPr>
          <a:lstStyle/>
          <a:p>
            <a:r>
              <a:rPr lang="en-US" sz="6600" b="1" dirty="0">
                <a:solidFill>
                  <a:schemeClr val="bg1"/>
                </a:solidFill>
                <a:latin typeface="Abadi Extra Light" panose="020B0204020104020204" pitchFamily="34" charset="0"/>
              </a:rPr>
              <a:t>LET’S PRAY!</a:t>
            </a:r>
          </a:p>
        </p:txBody>
      </p:sp>
    </p:spTree>
    <p:extLst>
      <p:ext uri="{BB962C8B-B14F-4D97-AF65-F5344CB8AC3E}">
        <p14:creationId xmlns:p14="http://schemas.microsoft.com/office/powerpoint/2010/main" val="3577058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074" name="Picture 2" descr="Opinion | Who Truly Threatens the Church? - The New York Times">
            <a:extLst>
              <a:ext uri="{FF2B5EF4-FFF2-40B4-BE49-F238E27FC236}">
                <a16:creationId xmlns:a16="http://schemas.microsoft.com/office/drawing/2014/main" id="{D63420F7-E173-9B91-FAD9-C3A42D73DE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94" r="5873"/>
          <a:stretch/>
        </p:blipFill>
        <p:spPr bwMode="auto">
          <a:xfrm>
            <a:off x="4654296" y="10"/>
            <a:ext cx="7537707" cy="6857990"/>
          </a:xfrm>
          <a:prstGeom prst="rect">
            <a:avLst/>
          </a:prstGeom>
          <a:noFill/>
          <a:extLst>
            <a:ext uri="{909E8E84-426E-40DD-AFC4-6F175D3DCCD1}">
              <a14:hiddenFill xmlns:a14="http://schemas.microsoft.com/office/drawing/2010/main">
                <a:solidFill>
                  <a:srgbClr val="FFFFFF"/>
                </a:solidFill>
              </a14:hiddenFill>
            </a:ext>
          </a:extLst>
        </p:spPr>
      </p:pic>
      <p:sp>
        <p:nvSpPr>
          <p:cNvPr id="3079" name="Rectangle 3078">
            <a:extLst>
              <a:ext uri="{FF2B5EF4-FFF2-40B4-BE49-F238E27FC236}">
                <a16:creationId xmlns:a16="http://schemas.microsoft.com/office/drawing/2014/main" id="{E9DCA5EA-C9F1-43F7-8CD9-E7D77919EB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099" y="806357"/>
            <a:ext cx="6734553"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ook with a light on it&#10;&#10;Description automatically generated with medium confidence">
            <a:extLst>
              <a:ext uri="{FF2B5EF4-FFF2-40B4-BE49-F238E27FC236}">
                <a16:creationId xmlns:a16="http://schemas.microsoft.com/office/drawing/2014/main" id="{DA33862D-1C25-9A08-A0C5-EB46953010A0}"/>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882" r="20449" b="1"/>
          <a:stretch/>
        </p:blipFill>
        <p:spPr>
          <a:xfrm>
            <a:off x="962403" y="979071"/>
            <a:ext cx="6409944" cy="4583188"/>
          </a:xfrm>
          <a:prstGeom prst="rect">
            <a:avLst/>
          </a:prstGeom>
        </p:spPr>
      </p:pic>
      <p:sp>
        <p:nvSpPr>
          <p:cNvPr id="2" name="TextBox 1">
            <a:extLst>
              <a:ext uri="{FF2B5EF4-FFF2-40B4-BE49-F238E27FC236}">
                <a16:creationId xmlns:a16="http://schemas.microsoft.com/office/drawing/2014/main" id="{2CFEF995-D960-2147-E9C2-F26571BDE86A}"/>
              </a:ext>
            </a:extLst>
          </p:cNvPr>
          <p:cNvSpPr txBox="1"/>
          <p:nvPr/>
        </p:nvSpPr>
        <p:spPr>
          <a:xfrm>
            <a:off x="1977162" y="1775767"/>
            <a:ext cx="4454117" cy="2554545"/>
          </a:xfrm>
          <a:prstGeom prst="rect">
            <a:avLst/>
          </a:prstGeom>
          <a:noFill/>
        </p:spPr>
        <p:txBody>
          <a:bodyPr wrap="square" rtlCol="0">
            <a:spAutoFit/>
          </a:bodyPr>
          <a:lstStyle/>
          <a:p>
            <a:pPr algn="ctr"/>
            <a:r>
              <a:rPr lang="en-US" sz="4000" dirty="0">
                <a:solidFill>
                  <a:schemeClr val="bg1"/>
                </a:solidFill>
                <a:latin typeface="Amasis MT Pro Black" panose="02040A04050005020304" pitchFamily="18" charset="0"/>
              </a:rPr>
              <a:t>THE DOORS OF THE </a:t>
            </a:r>
          </a:p>
          <a:p>
            <a:pPr algn="ctr"/>
            <a:r>
              <a:rPr lang="en-US" sz="4000" dirty="0">
                <a:solidFill>
                  <a:schemeClr val="bg1"/>
                </a:solidFill>
                <a:latin typeface="Amasis MT Pro Black" panose="02040A04050005020304" pitchFamily="18" charset="0"/>
              </a:rPr>
              <a:t>CHURCH ARE OPEN!</a:t>
            </a:r>
          </a:p>
        </p:txBody>
      </p:sp>
    </p:spTree>
    <p:extLst>
      <p:ext uri="{BB962C8B-B14F-4D97-AF65-F5344CB8AC3E}">
        <p14:creationId xmlns:p14="http://schemas.microsoft.com/office/powerpoint/2010/main" val="27197529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ok with a light on it&#10;&#10;Description automatically generated with medium confidence">
            <a:extLst>
              <a:ext uri="{FF2B5EF4-FFF2-40B4-BE49-F238E27FC236}">
                <a16:creationId xmlns:a16="http://schemas.microsoft.com/office/drawing/2014/main" id="{DA33862D-1C25-9A08-A0C5-EB46953010A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6" descr="https://pciprdprodfmssa.blob.core.windows.net/fms/1c42292f-c552-44c2-afd7-d83021ea5632/giving_header.png">
            <a:extLst>
              <a:ext uri="{FF2B5EF4-FFF2-40B4-BE49-F238E27FC236}">
                <a16:creationId xmlns:a16="http://schemas.microsoft.com/office/drawing/2014/main" id="{FB30987D-B4AC-0614-0350-169890214D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280" y="516306"/>
            <a:ext cx="9525000" cy="535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986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ook with a light on it&#10;&#10;Description automatically generated with medium confidence">
            <a:extLst>
              <a:ext uri="{FF2B5EF4-FFF2-40B4-BE49-F238E27FC236}">
                <a16:creationId xmlns:a16="http://schemas.microsoft.com/office/drawing/2014/main" id="{DA33862D-1C25-9A08-A0C5-EB46953010A0}"/>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2712"/>
          <a:stretch/>
        </p:blipFill>
        <p:spPr>
          <a:xfrm>
            <a:off x="307775" y="261437"/>
            <a:ext cx="11576450" cy="6335126"/>
          </a:xfrm>
          <a:prstGeom prst="rect">
            <a:avLst/>
          </a:prstGeom>
        </p:spPr>
      </p:pic>
      <p:pic>
        <p:nvPicPr>
          <p:cNvPr id="4100" name="Picture 4" descr="How to Send Professional Thank You Notes - Cornerstone Coworking">
            <a:extLst>
              <a:ext uri="{FF2B5EF4-FFF2-40B4-BE49-F238E27FC236}">
                <a16:creationId xmlns:a16="http://schemas.microsoft.com/office/drawing/2014/main" id="{D5F7E0D1-3ECC-EBB0-1FE9-F976D647C8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7865" y="787576"/>
            <a:ext cx="8121597" cy="5386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3487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een leaf with white text&#10;&#10;Description automatically generated">
            <a:extLst>
              <a:ext uri="{FF2B5EF4-FFF2-40B4-BE49-F238E27FC236}">
                <a16:creationId xmlns:a16="http://schemas.microsoft.com/office/drawing/2014/main" id="{BAF2EBF5-82BB-C906-D5B9-804F926E372C}"/>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a:stretch/>
        </p:blipFill>
        <p:spPr>
          <a:xfrm>
            <a:off x="20" y="1"/>
            <a:ext cx="12191979" cy="6858000"/>
          </a:xfrm>
          <a:prstGeom prst="rect">
            <a:avLst/>
          </a:prstGeom>
        </p:spPr>
      </p:pic>
      <p:grpSp>
        <p:nvGrpSpPr>
          <p:cNvPr id="13" name="Group 12">
            <a:extLst>
              <a:ext uri="{FF2B5EF4-FFF2-40B4-BE49-F238E27FC236}">
                <a16:creationId xmlns:a16="http://schemas.microsoft.com/office/drawing/2014/main" id="{D4D7444E-8572-6DFD-CB75-0984238C71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4" name="Rectangle 13">
              <a:extLst>
                <a:ext uri="{FF2B5EF4-FFF2-40B4-BE49-F238E27FC236}">
                  <a16:creationId xmlns:a16="http://schemas.microsoft.com/office/drawing/2014/main" id="{01C89D56-574B-DBE6-E414-A886D4CD9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808B29-2E24-7E95-6543-9B0B821797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79285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ok with a light on it&#10;&#10;Description automatically generated with medium confidence">
            <a:extLst>
              <a:ext uri="{FF2B5EF4-FFF2-40B4-BE49-F238E27FC236}">
                <a16:creationId xmlns:a16="http://schemas.microsoft.com/office/drawing/2014/main" id="{C0D1F846-0A2D-AF6F-59E3-6E4484AE5E6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34654CF9-3782-4710-A3C1-365DAC7763AB}"/>
              </a:ext>
            </a:extLst>
          </p:cNvPr>
          <p:cNvPicPr>
            <a:picLocks noChangeAspect="1"/>
          </p:cNvPicPr>
          <p:nvPr/>
        </p:nvPicPr>
        <p:blipFill rotWithShape="1">
          <a:blip r:embed="rId3"/>
          <a:srcRect t="9535" r="4438" b="8197"/>
          <a:stretch/>
        </p:blipFill>
        <p:spPr bwMode="auto">
          <a:xfrm>
            <a:off x="1381059" y="498190"/>
            <a:ext cx="9973708" cy="53057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5727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ok with a light on it&#10;&#10;Description automatically generated with medium confidence">
            <a:extLst>
              <a:ext uri="{FF2B5EF4-FFF2-40B4-BE49-F238E27FC236}">
                <a16:creationId xmlns:a16="http://schemas.microsoft.com/office/drawing/2014/main" id="{C0D1F846-0A2D-AF6F-59E3-6E4484AE5E6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descr="A screenshot of a computer&#10;&#10;Description automatically generated">
            <a:extLst>
              <a:ext uri="{FF2B5EF4-FFF2-40B4-BE49-F238E27FC236}">
                <a16:creationId xmlns:a16="http://schemas.microsoft.com/office/drawing/2014/main" id="{23F2114E-340A-7608-7C65-251766713BA6}"/>
              </a:ext>
            </a:extLst>
          </p:cNvPr>
          <p:cNvPicPr>
            <a:picLocks noChangeAspect="1"/>
          </p:cNvPicPr>
          <p:nvPr/>
        </p:nvPicPr>
        <p:blipFill rotWithShape="1">
          <a:blip r:embed="rId3"/>
          <a:srcRect t="7681" r="4442" b="5870"/>
          <a:stretch/>
        </p:blipFill>
        <p:spPr bwMode="auto">
          <a:xfrm>
            <a:off x="2191747" y="542637"/>
            <a:ext cx="9670228" cy="5467177"/>
          </a:xfrm>
          <a:prstGeom prst="rect">
            <a:avLst/>
          </a:prstGeom>
          <a:ln>
            <a:noFill/>
          </a:ln>
          <a:extLst>
            <a:ext uri="{53640926-AAD7-44D8-BBD7-CCE9431645EC}">
              <a14:shadowObscured xmlns:a14="http://schemas.microsoft.com/office/drawing/2010/main"/>
            </a:ext>
          </a:extLst>
        </p:spPr>
      </p:pic>
      <p:sp>
        <p:nvSpPr>
          <p:cNvPr id="4" name="Oval 3">
            <a:extLst>
              <a:ext uri="{FF2B5EF4-FFF2-40B4-BE49-F238E27FC236}">
                <a16:creationId xmlns:a16="http://schemas.microsoft.com/office/drawing/2014/main" id="{56D50738-B6A2-52C1-69C2-EFF3220A6EFB}"/>
              </a:ext>
            </a:extLst>
          </p:cNvPr>
          <p:cNvSpPr/>
          <p:nvPr/>
        </p:nvSpPr>
        <p:spPr>
          <a:xfrm>
            <a:off x="3173506" y="5044141"/>
            <a:ext cx="1852706" cy="63948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0509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people holding hands&#10;&#10;Description automatically generated">
            <a:extLst>
              <a:ext uri="{FF2B5EF4-FFF2-40B4-BE49-F238E27FC236}">
                <a16:creationId xmlns:a16="http://schemas.microsoft.com/office/drawing/2014/main" id="{2D3B1A81-48F2-B525-F126-9BCB72C5E2DB}"/>
              </a:ext>
            </a:extLst>
          </p:cNvPr>
          <p:cNvPicPr>
            <a:picLocks noChangeAspect="1"/>
          </p:cNvPicPr>
          <p:nvPr/>
        </p:nvPicPr>
        <p:blipFill rotWithShape="1">
          <a:blip r:embed="rId2">
            <a:extLst>
              <a:ext uri="{28A0092B-C50C-407E-A947-70E740481C1C}">
                <a14:useLocalDpi xmlns:a14="http://schemas.microsoft.com/office/drawing/2010/main" val="0"/>
              </a:ext>
            </a:extLst>
          </a:blip>
          <a:srcRect t="2712"/>
          <a:stretch/>
        </p:blipFill>
        <p:spPr>
          <a:xfrm>
            <a:off x="307775" y="261437"/>
            <a:ext cx="11576450" cy="6335126"/>
          </a:xfrm>
          <a:prstGeom prst="rect">
            <a:avLst/>
          </a:prstGeom>
        </p:spPr>
      </p:pic>
      <p:sp>
        <p:nvSpPr>
          <p:cNvPr id="6" name="TextBox 5">
            <a:extLst>
              <a:ext uri="{FF2B5EF4-FFF2-40B4-BE49-F238E27FC236}">
                <a16:creationId xmlns:a16="http://schemas.microsoft.com/office/drawing/2014/main" id="{2CFB1535-FAEA-D7C5-F2D6-7EFDA6FA0026}"/>
              </a:ext>
            </a:extLst>
          </p:cNvPr>
          <p:cNvSpPr txBox="1"/>
          <p:nvPr/>
        </p:nvSpPr>
        <p:spPr>
          <a:xfrm>
            <a:off x="36416" y="1460909"/>
            <a:ext cx="12008868" cy="2677656"/>
          </a:xfrm>
          <a:prstGeom prst="rect">
            <a:avLst/>
          </a:prstGeom>
          <a:noFill/>
        </p:spPr>
        <p:txBody>
          <a:bodyPr wrap="square" rtlCol="0">
            <a:spAutoFit/>
          </a:bodyPr>
          <a:lstStyle/>
          <a:p>
            <a:pPr algn="ctr"/>
            <a:r>
              <a:rPr lang="en-US" sz="6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TEAM EVANGELISM:</a:t>
            </a:r>
          </a:p>
          <a:p>
            <a:pPr algn="ctr"/>
            <a:r>
              <a:rPr lang="en-US" sz="54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“UNDERSTANING THE METHOD BY USING SPIRITUAL GIFTS”</a:t>
            </a:r>
          </a:p>
        </p:txBody>
      </p:sp>
    </p:spTree>
    <p:extLst>
      <p:ext uri="{BB962C8B-B14F-4D97-AF65-F5344CB8AC3E}">
        <p14:creationId xmlns:p14="http://schemas.microsoft.com/office/powerpoint/2010/main" val="4186979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holding hands">
            <a:extLst>
              <a:ext uri="{FF2B5EF4-FFF2-40B4-BE49-F238E27FC236}">
                <a16:creationId xmlns:a16="http://schemas.microsoft.com/office/drawing/2014/main" id="{B5C367A2-C9E1-77B2-F600-4A9652486D8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93DB51B-DD30-9EB1-CFF1-884FD6F7AA32}"/>
              </a:ext>
            </a:extLst>
          </p:cNvPr>
          <p:cNvSpPr txBox="1"/>
          <p:nvPr/>
        </p:nvSpPr>
        <p:spPr>
          <a:xfrm>
            <a:off x="2221351" y="89647"/>
            <a:ext cx="7002238" cy="923330"/>
          </a:xfrm>
          <a:prstGeom prst="rect">
            <a:avLst/>
          </a:prstGeom>
          <a:noFill/>
        </p:spPr>
        <p:txBody>
          <a:bodyPr wrap="none" rtlCol="0">
            <a:spAutoFit/>
          </a:bodyPr>
          <a:lstStyle/>
          <a:p>
            <a:pPr algn="ctr"/>
            <a:r>
              <a:rPr lang="en-US" sz="5400" u="sng"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COURSE OBJECTIVES</a:t>
            </a:r>
          </a:p>
        </p:txBody>
      </p:sp>
      <p:sp>
        <p:nvSpPr>
          <p:cNvPr id="6" name="Rectangle 5">
            <a:extLst>
              <a:ext uri="{FF2B5EF4-FFF2-40B4-BE49-F238E27FC236}">
                <a16:creationId xmlns:a16="http://schemas.microsoft.com/office/drawing/2014/main" id="{57DC1D5C-3F5A-0DB3-A51E-4694ACC1E861}"/>
              </a:ext>
            </a:extLst>
          </p:cNvPr>
          <p:cNvSpPr/>
          <p:nvPr/>
        </p:nvSpPr>
        <p:spPr>
          <a:xfrm>
            <a:off x="713033" y="1114203"/>
            <a:ext cx="9914964" cy="4772247"/>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extBox 6">
            <a:extLst>
              <a:ext uri="{FF2B5EF4-FFF2-40B4-BE49-F238E27FC236}">
                <a16:creationId xmlns:a16="http://schemas.microsoft.com/office/drawing/2014/main" id="{240D10DE-16A9-6F7D-B81D-667210547145}"/>
              </a:ext>
            </a:extLst>
          </p:cNvPr>
          <p:cNvGraphicFramePr/>
          <p:nvPr>
            <p:extLst>
              <p:ext uri="{D42A27DB-BD31-4B8C-83A1-F6EECF244321}">
                <p14:modId xmlns:p14="http://schemas.microsoft.com/office/powerpoint/2010/main" val="356088462"/>
              </p:ext>
            </p:extLst>
          </p:nvPr>
        </p:nvGraphicFramePr>
        <p:xfrm>
          <a:off x="878542" y="1479583"/>
          <a:ext cx="9801410" cy="4406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4047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holding hands&#10;&#10;Description automatically generated">
            <a:extLst>
              <a:ext uri="{FF2B5EF4-FFF2-40B4-BE49-F238E27FC236}">
                <a16:creationId xmlns:a16="http://schemas.microsoft.com/office/drawing/2014/main" id="{56899A33-BAE8-DB22-E4FD-1FEE7CF06599}"/>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8226" r="16852" b="-1"/>
          <a:stretch/>
        </p:blipFill>
        <p:spPr>
          <a:xfrm>
            <a:off x="20" y="10"/>
            <a:ext cx="9141724" cy="6863475"/>
          </a:xfrm>
          <a:custGeom>
            <a:avLst/>
            <a:gdLst/>
            <a:ahLst/>
            <a:cxnLst/>
            <a:rect l="l" t="t" r="r" b="b"/>
            <a:pathLst>
              <a:path w="9141744" h="6863485">
                <a:moveTo>
                  <a:pt x="0" y="0"/>
                </a:moveTo>
                <a:lnTo>
                  <a:pt x="5963051" y="0"/>
                </a:lnTo>
                <a:lnTo>
                  <a:pt x="9141744" y="6863485"/>
                </a:lnTo>
                <a:lnTo>
                  <a:pt x="0" y="6863485"/>
                </a:lnTo>
                <a:lnTo>
                  <a:pt x="0" y="0"/>
                </a:lnTo>
                <a:close/>
              </a:path>
            </a:pathLst>
          </a:custGeom>
        </p:spPr>
      </p:pic>
      <p:pic>
        <p:nvPicPr>
          <p:cNvPr id="1026" name="Picture 2" descr="Op-Ed: A new edition of the Bible, with 20,000 revisions, should spark  20,000 thoughtful conversations - Los Angeles Times">
            <a:extLst>
              <a:ext uri="{FF2B5EF4-FFF2-40B4-BE49-F238E27FC236}">
                <a16:creationId xmlns:a16="http://schemas.microsoft.com/office/drawing/2014/main" id="{6E4A5316-A3E9-1740-43FA-8184F7529986}"/>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20298" r="17349" b="2"/>
          <a:stretch/>
        </p:blipFill>
        <p:spPr bwMode="auto">
          <a:xfrm>
            <a:off x="5790353" y="10"/>
            <a:ext cx="6401647" cy="6852984"/>
          </a:xfrm>
          <a:custGeom>
            <a:avLst/>
            <a:gdLst/>
            <a:ahLst/>
            <a:cxnLst/>
            <a:rect l="l" t="t" r="r" b="b"/>
            <a:pathLst>
              <a:path w="6401647" h="6852994">
                <a:moveTo>
                  <a:pt x="354282" y="0"/>
                </a:moveTo>
                <a:lnTo>
                  <a:pt x="6401647" y="0"/>
                </a:lnTo>
                <a:lnTo>
                  <a:pt x="6401647" y="6852994"/>
                </a:lnTo>
                <a:lnTo>
                  <a:pt x="0" y="6852994"/>
                </a:lnTo>
                <a:lnTo>
                  <a:pt x="0" y="6852993"/>
                </a:lnTo>
                <a:lnTo>
                  <a:pt x="3528116" y="6852993"/>
                </a:lnTo>
                <a:close/>
              </a:path>
            </a:pathLst>
          </a:cu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64546A52-4480-A70A-6E5E-95CC98E4B471}"/>
              </a:ext>
            </a:extLst>
          </p:cNvPr>
          <p:cNvSpPr/>
          <p:nvPr/>
        </p:nvSpPr>
        <p:spPr>
          <a:xfrm>
            <a:off x="306069" y="421640"/>
            <a:ext cx="10968567" cy="5318760"/>
          </a:xfrm>
          <a:prstGeom prst="roundRect">
            <a:avLst/>
          </a:prstGeom>
          <a:solidFill>
            <a:srgbClr val="2E373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US" sz="2800" b="1" u="sng" dirty="0">
                <a:solidFill>
                  <a:schemeClr val="bg1"/>
                </a:solidFill>
              </a:rPr>
              <a:t>Matthew 28:19 </a:t>
            </a:r>
            <a:r>
              <a:rPr lang="en-US" sz="2800" b="1" dirty="0">
                <a:solidFill>
                  <a:schemeClr val="bg1"/>
                </a:solidFill>
              </a:rPr>
              <a:t>“</a:t>
            </a:r>
            <a:r>
              <a:rPr lang="en-US" sz="2800" b="1" i="1" dirty="0">
                <a:solidFill>
                  <a:schemeClr val="bg1"/>
                </a:solidFill>
              </a:rPr>
              <a:t>Therefore go and make disciples of all nations, baptizing them in the name of the Father and of the Son and of the Holy Spirit, and teaching them to obey everything I have commanded you. And surely, I am with you always, to the very end of the age</a:t>
            </a:r>
            <a:r>
              <a:rPr lang="en-US" sz="2800" b="1" dirty="0">
                <a:solidFill>
                  <a:schemeClr val="bg1"/>
                </a:solidFill>
              </a:rPr>
              <a:t>.”</a:t>
            </a:r>
          </a:p>
          <a:p>
            <a:pPr marL="0" indent="0" algn="ctr">
              <a:buNone/>
            </a:pPr>
            <a:endParaRPr lang="en-US" sz="2800" b="1" dirty="0">
              <a:solidFill>
                <a:schemeClr val="bg1"/>
              </a:solidFill>
            </a:endParaRPr>
          </a:p>
          <a:p>
            <a:pPr marL="0" indent="0" algn="ctr">
              <a:buNone/>
            </a:pPr>
            <a:endParaRPr lang="en-US" b="1" dirty="0">
              <a:solidFill>
                <a:schemeClr val="bg1"/>
              </a:solidFill>
            </a:endParaRPr>
          </a:p>
          <a:p>
            <a:pPr marL="0" indent="0" algn="ctr">
              <a:buNone/>
            </a:pPr>
            <a:r>
              <a:rPr lang="en-US" sz="2800" b="1" dirty="0">
                <a:solidFill>
                  <a:schemeClr val="bg1"/>
                </a:solidFill>
              </a:rPr>
              <a:t>The Gospel contains messages of love, forgiveness, and redemption. Sharing these teachings can bring about positive change in people's lives, leading to personal transformation, healing, and reconciliation.</a:t>
            </a:r>
          </a:p>
          <a:p>
            <a:pPr algn="ctr"/>
            <a:endParaRPr lang="en-US" dirty="0"/>
          </a:p>
        </p:txBody>
      </p:sp>
    </p:spTree>
    <p:extLst>
      <p:ext uri="{BB962C8B-B14F-4D97-AF65-F5344CB8AC3E}">
        <p14:creationId xmlns:p14="http://schemas.microsoft.com/office/powerpoint/2010/main" val="3296373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B5F8FB9-93B9-4832-A062-85E1B6A5A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ook with a light on it&#10;&#10;Description automatically generated with medium confidence">
            <a:extLst>
              <a:ext uri="{FF2B5EF4-FFF2-40B4-BE49-F238E27FC236}">
                <a16:creationId xmlns:a16="http://schemas.microsoft.com/office/drawing/2014/main" id="{99487309-3E75-3BDE-AB17-F9C0456A685A}"/>
              </a:ext>
            </a:extLst>
          </p:cNvPr>
          <p:cNvPicPr>
            <a:picLocks noChangeAspect="1"/>
          </p:cNvPicPr>
          <p:nvPr/>
        </p:nvPicPr>
        <p:blipFill rotWithShape="1">
          <a:blip r:embed="rId2">
            <a:extLst>
              <a:ext uri="{28A0092B-C50C-407E-A947-70E740481C1C}">
                <a14:useLocalDpi xmlns:a14="http://schemas.microsoft.com/office/drawing/2010/main" val="0"/>
              </a:ext>
            </a:extLst>
          </a:blip>
          <a:srcRect r="13693"/>
          <a:stretch/>
        </p:blipFill>
        <p:spPr>
          <a:xfrm>
            <a:off x="1669474" y="10"/>
            <a:ext cx="10522527" cy="6857990"/>
          </a:xfrm>
          <a:custGeom>
            <a:avLst/>
            <a:gdLst/>
            <a:ahLst/>
            <a:cxnLst/>
            <a:rect l="l" t="t" r="r" b="b"/>
            <a:pathLst>
              <a:path w="10522527" h="6858000">
                <a:moveTo>
                  <a:pt x="2882142" y="0"/>
                </a:moveTo>
                <a:lnTo>
                  <a:pt x="10522527" y="0"/>
                </a:lnTo>
                <a:lnTo>
                  <a:pt x="10522527" y="6858000"/>
                </a:lnTo>
                <a:lnTo>
                  <a:pt x="80697" y="6858000"/>
                </a:lnTo>
                <a:lnTo>
                  <a:pt x="37339" y="6516785"/>
                </a:lnTo>
                <a:cubicBezTo>
                  <a:pt x="12648" y="6273664"/>
                  <a:pt x="0" y="6026982"/>
                  <a:pt x="0" y="5777347"/>
                </a:cubicBezTo>
                <a:cubicBezTo>
                  <a:pt x="0" y="3530630"/>
                  <a:pt x="1024495" y="1523197"/>
                  <a:pt x="2631803" y="196728"/>
                </a:cubicBezTo>
                <a:close/>
              </a:path>
            </a:pathLst>
          </a:custGeom>
        </p:spPr>
      </p:pic>
      <p:sp>
        <p:nvSpPr>
          <p:cNvPr id="10" name="Arc 9">
            <a:extLst>
              <a:ext uri="{FF2B5EF4-FFF2-40B4-BE49-F238E27FC236}">
                <a16:creationId xmlns:a16="http://schemas.microsoft.com/office/drawing/2014/main" id="{F37E8EB2-7BE0-4F3D-921C-F4E9C2C14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08520" y="775849"/>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E77AE46B-A945-4A7E-9911-903176079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742" y="5649686"/>
            <a:ext cx="546100" cy="5461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98E8842-8F5B-0B07-229C-1D2DA923C2E1}"/>
              </a:ext>
            </a:extLst>
          </p:cNvPr>
          <p:cNvSpPr txBox="1"/>
          <p:nvPr/>
        </p:nvSpPr>
        <p:spPr>
          <a:xfrm>
            <a:off x="3932959" y="3064363"/>
            <a:ext cx="8078580" cy="2585323"/>
          </a:xfrm>
          <a:prstGeom prst="rect">
            <a:avLst/>
          </a:prstGeom>
          <a:noFill/>
        </p:spPr>
        <p:txBody>
          <a:bodyPr wrap="square" rtlCol="0">
            <a:spAutoFit/>
          </a:bodyPr>
          <a:lstStyle/>
          <a:p>
            <a:pPr algn="ctr"/>
            <a:r>
              <a:rPr lang="en-US" sz="54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THE PURPOSE OF THE EVANGELISM COMMISSION!</a:t>
            </a:r>
          </a:p>
        </p:txBody>
      </p:sp>
    </p:spTree>
    <p:extLst>
      <p:ext uri="{BB962C8B-B14F-4D97-AF65-F5344CB8AC3E}">
        <p14:creationId xmlns:p14="http://schemas.microsoft.com/office/powerpoint/2010/main" val="2266206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332</TotalTime>
  <Words>1456</Words>
  <Application>Microsoft Office PowerPoint</Application>
  <PresentationFormat>Widescreen</PresentationFormat>
  <Paragraphs>123</Paragraphs>
  <Slides>39</Slides>
  <Notes>2</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PURPOSE OF THE EVANGELISM COMMISSION</vt:lpstr>
      <vt:lpstr>PowerPoint Presentation</vt:lpstr>
      <vt:lpstr>PowerPoint Presentation</vt:lpstr>
      <vt:lpstr>PowerPoint Presentation</vt:lpstr>
      <vt:lpstr>PROPHECY:</vt:lpstr>
      <vt:lpstr>SERVING:</vt:lpstr>
      <vt:lpstr>TEACHING:</vt:lpstr>
      <vt:lpstr>EVANGELISM:</vt:lpstr>
      <vt:lpstr>ENCOURAGING:</vt:lpstr>
      <vt:lpstr>GIVING:</vt:lpstr>
      <vt:lpstr>LEADERSHIP:</vt:lpstr>
      <vt:lpstr>MERCY:</vt:lpstr>
      <vt:lpstr>WISDOM:</vt:lpstr>
      <vt:lpstr>KNOWLEDGE:</vt:lpstr>
      <vt:lpstr>FAITH:</vt:lpstr>
      <vt:lpstr>HEALING:</vt:lpstr>
      <vt:lpstr>MIRACULOUS POWERS:</vt:lpstr>
      <vt:lpstr>DISCERNMENT:</vt:lpstr>
      <vt:lpstr>TONGUES:</vt:lpstr>
      <vt:lpstr>INTERPREATION OF TONGUES:</vt:lpstr>
      <vt:lpstr>HELPING:</vt:lpstr>
      <vt:lpstr>PowerPoint Presentation</vt:lpstr>
      <vt:lpstr>UNDERSTANDING THE METHOD!</vt:lpstr>
      <vt:lpstr>PHILOSOPHY #3!</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Coleman</dc:creator>
  <cp:lastModifiedBy>Preston Jacob</cp:lastModifiedBy>
  <cp:revision>6</cp:revision>
  <cp:lastPrinted>2024-04-24T23:30:41Z</cp:lastPrinted>
  <dcterms:created xsi:type="dcterms:W3CDTF">2024-04-23T03:28:48Z</dcterms:created>
  <dcterms:modified xsi:type="dcterms:W3CDTF">2024-04-30T20:16:38Z</dcterms:modified>
</cp:coreProperties>
</file>