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48" r:id="rId2"/>
    <p:sldMasterId id="2147483660" r:id="rId3"/>
    <p:sldMasterId id="2147483663" r:id="rId4"/>
  </p:sldMasterIdLst>
  <p:sldIdLst>
    <p:sldId id="256" r:id="rId5"/>
    <p:sldId id="285" r:id="rId6"/>
    <p:sldId id="276" r:id="rId7"/>
    <p:sldId id="257" r:id="rId8"/>
    <p:sldId id="286" r:id="rId9"/>
    <p:sldId id="259" r:id="rId10"/>
    <p:sldId id="260" r:id="rId11"/>
    <p:sldId id="282" r:id="rId12"/>
    <p:sldId id="283" r:id="rId13"/>
    <p:sldId id="288" r:id="rId14"/>
    <p:sldId id="289" r:id="rId15"/>
    <p:sldId id="290" r:id="rId16"/>
    <p:sldId id="261" r:id="rId17"/>
    <p:sldId id="291" r:id="rId18"/>
    <p:sldId id="292" r:id="rId19"/>
    <p:sldId id="293" r:id="rId20"/>
    <p:sldId id="294" r:id="rId21"/>
    <p:sldId id="295" r:id="rId22"/>
    <p:sldId id="296" r:id="rId23"/>
    <p:sldId id="297" r:id="rId24"/>
    <p:sldId id="298" r:id="rId25"/>
    <p:sldId id="299" r:id="rId26"/>
    <p:sldId id="300" r:id="rId27"/>
    <p:sldId id="284" r:id="rId28"/>
    <p:sldId id="278" r:id="rId29"/>
    <p:sldId id="279" r:id="rId30"/>
    <p:sldId id="280" r:id="rId31"/>
    <p:sldId id="281"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4A63"/>
    <a:srgbClr val="F4BC62"/>
    <a:srgbClr val="C2544E"/>
    <a:srgbClr val="D5625B"/>
    <a:srgbClr val="35727B"/>
    <a:srgbClr val="5A4D3F"/>
    <a:srgbClr val="276C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5048-34E3-032F-D5B7-3B870F351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362479-FE9C-6427-8267-02A6BA49B0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6306B8-232F-A0E2-57EC-98C634838997}"/>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5" name="Footer Placeholder 4">
            <a:extLst>
              <a:ext uri="{FF2B5EF4-FFF2-40B4-BE49-F238E27FC236}">
                <a16:creationId xmlns:a16="http://schemas.microsoft.com/office/drawing/2014/main" id="{25E59491-6767-7A6C-0537-C3F24A0B7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2FAAC-1C8F-7078-EF3C-ECB65E0981E8}"/>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131586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B8B9-2DB8-F073-6F57-F27C8B9314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3B7CD-1560-A608-0040-077A94D04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F238F-BB84-D398-D9B8-A6A0D2F5B1BC}"/>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5" name="Footer Placeholder 4">
            <a:extLst>
              <a:ext uri="{FF2B5EF4-FFF2-40B4-BE49-F238E27FC236}">
                <a16:creationId xmlns:a16="http://schemas.microsoft.com/office/drawing/2014/main" id="{9C45D71A-A93A-D751-B924-D5805177B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19F9B-5C17-A9E9-D65D-56AB057D119C}"/>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417842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8CD8D6-C7CC-75BC-BFD7-E21BEDBC7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8F60F0-E4AC-2E99-E38F-69119DEBE2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E11F5-B239-D9BF-67BD-61B17565931D}"/>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5" name="Footer Placeholder 4">
            <a:extLst>
              <a:ext uri="{FF2B5EF4-FFF2-40B4-BE49-F238E27FC236}">
                <a16:creationId xmlns:a16="http://schemas.microsoft.com/office/drawing/2014/main" id="{ADD54F8A-10AE-9103-2994-393EF7D4E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DA0AA-EB88-8F3B-0FFD-34BFA79D8BA5}"/>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360316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7/10/2024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0D70-0665-925A-0046-46B73024C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ECE6B1-5804-C371-F8F2-B75729A2E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B41A8C-B7C6-CCED-00A0-91DEB85384D3}"/>
              </a:ext>
            </a:extLst>
          </p:cNvPr>
          <p:cNvSpPr>
            <a:spLocks noGrp="1"/>
          </p:cNvSpPr>
          <p:nvPr>
            <p:ph type="dt" sz="half" idx="10"/>
          </p:nvPr>
        </p:nvSpPr>
        <p:spPr/>
        <p:txBody>
          <a:bodyPr/>
          <a:lstStyle/>
          <a:p>
            <a:fld id="{1C007F44-605B-4C2B-9935-434FDA9DC3B2}" type="datetimeFigureOut">
              <a:rPr lang="en-US" smtClean="0"/>
              <a:t>7/10/2024</a:t>
            </a:fld>
            <a:endParaRPr lang="en-US"/>
          </a:p>
        </p:txBody>
      </p:sp>
      <p:sp>
        <p:nvSpPr>
          <p:cNvPr id="5" name="Footer Placeholder 4">
            <a:extLst>
              <a:ext uri="{FF2B5EF4-FFF2-40B4-BE49-F238E27FC236}">
                <a16:creationId xmlns:a16="http://schemas.microsoft.com/office/drawing/2014/main" id="{51BC2514-472C-DA5E-4C18-3432B6D23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3B9CE-1324-7AC3-BD33-895F45D91B5B}"/>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3847197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BCAF-3764-73B4-91A0-60AE396A3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5F5E75-19B1-28D9-D642-709349139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A90CE-5A4C-F2ED-121A-308461900853}"/>
              </a:ext>
            </a:extLst>
          </p:cNvPr>
          <p:cNvSpPr>
            <a:spLocks noGrp="1"/>
          </p:cNvSpPr>
          <p:nvPr>
            <p:ph type="dt" sz="half" idx="10"/>
          </p:nvPr>
        </p:nvSpPr>
        <p:spPr/>
        <p:txBody>
          <a:bodyPr/>
          <a:lstStyle/>
          <a:p>
            <a:fld id="{1C007F44-605B-4C2B-9935-434FDA9DC3B2}" type="datetimeFigureOut">
              <a:rPr lang="en-US" smtClean="0"/>
              <a:t>7/10/2024</a:t>
            </a:fld>
            <a:endParaRPr lang="en-US"/>
          </a:p>
        </p:txBody>
      </p:sp>
      <p:sp>
        <p:nvSpPr>
          <p:cNvPr id="5" name="Footer Placeholder 4">
            <a:extLst>
              <a:ext uri="{FF2B5EF4-FFF2-40B4-BE49-F238E27FC236}">
                <a16:creationId xmlns:a16="http://schemas.microsoft.com/office/drawing/2014/main" id="{BD950249-0C49-C232-CFED-0859903F7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06A8-E53E-46E1-89BF-D3F8F7363008}"/>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126086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987D-71AD-E9BE-F1E2-F6FA93F1A1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C9C69-7BC7-43EE-C2EF-42B7BBBEE6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F97FA9-0EBD-EB0B-27E6-970B5E813729}"/>
              </a:ext>
            </a:extLst>
          </p:cNvPr>
          <p:cNvSpPr>
            <a:spLocks noGrp="1"/>
          </p:cNvSpPr>
          <p:nvPr>
            <p:ph type="dt" sz="half" idx="10"/>
          </p:nvPr>
        </p:nvSpPr>
        <p:spPr/>
        <p:txBody>
          <a:bodyPr/>
          <a:lstStyle/>
          <a:p>
            <a:fld id="{1C007F44-605B-4C2B-9935-434FDA9DC3B2}" type="datetimeFigureOut">
              <a:rPr lang="en-US" smtClean="0"/>
              <a:t>7/10/2024</a:t>
            </a:fld>
            <a:endParaRPr lang="en-US"/>
          </a:p>
        </p:txBody>
      </p:sp>
      <p:sp>
        <p:nvSpPr>
          <p:cNvPr id="5" name="Footer Placeholder 4">
            <a:extLst>
              <a:ext uri="{FF2B5EF4-FFF2-40B4-BE49-F238E27FC236}">
                <a16:creationId xmlns:a16="http://schemas.microsoft.com/office/drawing/2014/main" id="{E0AACA88-12D2-1BA0-0420-16742594E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38A96-B7E1-C166-0F22-45EF553A2FB8}"/>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197798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F882-7951-B4C6-7BD8-E237060721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F42A7-A0D0-32D3-0281-910B3B8506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5AEDA2-2690-0601-29E1-4F00104A31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A25FF-CBE6-D7C1-4AD2-FA734DC1A07F}"/>
              </a:ext>
            </a:extLst>
          </p:cNvPr>
          <p:cNvSpPr>
            <a:spLocks noGrp="1"/>
          </p:cNvSpPr>
          <p:nvPr>
            <p:ph type="dt" sz="half" idx="10"/>
          </p:nvPr>
        </p:nvSpPr>
        <p:spPr/>
        <p:txBody>
          <a:bodyPr/>
          <a:lstStyle/>
          <a:p>
            <a:fld id="{1C007F44-605B-4C2B-9935-434FDA9DC3B2}" type="datetimeFigureOut">
              <a:rPr lang="en-US" smtClean="0"/>
              <a:t>7/10/2024</a:t>
            </a:fld>
            <a:endParaRPr lang="en-US"/>
          </a:p>
        </p:txBody>
      </p:sp>
      <p:sp>
        <p:nvSpPr>
          <p:cNvPr id="6" name="Footer Placeholder 5">
            <a:extLst>
              <a:ext uri="{FF2B5EF4-FFF2-40B4-BE49-F238E27FC236}">
                <a16:creationId xmlns:a16="http://schemas.microsoft.com/office/drawing/2014/main" id="{496398FD-2836-C23C-14EB-64C12F804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121C2-CF0B-50F4-5D20-CADF19A674D2}"/>
              </a:ext>
            </a:extLst>
          </p:cNvPr>
          <p:cNvSpPr>
            <a:spLocks noGrp="1"/>
          </p:cNvSpPr>
          <p:nvPr>
            <p:ph type="sldNum" sz="quarter" idx="12"/>
          </p:nvPr>
        </p:nvSpPr>
        <p:spPr/>
        <p:txBody>
          <a:bodyPr/>
          <a:lstStyle/>
          <a:p>
            <a:fld id="{701E7898-B308-42CF-B723-ECC1CF21573E}" type="slidenum">
              <a:rPr lang="en-US" smtClean="0"/>
              <a:t>‹#›</a:t>
            </a:fld>
            <a:endParaRPr lang="en-US"/>
          </a:p>
        </p:txBody>
      </p:sp>
    </p:spTree>
    <p:extLst>
      <p:ext uri="{BB962C8B-B14F-4D97-AF65-F5344CB8AC3E}">
        <p14:creationId xmlns:p14="http://schemas.microsoft.com/office/powerpoint/2010/main" val="771513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3E4-8EB0-20ED-8050-4422DFDBBF36}"/>
              </a:ext>
            </a:extLst>
          </p:cNvPr>
          <p:cNvSpPr>
            <a:spLocks noGrp="1"/>
          </p:cNvSpPr>
          <p:nvPr>
            <p:ph type="dt" sz="half" idx="10"/>
          </p:nvPr>
        </p:nvSpPr>
        <p:spPr/>
        <p:txBody>
          <a:bodyPr/>
          <a:lstStyle/>
          <a:p>
            <a:fld id="{4CEDF2E1-45BD-4401-8387-E2A7BCC47EB0}" type="datetimeFigureOut">
              <a:rPr lang="en-US" smtClean="0"/>
              <a:t>7/10/2024</a:t>
            </a:fld>
            <a:endParaRPr lang="en-US"/>
          </a:p>
        </p:txBody>
      </p:sp>
      <p:sp>
        <p:nvSpPr>
          <p:cNvPr id="3" name="Footer Placeholder 2">
            <a:extLst>
              <a:ext uri="{FF2B5EF4-FFF2-40B4-BE49-F238E27FC236}">
                <a16:creationId xmlns:a16="http://schemas.microsoft.com/office/drawing/2014/main" id="{8F52981F-A2A3-F030-01DD-0D57F743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D604-34FC-85FF-6736-362BA7609813}"/>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84956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53BE-139A-F3EF-3CB5-E104E8422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737FC-6511-A67F-A198-DAFAAED69A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9B60D8-8311-5A56-DA05-C72ADF125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2E2A7-8BBD-0B5E-8713-82DA8C46F05E}"/>
              </a:ext>
            </a:extLst>
          </p:cNvPr>
          <p:cNvSpPr>
            <a:spLocks noGrp="1"/>
          </p:cNvSpPr>
          <p:nvPr>
            <p:ph type="dt" sz="half" idx="10"/>
          </p:nvPr>
        </p:nvSpPr>
        <p:spPr/>
        <p:txBody>
          <a:bodyPr/>
          <a:lstStyle/>
          <a:p>
            <a:fld id="{4CEDF2E1-45BD-4401-8387-E2A7BCC47EB0}" type="datetimeFigureOut">
              <a:rPr lang="en-US" smtClean="0"/>
              <a:t>7/10/2024</a:t>
            </a:fld>
            <a:endParaRPr lang="en-US"/>
          </a:p>
        </p:txBody>
      </p:sp>
      <p:sp>
        <p:nvSpPr>
          <p:cNvPr id="6" name="Footer Placeholder 5">
            <a:extLst>
              <a:ext uri="{FF2B5EF4-FFF2-40B4-BE49-F238E27FC236}">
                <a16:creationId xmlns:a16="http://schemas.microsoft.com/office/drawing/2014/main" id="{1CFEAFAA-830E-84FC-8008-C9B937C92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15441-BDAE-C23D-05B0-F3D0C09268D9}"/>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062337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102E-50D2-EE93-E242-6B54C4DBF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C53DD-4A57-5555-0A9A-919E7DB64F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E6DEE-8064-37A9-2305-975BAB2B05F7}"/>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5" name="Footer Placeholder 4">
            <a:extLst>
              <a:ext uri="{FF2B5EF4-FFF2-40B4-BE49-F238E27FC236}">
                <a16:creationId xmlns:a16="http://schemas.microsoft.com/office/drawing/2014/main" id="{48693415-088A-7F87-5C7C-9D2984D1E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191D97-ACBA-B463-ABE8-794D8B7DCE54}"/>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101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3210-5315-D1EC-FA52-D41AA67DE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68FE18-11E0-2425-EFB8-11482C21D5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94C6B9-4994-2D46-A629-5C1D9EB54207}"/>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5" name="Footer Placeholder 4">
            <a:extLst>
              <a:ext uri="{FF2B5EF4-FFF2-40B4-BE49-F238E27FC236}">
                <a16:creationId xmlns:a16="http://schemas.microsoft.com/office/drawing/2014/main" id="{1D9AB533-919D-E782-B298-6E5C7DF4D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B14FD-E723-E10A-680A-304E506E02FA}"/>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1353287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A8779-94CA-33D6-A6FD-67A0D8AC2E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18265-6492-2487-115F-ECF4D55D1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0DB431-1D81-1C0E-5652-A97ABD561E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AA12E0-C93D-6D49-B41F-5A0C3DD6BCB6}"/>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6" name="Footer Placeholder 5">
            <a:extLst>
              <a:ext uri="{FF2B5EF4-FFF2-40B4-BE49-F238E27FC236}">
                <a16:creationId xmlns:a16="http://schemas.microsoft.com/office/drawing/2014/main" id="{0DD9A9A7-4F49-C204-62E3-A48D2640A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3A592E-C7E0-6B74-F436-5A0372B47116}"/>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2644964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EE19-AFFE-0774-46DF-A0615B74F8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DE31A9-1192-E28F-A560-5F9A54739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014294-30C7-B596-FD14-32B66B777A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EC2142-8E4E-56B8-C350-4B14644862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6949DC-1812-6134-9645-1570FCB469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4CDEBF-914B-0E9C-35F8-9EFFA7FB0CD2}"/>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8" name="Footer Placeholder 7">
            <a:extLst>
              <a:ext uri="{FF2B5EF4-FFF2-40B4-BE49-F238E27FC236}">
                <a16:creationId xmlns:a16="http://schemas.microsoft.com/office/drawing/2014/main" id="{72522EB6-A6ED-A3FB-8CF9-B7934687AA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0963A5-DB34-FA18-5585-31913B4174EC}"/>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671364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D7CF-4C17-6D76-C45E-0F4E5862BE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EE16BE-A349-9D7E-148D-8DB5C2B73A48}"/>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4" name="Footer Placeholder 3">
            <a:extLst>
              <a:ext uri="{FF2B5EF4-FFF2-40B4-BE49-F238E27FC236}">
                <a16:creationId xmlns:a16="http://schemas.microsoft.com/office/drawing/2014/main" id="{7AB2390F-3C6B-D273-FE18-B935F425A2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34E16C-44D5-E84B-99CD-1C556CE633F0}"/>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144847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623C7-FBFF-5D0E-6561-C4E6B6800A28}"/>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3" name="Footer Placeholder 2">
            <a:extLst>
              <a:ext uri="{FF2B5EF4-FFF2-40B4-BE49-F238E27FC236}">
                <a16:creationId xmlns:a16="http://schemas.microsoft.com/office/drawing/2014/main" id="{C596BB7B-14F9-B89E-F2B5-EBC6C2CFE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450348-BB24-841D-A676-04F49031A833}"/>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311154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72BB-675F-8509-9BD3-15FB2952A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64980-4E1D-A0FB-9360-A8E3EBE955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CE894-95EE-3A79-C917-5AA3CD62C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B599A7-0B19-9E97-2971-57C70F65329C}"/>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6" name="Footer Placeholder 5">
            <a:extLst>
              <a:ext uri="{FF2B5EF4-FFF2-40B4-BE49-F238E27FC236}">
                <a16:creationId xmlns:a16="http://schemas.microsoft.com/office/drawing/2014/main" id="{B557249D-4E5A-0DC5-5FAC-3B1B59866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590FF5-B68C-A426-961C-621880D66A49}"/>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15413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358E-8B4E-2B0B-0D98-6E4F7749E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78F398-10A2-4C3A-7B8E-6584D4232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7E39AF-1425-B6DB-6167-D72EED8F2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5EE6F-641C-4BA6-E41F-D693A66EAD39}"/>
              </a:ext>
            </a:extLst>
          </p:cNvPr>
          <p:cNvSpPr>
            <a:spLocks noGrp="1"/>
          </p:cNvSpPr>
          <p:nvPr>
            <p:ph type="dt" sz="half" idx="10"/>
          </p:nvPr>
        </p:nvSpPr>
        <p:spPr/>
        <p:txBody>
          <a:bodyPr/>
          <a:lstStyle/>
          <a:p>
            <a:fld id="{EF677F4F-6582-4B61-AAEC-0E7F45266CFE}" type="datetimeFigureOut">
              <a:rPr lang="en-US" smtClean="0"/>
              <a:t>7/10/2024</a:t>
            </a:fld>
            <a:endParaRPr lang="en-US"/>
          </a:p>
        </p:txBody>
      </p:sp>
      <p:sp>
        <p:nvSpPr>
          <p:cNvPr id="6" name="Footer Placeholder 5">
            <a:extLst>
              <a:ext uri="{FF2B5EF4-FFF2-40B4-BE49-F238E27FC236}">
                <a16:creationId xmlns:a16="http://schemas.microsoft.com/office/drawing/2014/main" id="{B9E1AEA5-12C0-50E0-1198-79DFD482D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F12F6-6119-0F37-36A1-CBAAB1250B65}"/>
              </a:ext>
            </a:extLst>
          </p:cNvPr>
          <p:cNvSpPr>
            <a:spLocks noGrp="1"/>
          </p:cNvSpPr>
          <p:nvPr>
            <p:ph type="sldNum" sz="quarter" idx="12"/>
          </p:nvPr>
        </p:nvSpPr>
        <p:spPr/>
        <p:txBody>
          <a:bodyPr/>
          <a:lstStyle/>
          <a:p>
            <a:fld id="{E870C97E-BB5D-44B1-9D42-E93182A12F96}" type="slidenum">
              <a:rPr lang="en-US" smtClean="0"/>
              <a:t>‹#›</a:t>
            </a:fld>
            <a:endParaRPr lang="en-US"/>
          </a:p>
        </p:txBody>
      </p:sp>
    </p:spTree>
    <p:extLst>
      <p:ext uri="{BB962C8B-B14F-4D97-AF65-F5344CB8AC3E}">
        <p14:creationId xmlns:p14="http://schemas.microsoft.com/office/powerpoint/2010/main" val="37394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76A35E-90C8-FFDB-E614-9F5F181BE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048554-8374-A619-DB40-41D515C175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670DF5-C335-683E-75C9-DC1BDED625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677F4F-6582-4B61-AAEC-0E7F45266CFE}" type="datetimeFigureOut">
              <a:rPr lang="en-US" smtClean="0"/>
              <a:t>7/10/2024</a:t>
            </a:fld>
            <a:endParaRPr lang="en-US"/>
          </a:p>
        </p:txBody>
      </p:sp>
      <p:sp>
        <p:nvSpPr>
          <p:cNvPr id="5" name="Footer Placeholder 4">
            <a:extLst>
              <a:ext uri="{FF2B5EF4-FFF2-40B4-BE49-F238E27FC236}">
                <a16:creationId xmlns:a16="http://schemas.microsoft.com/office/drawing/2014/main" id="{E53D3343-C58A-2C71-830B-F6CE7E0EE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48AD51-278D-1F5F-AEB3-618CA71A93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70C97E-BB5D-44B1-9D42-E93182A12F96}" type="slidenum">
              <a:rPr lang="en-US" smtClean="0"/>
              <a:t>‹#›</a:t>
            </a:fld>
            <a:endParaRPr lang="en-US"/>
          </a:p>
        </p:txBody>
      </p:sp>
    </p:spTree>
    <p:extLst>
      <p:ext uri="{BB962C8B-B14F-4D97-AF65-F5344CB8AC3E}">
        <p14:creationId xmlns:p14="http://schemas.microsoft.com/office/powerpoint/2010/main" val="1914339916"/>
      </p:ext>
    </p:extLst>
  </p:cSld>
  <p:clrMap bg1="lt1" tx1="dk1" bg2="lt2" tx2="dk2" accent1="accent1" accent2="accent2" accent3="accent3" accent4="accent4" accent5="accent5" accent6="accent6" hlink="hlink" folHlink="folHlink"/>
  <p:sldLayoutIdLst>
    <p:sldLayoutId id="2147483669" r:id="rId1"/>
    <p:sldLayoutId id="2147483665" r:id="rId2"/>
    <p:sldLayoutId id="2147483668" r:id="rId3"/>
    <p:sldLayoutId id="2147483667"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7/10/2024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E56BFF-6AA1-1A98-C587-975676EF7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847FC-B9DE-5093-7F8F-A2A2D9E51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6E95D-D997-A84C-ED24-DEB035F172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007F44-605B-4C2B-9935-434FDA9DC3B2}" type="datetimeFigureOut">
              <a:rPr lang="en-US" smtClean="0"/>
              <a:t>7/10/2024</a:t>
            </a:fld>
            <a:endParaRPr lang="en-US"/>
          </a:p>
        </p:txBody>
      </p:sp>
      <p:sp>
        <p:nvSpPr>
          <p:cNvPr id="5" name="Footer Placeholder 4">
            <a:extLst>
              <a:ext uri="{FF2B5EF4-FFF2-40B4-BE49-F238E27FC236}">
                <a16:creationId xmlns:a16="http://schemas.microsoft.com/office/drawing/2014/main" id="{32FEC385-5DB0-4B3E-7ED3-CE92CE79A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4998EF3-86B4-4CE2-F708-D6AD61C1A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1E7898-B308-42CF-B723-ECC1CF21573E}" type="slidenum">
              <a:rPr lang="en-US" smtClean="0"/>
              <a:t>‹#›</a:t>
            </a:fld>
            <a:endParaRPr lang="en-US"/>
          </a:p>
        </p:txBody>
      </p:sp>
    </p:spTree>
    <p:extLst>
      <p:ext uri="{BB962C8B-B14F-4D97-AF65-F5344CB8AC3E}">
        <p14:creationId xmlns:p14="http://schemas.microsoft.com/office/powerpoint/2010/main" val="459148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183E7-B36E-8ED6-BD27-1C6C1283E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9C6E9-987F-771A-54CF-1CAADB4C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EF59-C8AE-AF6B-094C-8C888F363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DF2E1-45BD-4401-8387-E2A7BCC47EB0}" type="datetimeFigureOut">
              <a:rPr lang="en-US" smtClean="0"/>
              <a:t>7/10/2024</a:t>
            </a:fld>
            <a:endParaRPr lang="en-US"/>
          </a:p>
        </p:txBody>
      </p:sp>
      <p:sp>
        <p:nvSpPr>
          <p:cNvPr id="5" name="Footer Placeholder 4">
            <a:extLst>
              <a:ext uri="{FF2B5EF4-FFF2-40B4-BE49-F238E27FC236}">
                <a16:creationId xmlns:a16="http://schemas.microsoft.com/office/drawing/2014/main" id="{2C59C353-7373-40F0-6E99-58331D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800BB5-E3F9-4EE3-F827-06F0EBAAB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7AAED-FAC6-4542-AAF3-F89C9E355A67}" type="slidenum">
              <a:rPr lang="en-US" smtClean="0"/>
              <a:t>‹#›</a:t>
            </a:fld>
            <a:endParaRPr lang="en-US"/>
          </a:p>
        </p:txBody>
      </p:sp>
    </p:spTree>
    <p:extLst>
      <p:ext uri="{BB962C8B-B14F-4D97-AF65-F5344CB8AC3E}">
        <p14:creationId xmlns:p14="http://schemas.microsoft.com/office/powerpoint/2010/main" val="3426664798"/>
      </p:ext>
    </p:extLst>
  </p:cSld>
  <p:clrMap bg1="lt1" tx1="dk1" bg2="lt2" tx2="dk2" accent1="accent1" accent2="accent2" accent3="accent3" accent4="accent4" accent5="accent5" accent6="accent6" hlink="hlink" folHlink="folHlink"/>
  <p:sldLayoutIdLst>
    <p:sldLayoutId id="2147483664"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Description automatically generated">
            <a:extLst>
              <a:ext uri="{FF2B5EF4-FFF2-40B4-BE49-F238E27FC236}">
                <a16:creationId xmlns:a16="http://schemas.microsoft.com/office/drawing/2014/main" id="{12957805-9275-10CA-31A6-557ADB52F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CC134D1-ED83-26B2-CFCE-EA4A1E157F76}"/>
              </a:ext>
            </a:extLst>
          </p:cNvPr>
          <p:cNvSpPr/>
          <p:nvPr/>
        </p:nvSpPr>
        <p:spPr>
          <a:xfrm>
            <a:off x="159283" y="123886"/>
            <a:ext cx="11869502" cy="662497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21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16E42EF9-EA3C-31BB-46F9-14D6D0FE7E7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771688E-BAD2-DF58-F468-EB9047E819F6}"/>
              </a:ext>
            </a:extLst>
          </p:cNvPr>
          <p:cNvSpPr>
            <a:spLocks noGrp="1" noRot="1" noMove="1" noResize="1" noEditPoints="1" noAdjustHandles="1" noChangeArrowheads="1" noChangeShapeType="1"/>
          </p:cNvSpPr>
          <p:nvPr/>
        </p:nvSpPr>
        <p:spPr>
          <a:xfrm>
            <a:off x="2638208" y="2423679"/>
            <a:ext cx="6780501" cy="2010642"/>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latin typeface="Bernard MT Condensed" panose="02050806060905020404" pitchFamily="18" charset="0"/>
              </a:rPr>
              <a:t>Trust With Eyes Wide Open</a:t>
            </a:r>
          </a:p>
        </p:txBody>
      </p:sp>
      <p:sp>
        <p:nvSpPr>
          <p:cNvPr id="10" name="Frame 9">
            <a:extLst>
              <a:ext uri="{FF2B5EF4-FFF2-40B4-BE49-F238E27FC236}">
                <a16:creationId xmlns:a16="http://schemas.microsoft.com/office/drawing/2014/main" id="{C7C8096C-5D30-AF3B-CC8B-A50EEB0EA270}"/>
              </a:ext>
            </a:extLst>
          </p:cNvPr>
          <p:cNvSpPr>
            <a:spLocks noGrp="1" noRot="1" noMove="1" noResize="1" noEditPoints="1" noAdjustHandles="1" noChangeArrowheads="1" noChangeShapeType="1"/>
          </p:cNvSpPr>
          <p:nvPr/>
        </p:nvSpPr>
        <p:spPr>
          <a:xfrm>
            <a:off x="1620980" y="1769056"/>
            <a:ext cx="8666019" cy="3392629"/>
          </a:xfrm>
          <a:prstGeom prst="frame">
            <a:avLst>
              <a:gd name="adj1" fmla="val 11654"/>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3963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A72FC9CB-FB15-AA5D-EC2D-10ADCC2047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7FD4E2F-AEBC-A5B8-ADA2-EDEC38762D38}"/>
              </a:ext>
            </a:extLst>
          </p:cNvPr>
          <p:cNvSpPr>
            <a:spLocks noGrp="1"/>
          </p:cNvSpPr>
          <p:nvPr>
            <p:ph idx="1"/>
          </p:nvPr>
        </p:nvSpPr>
        <p:spPr>
          <a:xfrm>
            <a:off x="732993" y="900051"/>
            <a:ext cx="10515600" cy="5057897"/>
          </a:xfrm>
        </p:spPr>
        <p:txBody>
          <a:bodyPr>
            <a:normAutofit fontScale="92500" lnSpcReduction="20000"/>
          </a:bodyPr>
          <a:lstStyle/>
          <a:p>
            <a:pPr marL="0" indent="0" algn="ctr">
              <a:buNone/>
            </a:pPr>
            <a:r>
              <a:rPr lang="en-US" b="1" dirty="0">
                <a:solidFill>
                  <a:schemeClr val="bg1"/>
                </a:solidFill>
                <a:latin typeface="Bernard MT Condensed" panose="02050806060905020404" pitchFamily="18" charset="0"/>
              </a:rPr>
              <a:t>The bible says, </a:t>
            </a:r>
            <a:r>
              <a:rPr lang="en-US" b="1" u="sng" dirty="0">
                <a:solidFill>
                  <a:schemeClr val="bg1"/>
                </a:solidFill>
                <a:latin typeface="Bernard MT Condensed" panose="02050806060905020404" pitchFamily="18" charset="0"/>
              </a:rPr>
              <a:t>John 2:24 </a:t>
            </a:r>
            <a:r>
              <a:rPr lang="en-US" b="1" dirty="0">
                <a:solidFill>
                  <a:schemeClr val="bg1"/>
                </a:solidFill>
                <a:latin typeface="Bernard MT Condensed" panose="02050806060905020404" pitchFamily="18" charset="0"/>
              </a:rPr>
              <a:t>“But Jesus would not entrust himself to them, for he knew all people”.</a:t>
            </a:r>
          </a:p>
          <a:p>
            <a:pPr marL="0" indent="0" algn="ctr">
              <a:buNone/>
            </a:pPr>
            <a:r>
              <a:rPr lang="en-US" sz="3000" dirty="0">
                <a:solidFill>
                  <a:schemeClr val="bg1"/>
                </a:solidFill>
                <a:latin typeface="Amasis MT Pro Light" panose="02040304050005020304" pitchFamily="18" charset="0"/>
              </a:rPr>
              <a:t>This scripture does not say that Jesus didn't trust anyone. Instead, it says that He did not trust himself to them. What does that mean? He didn't give himself over to the idea that man would never disappoint Him.</a:t>
            </a:r>
          </a:p>
          <a:p>
            <a:pPr marL="0" indent="0" algn="ctr">
              <a:buNone/>
            </a:pPr>
            <a:r>
              <a:rPr lang="en-US" sz="3000" dirty="0">
                <a:solidFill>
                  <a:schemeClr val="bg1"/>
                </a:solidFill>
                <a:latin typeface="Amasis MT Pro Light" panose="02040304050005020304" pitchFamily="18" charset="0"/>
              </a:rPr>
              <a:t>The birth of distrust started with the original sin committed by Adam and Eve in the garden of Eden. </a:t>
            </a:r>
          </a:p>
          <a:p>
            <a:pPr marL="0" indent="0" algn="ctr">
              <a:buNone/>
            </a:pPr>
            <a:endParaRPr lang="en-US" sz="3000" dirty="0">
              <a:solidFill>
                <a:schemeClr val="bg1"/>
              </a:solidFill>
              <a:latin typeface="Amasis MT Pro Light" panose="02040304050005020304" pitchFamily="18" charset="0"/>
            </a:endParaRPr>
          </a:p>
          <a:p>
            <a:pPr marL="0" indent="0" algn="ctr">
              <a:buNone/>
            </a:pPr>
            <a:r>
              <a:rPr lang="en-US" sz="3000" dirty="0">
                <a:solidFill>
                  <a:schemeClr val="bg1"/>
                </a:solidFill>
                <a:latin typeface="Amasis MT Pro Light" panose="02040304050005020304" pitchFamily="18" charset="0"/>
              </a:rPr>
              <a:t>Their distrust of God's goodness led them to crave something more than they had. Satan tempted them with the forbidden fruit. God had given several trees but told them not to eat of the tree of good and evil.</a:t>
            </a:r>
          </a:p>
          <a:p>
            <a:pPr marL="0" indent="0" algn="ctr">
              <a:buNone/>
            </a:pPr>
            <a:r>
              <a:rPr lang="en-US" sz="3000" dirty="0">
                <a:solidFill>
                  <a:schemeClr val="bg1"/>
                </a:solidFill>
                <a:latin typeface="Amasis MT Pro Light" panose="02040304050005020304" pitchFamily="18" charset="0"/>
              </a:rPr>
              <a:t> </a:t>
            </a:r>
          </a:p>
          <a:p>
            <a:pPr marL="0" indent="0" algn="ctr">
              <a:buNone/>
            </a:pPr>
            <a:r>
              <a:rPr lang="en-US" sz="3000" dirty="0">
                <a:solidFill>
                  <a:schemeClr val="bg1"/>
                </a:solidFill>
                <a:latin typeface="Amasis MT Pro Light" panose="02040304050005020304" pitchFamily="18" charset="0"/>
              </a:rPr>
              <a:t>They bit from the forbidden tree and their eyes we're wide open. </a:t>
            </a:r>
          </a:p>
          <a:p>
            <a:pPr marL="0" indent="0">
              <a:buNone/>
            </a:pPr>
            <a:endParaRPr lang="en-US" dirty="0"/>
          </a:p>
        </p:txBody>
      </p:sp>
      <p:sp>
        <p:nvSpPr>
          <p:cNvPr id="6" name="Rectangle 5">
            <a:extLst>
              <a:ext uri="{FF2B5EF4-FFF2-40B4-BE49-F238E27FC236}">
                <a16:creationId xmlns:a16="http://schemas.microsoft.com/office/drawing/2014/main" id="{AAE5B2A2-CC3B-5145-07CB-C90ED5A39111}"/>
              </a:ext>
            </a:extLst>
          </p:cNvPr>
          <p:cNvSpPr>
            <a:spLocks noGrp="1" noRot="1" noMove="1" noResize="1" noEditPoints="1" noAdjustHandles="1" noChangeArrowheads="1" noChangeShapeType="1"/>
          </p:cNvSpPr>
          <p:nvPr/>
        </p:nvSpPr>
        <p:spPr>
          <a:xfrm>
            <a:off x="994064" y="680604"/>
            <a:ext cx="9993458" cy="841664"/>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D8B49CAF-7037-686C-A062-A6AAEE3D95B6}"/>
              </a:ext>
            </a:extLst>
          </p:cNvPr>
          <p:cNvSpPr/>
          <p:nvPr/>
        </p:nvSpPr>
        <p:spPr>
          <a:xfrm>
            <a:off x="615636" y="5758004"/>
            <a:ext cx="1566249" cy="915433"/>
          </a:xfrm>
          <a:prstGeom prst="round2DiagRect">
            <a:avLst>
              <a:gd name="adj1" fmla="val 16667"/>
              <a:gd name="adj2" fmla="val 47954"/>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84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DED67DA6-E1E2-02FB-D84D-10E45958EEA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6518F3E-F528-8022-C00F-578949FBFDD2}"/>
              </a:ext>
            </a:extLst>
          </p:cNvPr>
          <p:cNvSpPr>
            <a:spLocks noGrp="1" noRot="1" noMove="1" noResize="1" noEditPoints="1" noAdjustHandles="1" noChangeArrowheads="1" noChangeShapeType="1"/>
          </p:cNvSpPr>
          <p:nvPr>
            <p:ph idx="1"/>
          </p:nvPr>
        </p:nvSpPr>
        <p:spPr>
          <a:xfrm>
            <a:off x="202623" y="1202170"/>
            <a:ext cx="11850831" cy="4990811"/>
          </a:xfrm>
        </p:spPr>
        <p:txBody>
          <a:bodyPr>
            <a:normAutofit lnSpcReduction="10000"/>
          </a:bodyPr>
          <a:lstStyle/>
          <a:p>
            <a:pPr marL="0" indent="0" algn="ctr">
              <a:buNone/>
            </a:pPr>
            <a:r>
              <a:rPr lang="en-US" b="1" u="sng" dirty="0">
                <a:solidFill>
                  <a:schemeClr val="bg1"/>
                </a:solidFill>
                <a:latin typeface="Bernard MT Condensed" panose="02050806060905020404" pitchFamily="18" charset="0"/>
              </a:rPr>
              <a:t>John 2:25 </a:t>
            </a:r>
            <a:r>
              <a:rPr lang="en-US" b="1" dirty="0">
                <a:solidFill>
                  <a:schemeClr val="bg1"/>
                </a:solidFill>
                <a:latin typeface="Bernard MT Condensed" panose="02050806060905020404" pitchFamily="18" charset="0"/>
              </a:rPr>
              <a:t>“He did not need any testimony about mankind, for he knew what was in each person”.</a:t>
            </a:r>
          </a:p>
          <a:p>
            <a:pPr marL="0" indent="0" algn="ctr">
              <a:buNone/>
            </a:pPr>
            <a:r>
              <a:rPr lang="en-US" dirty="0">
                <a:solidFill>
                  <a:schemeClr val="bg1"/>
                </a:solidFill>
                <a:latin typeface="Amasis MT Pro Light" panose="02040304050005020304" pitchFamily="18" charset="0"/>
              </a:rPr>
              <a:t>Jesus was well informed about human nature and the weaknesses it contained. He came to strengthen humanity in their weakness and forgive their failures and sin.   </a:t>
            </a:r>
          </a:p>
          <a:p>
            <a:pPr marL="0" indent="0" algn="ctr">
              <a:buNone/>
            </a:pPr>
            <a:r>
              <a:rPr lang="en-US" dirty="0">
                <a:solidFill>
                  <a:schemeClr val="bg1"/>
                </a:solidFill>
                <a:latin typeface="Amasis MT Pro Light" panose="02040304050005020304" pitchFamily="18" charset="0"/>
              </a:rPr>
              <a:t>Distrust leaves us powerless, tormented by fear, enslaved to temptation, disappointed, and susceptible to suffering. </a:t>
            </a:r>
          </a:p>
          <a:p>
            <a:pPr marL="0" indent="0" algn="ctr">
              <a:buNone/>
            </a:pPr>
            <a:r>
              <a:rPr lang="en-US" dirty="0">
                <a:solidFill>
                  <a:schemeClr val="bg1"/>
                </a:solidFill>
                <a:latin typeface="Amasis MT Pro Light" panose="02040304050005020304" pitchFamily="18" charset="0"/>
              </a:rPr>
              <a:t>However, God will never disappoint us! There is a difference between being disappointed by God and God disappointing us. God always knows what is best for us, even when we don’t.</a:t>
            </a:r>
          </a:p>
          <a:p>
            <a:pPr marL="0" indent="0" algn="ctr">
              <a:buNone/>
            </a:pPr>
            <a:r>
              <a:rPr lang="en-US" b="1" dirty="0">
                <a:solidFill>
                  <a:schemeClr val="bg1"/>
                </a:solidFill>
                <a:latin typeface="Bernard MT Condensed" panose="02050806060905020404" pitchFamily="18" charset="0"/>
              </a:rPr>
              <a:t>Romans 5:5 “And hope does not put us to shame, because God’s love has been poured out into our hearts through the Holy Spirit, who has been given to us”.</a:t>
            </a:r>
          </a:p>
          <a:p>
            <a:pPr marL="0" indent="0">
              <a:buNone/>
            </a:pPr>
            <a:endParaRPr lang="en-US" dirty="0"/>
          </a:p>
        </p:txBody>
      </p:sp>
      <p:sp>
        <p:nvSpPr>
          <p:cNvPr id="6" name="Rectangle 5">
            <a:extLst>
              <a:ext uri="{FF2B5EF4-FFF2-40B4-BE49-F238E27FC236}">
                <a16:creationId xmlns:a16="http://schemas.microsoft.com/office/drawing/2014/main" id="{0F59BECF-A3C5-CC7C-764A-927BF52220F4}"/>
              </a:ext>
            </a:extLst>
          </p:cNvPr>
          <p:cNvSpPr>
            <a:spLocks noGrp="1" noRot="1" noMove="1" noResize="1" noEditPoints="1" noAdjustHandles="1" noChangeArrowheads="1" noChangeShapeType="1"/>
          </p:cNvSpPr>
          <p:nvPr/>
        </p:nvSpPr>
        <p:spPr>
          <a:xfrm>
            <a:off x="279689" y="1202170"/>
            <a:ext cx="11632622" cy="68897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C0DA7F-6C74-F228-C770-DD9096EA2758}"/>
              </a:ext>
            </a:extLst>
          </p:cNvPr>
          <p:cNvSpPr>
            <a:spLocks noGrp="1" noRot="1" noMove="1" noResize="1" noEditPoints="1" noAdjustHandles="1" noChangeArrowheads="1" noChangeShapeType="1"/>
          </p:cNvSpPr>
          <p:nvPr/>
        </p:nvSpPr>
        <p:spPr>
          <a:xfrm>
            <a:off x="202623" y="5101937"/>
            <a:ext cx="11786754" cy="80529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8E3CEE3-0E67-C0A8-0CD2-99286137CF98}"/>
              </a:ext>
            </a:extLst>
          </p:cNvPr>
          <p:cNvCxnSpPr/>
          <p:nvPr/>
        </p:nvCxnSpPr>
        <p:spPr>
          <a:xfrm>
            <a:off x="923453" y="3521798"/>
            <a:ext cx="114073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14AA957-F13C-D22C-D4D4-265E3D15286E}"/>
              </a:ext>
            </a:extLst>
          </p:cNvPr>
          <p:cNvCxnSpPr>
            <a:cxnSpLocks/>
          </p:cNvCxnSpPr>
          <p:nvPr/>
        </p:nvCxnSpPr>
        <p:spPr>
          <a:xfrm>
            <a:off x="4861711" y="4650463"/>
            <a:ext cx="1777497"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ECE9639-9FC8-F9D4-FAF2-65C2434BC641}"/>
              </a:ext>
            </a:extLst>
          </p:cNvPr>
          <p:cNvCxnSpPr>
            <a:cxnSpLocks/>
          </p:cNvCxnSpPr>
          <p:nvPr/>
        </p:nvCxnSpPr>
        <p:spPr>
          <a:xfrm>
            <a:off x="408914" y="4674605"/>
            <a:ext cx="1777497"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0816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blue and white cover">
            <a:extLst>
              <a:ext uri="{FF2B5EF4-FFF2-40B4-BE49-F238E27FC236}">
                <a16:creationId xmlns:a16="http://schemas.microsoft.com/office/drawing/2014/main" id="{B53838BD-6C2F-1290-B4FF-BD14ADE175D1}"/>
              </a:ext>
            </a:extLst>
          </p:cNvPr>
          <p:cNvPicPr>
            <a:picLocks noChangeAspect="1"/>
          </p:cNvPicPr>
          <p:nvPr/>
        </p:nvPicPr>
        <p:blipFill rotWithShape="1">
          <a:blip r:embed="rId2">
            <a:extLst>
              <a:ext uri="{28A0092B-C50C-407E-A947-70E740481C1C}">
                <a14:useLocalDpi xmlns:a14="http://schemas.microsoft.com/office/drawing/2010/main" val="0"/>
              </a:ext>
            </a:extLst>
          </a:blip>
          <a:srcRect r="1" b="1440"/>
          <a:stretch/>
        </p:blipFill>
        <p:spPr>
          <a:xfrm>
            <a:off x="122716" y="115738"/>
            <a:ext cx="11938653" cy="6618898"/>
          </a:xfrm>
          <a:prstGeom prst="rect">
            <a:avLst/>
          </a:prstGeom>
        </p:spPr>
      </p:pic>
      <p:sp>
        <p:nvSpPr>
          <p:cNvPr id="4" name="Rectangle: Single Corner Rounded 3">
            <a:extLst>
              <a:ext uri="{FF2B5EF4-FFF2-40B4-BE49-F238E27FC236}">
                <a16:creationId xmlns:a16="http://schemas.microsoft.com/office/drawing/2014/main" id="{F79A7052-666A-70E8-C40B-78F268CB0879}"/>
              </a:ext>
            </a:extLst>
          </p:cNvPr>
          <p:cNvSpPr/>
          <p:nvPr/>
        </p:nvSpPr>
        <p:spPr>
          <a:xfrm>
            <a:off x="706582" y="1641765"/>
            <a:ext cx="10681855" cy="3979718"/>
          </a:xfrm>
          <a:prstGeom prst="round1Rect">
            <a:avLst/>
          </a:prstGeom>
          <a:solidFill>
            <a:srgbClr val="C2544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bg1"/>
                </a:solidFill>
                <a:latin typeface="Bahnschrift SemiBold" panose="020B0502040204020203" pitchFamily="34" charset="0"/>
              </a:rPr>
              <a:t>FAULTY EXPECTATIONS!</a:t>
            </a:r>
          </a:p>
        </p:txBody>
      </p:sp>
      <p:sp>
        <p:nvSpPr>
          <p:cNvPr id="5" name="Rectangle: Rounded Corners 4">
            <a:extLst>
              <a:ext uri="{FF2B5EF4-FFF2-40B4-BE49-F238E27FC236}">
                <a16:creationId xmlns:a16="http://schemas.microsoft.com/office/drawing/2014/main" id="{841847B4-64C2-9FF6-91C2-D4AF9389908A}"/>
              </a:ext>
            </a:extLst>
          </p:cNvPr>
          <p:cNvSpPr/>
          <p:nvPr/>
        </p:nvSpPr>
        <p:spPr>
          <a:xfrm>
            <a:off x="5351318" y="5959186"/>
            <a:ext cx="1309255" cy="783072"/>
          </a:xfrm>
          <a:prstGeom prst="roundRect">
            <a:avLst/>
          </a:prstGeom>
          <a:noFill/>
          <a:ln>
            <a:solidFill>
              <a:srgbClr val="D56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997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9EBF688D-3FE7-5771-1B89-77763CC054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394E91C0-DEC3-0297-1130-269625D1A906}"/>
              </a:ext>
            </a:extLst>
          </p:cNvPr>
          <p:cNvSpPr>
            <a:spLocks noGrp="1" noRot="1" noMove="1" noResize="1" noEditPoints="1" noAdjustHandles="1" noChangeArrowheads="1" noChangeShapeType="1"/>
          </p:cNvSpPr>
          <p:nvPr>
            <p:ph idx="1"/>
          </p:nvPr>
        </p:nvSpPr>
        <p:spPr>
          <a:xfrm>
            <a:off x="496166" y="637055"/>
            <a:ext cx="11272404" cy="5583889"/>
          </a:xfrm>
        </p:spPr>
        <p:txBody>
          <a:bodyPr>
            <a:normAutofit fontScale="92500" lnSpcReduction="20000"/>
          </a:bodyPr>
          <a:lstStyle/>
          <a:p>
            <a:pPr marL="0" indent="0" algn="ctr">
              <a:buNone/>
            </a:pPr>
            <a:r>
              <a:rPr lang="en-US" sz="3200" dirty="0">
                <a:solidFill>
                  <a:schemeClr val="bg1"/>
                </a:solidFill>
                <a:latin typeface="Amasis MT Pro Light" panose="02040304050005020304" pitchFamily="18" charset="0"/>
              </a:rPr>
              <a:t>God never disappoints. Sometimes we are disappointed because we want things that God doesn’t wants for us!</a:t>
            </a:r>
          </a:p>
          <a:p>
            <a:pPr marL="0" indent="0" algn="ctr">
              <a:buNone/>
            </a:pPr>
            <a:r>
              <a:rPr lang="en-US" sz="3200" b="1" dirty="0">
                <a:solidFill>
                  <a:schemeClr val="bg1"/>
                </a:solidFill>
                <a:latin typeface="Amasis MT Pro Light" panose="02040304050005020304" pitchFamily="18" charset="0"/>
              </a:rPr>
              <a:t>How much of our disappointment is someone else's fault, and how much is our own?</a:t>
            </a:r>
          </a:p>
          <a:p>
            <a:pPr marL="0" indent="0" algn="ctr">
              <a:buNone/>
            </a:pPr>
            <a:r>
              <a:rPr lang="en-US" sz="3200" dirty="0">
                <a:solidFill>
                  <a:schemeClr val="bg1"/>
                </a:solidFill>
                <a:latin typeface="Amasis MT Pro Light" panose="02040304050005020304" pitchFamily="18" charset="0"/>
              </a:rPr>
              <a:t>To expect a person to never hurt or disappoint you is a faulty expectation, simply because human nature is incapable of perfection.</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dirty="0">
                <a:solidFill>
                  <a:schemeClr val="bg1"/>
                </a:solidFill>
                <a:latin typeface="Amasis MT Pro Light" panose="02040304050005020304" pitchFamily="18" charset="0"/>
              </a:rPr>
              <a:t>Jesus was prepared when His disciples disappointed Him and was not devastated by their actions.</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dirty="0">
                <a:solidFill>
                  <a:schemeClr val="bg1"/>
                </a:solidFill>
                <a:latin typeface="Amasis MT Pro Light" panose="02040304050005020304" pitchFamily="18" charset="0"/>
              </a:rPr>
              <a:t>Judas betrayed Him, Peter denied Him, they all slept during His most critical hour of need instead of praying with Him. </a:t>
            </a:r>
          </a:p>
          <a:p>
            <a:pPr marL="0" indent="0" algn="ctr">
              <a:buNone/>
            </a:pPr>
            <a:r>
              <a:rPr lang="en-US" sz="32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Yet He continued loving them completely.</a:t>
            </a:r>
          </a:p>
          <a:p>
            <a:pPr marL="0" indent="0">
              <a:buNone/>
            </a:pPr>
            <a:endParaRPr lang="en-US" dirty="0"/>
          </a:p>
        </p:txBody>
      </p:sp>
      <p:sp>
        <p:nvSpPr>
          <p:cNvPr id="7" name="Rectangle 6">
            <a:extLst>
              <a:ext uri="{FF2B5EF4-FFF2-40B4-BE49-F238E27FC236}">
                <a16:creationId xmlns:a16="http://schemas.microsoft.com/office/drawing/2014/main" id="{F792472A-D2A1-F787-90FF-C58F93F93EE1}"/>
              </a:ext>
            </a:extLst>
          </p:cNvPr>
          <p:cNvSpPr>
            <a:spLocks/>
          </p:cNvSpPr>
          <p:nvPr/>
        </p:nvSpPr>
        <p:spPr>
          <a:xfrm>
            <a:off x="180109" y="129887"/>
            <a:ext cx="11831782" cy="6660572"/>
          </a:xfrm>
          <a:prstGeom prst="rect">
            <a:avLst/>
          </a:prstGeom>
          <a:noFill/>
          <a:ln>
            <a:solidFill>
              <a:srgbClr val="DC6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A75180-1C77-D53C-95CB-6F83E73E2281}"/>
              </a:ext>
            </a:extLst>
          </p:cNvPr>
          <p:cNvSpPr>
            <a:spLocks/>
          </p:cNvSpPr>
          <p:nvPr/>
        </p:nvSpPr>
        <p:spPr>
          <a:xfrm>
            <a:off x="535132" y="1285592"/>
            <a:ext cx="10917502" cy="876644"/>
          </a:xfrm>
          <a:prstGeom prst="rect">
            <a:avLst/>
          </a:prstGeom>
          <a:noFill/>
          <a:ln>
            <a:solidFill>
              <a:srgbClr val="F4B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52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79010A-DC66-3572-AF2C-557A675EB78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B740943A-3ED6-B8A3-6574-BEA722289170}"/>
              </a:ext>
            </a:extLst>
          </p:cNvPr>
          <p:cNvSpPr>
            <a:spLocks noGrp="1" noRot="1" noMove="1" noResize="1" noEditPoints="1" noAdjustHandles="1" noChangeArrowheads="1" noChangeShapeType="1"/>
          </p:cNvSpPr>
          <p:nvPr>
            <p:ph idx="1"/>
          </p:nvPr>
        </p:nvSpPr>
        <p:spPr>
          <a:xfrm>
            <a:off x="207819" y="1662544"/>
            <a:ext cx="11404023" cy="4888923"/>
          </a:xfrm>
        </p:spPr>
        <p:txBody>
          <a:bodyPr/>
          <a:lstStyle/>
          <a:p>
            <a:pPr marL="0" indent="0" algn="ctr">
              <a:buNone/>
            </a:pPr>
            <a:r>
              <a:rPr lang="en-US" sz="3100" b="1" dirty="0">
                <a:solidFill>
                  <a:schemeClr val="bg1"/>
                </a:solidFill>
                <a:latin typeface="Bernard MT Condensed" panose="02050806060905020404" pitchFamily="18" charset="0"/>
              </a:rPr>
              <a:t>Hebrews 13:5 </a:t>
            </a:r>
            <a:r>
              <a:rPr lang="en-US" sz="3100" b="1" dirty="0">
                <a:solidFill>
                  <a:schemeClr val="bg1"/>
                </a:solidFill>
                <a:latin typeface="Amasis MT Pro Light" panose="02040304050005020304" pitchFamily="18" charset="0"/>
              </a:rPr>
              <a:t>“Keep your lives free from the love of money and be content with what you have, because God has said, “Never will I leave you; never will I forsake you”.</a:t>
            </a:r>
          </a:p>
          <a:p>
            <a:pPr marL="0" indent="0" algn="ctr">
              <a:buNone/>
            </a:pPr>
            <a:endParaRPr lang="en-US" sz="3100" b="1" dirty="0">
              <a:solidFill>
                <a:schemeClr val="bg1"/>
              </a:solidFill>
              <a:latin typeface="Amasis MT Pro Light" panose="02040304050005020304" pitchFamily="18" charset="0"/>
            </a:endParaRPr>
          </a:p>
          <a:p>
            <a:pPr marL="0" indent="0" algn="ctr">
              <a:buNone/>
            </a:pPr>
            <a:r>
              <a:rPr lang="en-US" sz="3100" dirty="0">
                <a:solidFill>
                  <a:schemeClr val="bg1"/>
                </a:solidFill>
                <a:latin typeface="Amasis MT Pro Light" panose="02040304050005020304" pitchFamily="18" charset="0"/>
              </a:rPr>
              <a:t>The word “contentment” derives from two Latin words, con and </a:t>
            </a:r>
            <a:r>
              <a:rPr lang="en-US" sz="3100" dirty="0" err="1">
                <a:solidFill>
                  <a:schemeClr val="bg1"/>
                </a:solidFill>
                <a:latin typeface="Amasis MT Pro Light" panose="02040304050005020304" pitchFamily="18" charset="0"/>
              </a:rPr>
              <a:t>tenere</a:t>
            </a:r>
            <a:r>
              <a:rPr lang="en-US" sz="3100" dirty="0">
                <a:solidFill>
                  <a:schemeClr val="bg1"/>
                </a:solidFill>
                <a:latin typeface="Amasis MT Pro Light" panose="02040304050005020304" pitchFamily="18" charset="0"/>
              </a:rPr>
              <a:t>, meaning “to hold together.” When you have faith in God, your mind will “hold together” so efficiently that you can recover from disappointment.</a:t>
            </a:r>
          </a:p>
          <a:p>
            <a:pPr marL="0" indent="0">
              <a:buNone/>
            </a:pPr>
            <a:endParaRPr lang="en-US" dirty="0"/>
          </a:p>
        </p:txBody>
      </p:sp>
      <p:sp>
        <p:nvSpPr>
          <p:cNvPr id="6" name="Rectangle 5">
            <a:extLst>
              <a:ext uri="{FF2B5EF4-FFF2-40B4-BE49-F238E27FC236}">
                <a16:creationId xmlns:a16="http://schemas.microsoft.com/office/drawing/2014/main" id="{B3CF6D5E-296B-14BC-A1EB-3073965CD279}"/>
              </a:ext>
            </a:extLst>
          </p:cNvPr>
          <p:cNvSpPr>
            <a:spLocks/>
          </p:cNvSpPr>
          <p:nvPr/>
        </p:nvSpPr>
        <p:spPr>
          <a:xfrm>
            <a:off x="207819" y="145473"/>
            <a:ext cx="11674186" cy="6603422"/>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ABB67B-83AC-C05E-9E91-BCF8A8731687}"/>
              </a:ext>
            </a:extLst>
          </p:cNvPr>
          <p:cNvSpPr>
            <a:spLocks noGrp="1" noRot="1" noMove="1" noResize="1" noEditPoints="1" noAdjustHandles="1" noChangeArrowheads="1" noChangeShapeType="1"/>
          </p:cNvSpPr>
          <p:nvPr/>
        </p:nvSpPr>
        <p:spPr>
          <a:xfrm>
            <a:off x="462397" y="1662544"/>
            <a:ext cx="2301586" cy="44161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59FE3C4-CC82-F85A-D6B5-61C49A90097A}"/>
              </a:ext>
            </a:extLst>
          </p:cNvPr>
          <p:cNvCxnSpPr>
            <a:cxnSpLocks/>
          </p:cNvCxnSpPr>
          <p:nvPr/>
        </p:nvCxnSpPr>
        <p:spPr>
          <a:xfrm>
            <a:off x="3204927" y="4472412"/>
            <a:ext cx="2381061" cy="0"/>
          </a:xfrm>
          <a:prstGeom prst="line">
            <a:avLst/>
          </a:prstGeom>
          <a:ln>
            <a:solidFill>
              <a:srgbClr val="BD4A6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4649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028D5AE6-0490-2F0F-3AA7-CDDC163D98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715399DF-7D11-09CC-E929-7785FA260CAF}"/>
              </a:ext>
            </a:extLst>
          </p:cNvPr>
          <p:cNvSpPr>
            <a:spLocks noGrp="1" noRot="1" noMove="1" noResize="1" noEditPoints="1" noAdjustHandles="1" noChangeArrowheads="1" noChangeShapeType="1"/>
          </p:cNvSpPr>
          <p:nvPr>
            <p:ph sz="half" idx="1"/>
          </p:nvPr>
        </p:nvSpPr>
        <p:spPr>
          <a:xfrm>
            <a:off x="258909" y="2015836"/>
            <a:ext cx="5181600" cy="1184564"/>
          </a:xfrm>
        </p:spPr>
        <p:txBody>
          <a:bodyPr>
            <a:normAutofit fontScale="85000" lnSpcReduction="10000"/>
          </a:bodyPr>
          <a:lstStyle/>
          <a:p>
            <a:pPr marL="0" indent="0" algn="ctr">
              <a:buNone/>
            </a:pPr>
            <a:r>
              <a:rPr lang="en-US" sz="9600" dirty="0">
                <a:solidFill>
                  <a:schemeClr val="bg1"/>
                </a:solidFill>
                <a:latin typeface="Bernard MT Condensed" panose="02050806060905020404" pitchFamily="18" charset="0"/>
              </a:rPr>
              <a:t>Discernment</a:t>
            </a:r>
            <a:endParaRPr lang="en-US" sz="8000" dirty="0">
              <a:solidFill>
                <a:schemeClr val="bg1"/>
              </a:solidFill>
              <a:latin typeface="Bernard MT Condensed" panose="02050806060905020404" pitchFamily="18" charset="0"/>
            </a:endParaRPr>
          </a:p>
        </p:txBody>
      </p:sp>
      <p:sp>
        <p:nvSpPr>
          <p:cNvPr id="6" name="Content Placeholder 5">
            <a:extLst>
              <a:ext uri="{FF2B5EF4-FFF2-40B4-BE49-F238E27FC236}">
                <a16:creationId xmlns:a16="http://schemas.microsoft.com/office/drawing/2014/main" id="{41A2EF44-847D-1AE5-1D0A-6CDD235327BD}"/>
              </a:ext>
            </a:extLst>
          </p:cNvPr>
          <p:cNvSpPr>
            <a:spLocks noGrp="1" noRot="1" noMove="1" noResize="1" noEditPoints="1" noAdjustHandles="1" noChangeArrowheads="1" noChangeShapeType="1"/>
          </p:cNvSpPr>
          <p:nvPr>
            <p:ph sz="half" idx="2"/>
          </p:nvPr>
        </p:nvSpPr>
        <p:spPr>
          <a:xfrm>
            <a:off x="6627668" y="868867"/>
            <a:ext cx="5181600" cy="4351338"/>
          </a:xfrm>
        </p:spPr>
        <p:txBody>
          <a:bodyPr>
            <a:normAutofit fontScale="85000" lnSpcReduction="10000"/>
          </a:bodyPr>
          <a:lstStyle/>
          <a:p>
            <a:pPr marL="0" indent="0">
              <a:buNone/>
            </a:pPr>
            <a:endParaRPr lang="en-US" sz="4400" b="1" dirty="0">
              <a:solidFill>
                <a:schemeClr val="bg1">
                  <a:lumMod val="95000"/>
                </a:schemeClr>
              </a:solidFill>
              <a:latin typeface="Bernard MT Condensed" panose="02050806060905020404" pitchFamily="18" charset="0"/>
            </a:endParaRPr>
          </a:p>
          <a:p>
            <a:pPr marL="0" indent="0">
              <a:buNone/>
            </a:pPr>
            <a:r>
              <a:rPr lang="en-US" sz="4200" b="1" dirty="0">
                <a:solidFill>
                  <a:schemeClr val="bg1"/>
                </a:solidFill>
                <a:latin typeface="Bernard MT Condensed" panose="02050806060905020404" pitchFamily="18" charset="0"/>
              </a:rPr>
              <a:t>“</a:t>
            </a:r>
            <a:r>
              <a:rPr lang="en-US" sz="4700" b="1" dirty="0">
                <a:solidFill>
                  <a:schemeClr val="bg1"/>
                </a:solidFill>
                <a:latin typeface="Bernard MT Condensed" panose="02050806060905020404" pitchFamily="18" charset="0"/>
              </a:rPr>
              <a:t>There are different kinds of gifts, But the same spirit distributes them.</a:t>
            </a:r>
            <a:r>
              <a:rPr lang="en-US" sz="4700" dirty="0">
                <a:solidFill>
                  <a:srgbClr val="000000"/>
                </a:solidFill>
                <a:highlight>
                  <a:srgbClr val="FFFFFF"/>
                </a:highlight>
                <a:latin typeface="system-ui"/>
              </a:rPr>
              <a:t> </a:t>
            </a:r>
            <a:endParaRPr lang="en-US" sz="4700" b="1" dirty="0">
              <a:solidFill>
                <a:schemeClr val="bg1"/>
              </a:solidFill>
              <a:latin typeface="Bernard MT Condensed" panose="02050806060905020404" pitchFamily="18" charset="0"/>
            </a:endParaRPr>
          </a:p>
          <a:p>
            <a:pPr marL="0" indent="0">
              <a:buNone/>
            </a:pPr>
            <a:r>
              <a:rPr lang="en-US" sz="4700" b="1" dirty="0">
                <a:solidFill>
                  <a:schemeClr val="bg1"/>
                </a:solidFill>
                <a:latin typeface="Bernard MT Condensed" panose="02050806060905020404" pitchFamily="18" charset="0"/>
              </a:rPr>
              <a:t>         - 1 Corinthians 12:4</a:t>
            </a:r>
          </a:p>
          <a:p>
            <a:pPr marL="0" indent="0">
              <a:buNone/>
            </a:pPr>
            <a:endParaRPr lang="en-US" dirty="0"/>
          </a:p>
        </p:txBody>
      </p:sp>
      <p:cxnSp>
        <p:nvCxnSpPr>
          <p:cNvPr id="15" name="Straight Connector 14">
            <a:extLst>
              <a:ext uri="{FF2B5EF4-FFF2-40B4-BE49-F238E27FC236}">
                <a16:creationId xmlns:a16="http://schemas.microsoft.com/office/drawing/2014/main" id="{432E73A4-5A5D-7513-8E65-905C1AB0566C}"/>
              </a:ext>
            </a:extLst>
          </p:cNvPr>
          <p:cNvCxnSpPr>
            <a:cxnSpLocks noGrp="1" noRot="1" noMove="1" noResize="1" noEditPoints="1" noAdjustHandles="1" noChangeArrowheads="1" noChangeShapeType="1"/>
          </p:cNvCxnSpPr>
          <p:nvPr/>
        </p:nvCxnSpPr>
        <p:spPr>
          <a:xfrm>
            <a:off x="5865669" y="1246909"/>
            <a:ext cx="0" cy="288347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96DD528E-0D5F-B9D0-78FD-1648957B8636}"/>
              </a:ext>
            </a:extLst>
          </p:cNvPr>
          <p:cNvSpPr>
            <a:spLocks/>
          </p:cNvSpPr>
          <p:nvPr/>
        </p:nvSpPr>
        <p:spPr>
          <a:xfrm>
            <a:off x="1356014" y="5003224"/>
            <a:ext cx="9221929" cy="1776232"/>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lasassy Caps" pitchFamily="2" charset="0"/>
              </a:rPr>
              <a:t>There are different gifts God gives us! These supernatural gifts allow us at times to know who is evil and who is good. </a:t>
            </a:r>
            <a:r>
              <a:rPr lang="en-US" sz="3200" b="1" dirty="0">
                <a:solidFill>
                  <a:srgbClr val="FFFF00"/>
                </a:solidFill>
                <a:latin typeface="Alasassy Caps" pitchFamily="2" charset="0"/>
              </a:rPr>
              <a:t>That is the same God at work!</a:t>
            </a:r>
            <a:endParaRPr lang="en-US" sz="3200" dirty="0">
              <a:solidFill>
                <a:srgbClr val="FFFF00"/>
              </a:solidFill>
              <a:latin typeface="Alasassy Caps" pitchFamily="2" charset="0"/>
            </a:endParaRPr>
          </a:p>
        </p:txBody>
      </p:sp>
    </p:spTree>
    <p:extLst>
      <p:ext uri="{BB962C8B-B14F-4D97-AF65-F5344CB8AC3E}">
        <p14:creationId xmlns:p14="http://schemas.microsoft.com/office/powerpoint/2010/main" val="2836417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3EAD1E2-7747-8044-1418-71F4C0F03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1" y="0"/>
            <a:ext cx="12192000" cy="6858000"/>
          </a:xfrm>
          <a:prstGeom prst="rect">
            <a:avLst/>
          </a:prstGeom>
        </p:spPr>
      </p:pic>
      <p:pic>
        <p:nvPicPr>
          <p:cNvPr id="5" name="Picture 4" descr="A blue and white logo&#10;&#10;Description automatically generated with medium confidence">
            <a:extLst>
              <a:ext uri="{FF2B5EF4-FFF2-40B4-BE49-F238E27FC236}">
                <a16:creationId xmlns:a16="http://schemas.microsoft.com/office/drawing/2014/main" id="{654BCFC6-7222-8516-A975-3561FA1114D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6">
            <a:extLst>
              <a:ext uri="{FF2B5EF4-FFF2-40B4-BE49-F238E27FC236}">
                <a16:creationId xmlns:a16="http://schemas.microsoft.com/office/drawing/2014/main" id="{AF95E97B-E061-1EF8-B61B-35BE5F6ADBE5}"/>
              </a:ext>
            </a:extLst>
          </p:cNvPr>
          <p:cNvSpPr>
            <a:spLocks noGrp="1" noRot="1" noMove="1" noResize="1" noEditPoints="1" noAdjustHandles="1" noChangeArrowheads="1" noChangeShapeType="1"/>
          </p:cNvSpPr>
          <p:nvPr>
            <p:ph idx="1"/>
          </p:nvPr>
        </p:nvSpPr>
        <p:spPr>
          <a:xfrm>
            <a:off x="181841" y="358487"/>
            <a:ext cx="11475571" cy="5766954"/>
          </a:xfrm>
        </p:spPr>
        <p:txBody>
          <a:bodyPr>
            <a:normAutofit lnSpcReduction="10000"/>
          </a:bodyPr>
          <a:lstStyle/>
          <a:p>
            <a:pPr marL="0" indent="0" algn="ctr">
              <a:buNone/>
            </a:pPr>
            <a:r>
              <a:rPr lang="en-US" sz="3600" b="1" dirty="0">
                <a:solidFill>
                  <a:schemeClr val="bg1"/>
                </a:solidFill>
                <a:latin typeface="Amasis MT Pro Light" panose="02040304050005020304" pitchFamily="18" charset="0"/>
              </a:rPr>
              <a:t>The brain is wonderfully made to discern danger. Trust that God is in you!</a:t>
            </a:r>
          </a:p>
          <a:p>
            <a:pPr algn="ctr"/>
            <a:r>
              <a:rPr lang="en-US" sz="3600" b="1"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The amygdala </a:t>
            </a:r>
            <a:r>
              <a:rPr lang="en-US" sz="3600" dirty="0">
                <a:solidFill>
                  <a:schemeClr val="bg1"/>
                </a:solidFill>
                <a:latin typeface="Amasis MT Pro Light" panose="02040304050005020304" pitchFamily="18" charset="0"/>
              </a:rPr>
              <a:t>is key in detecting and responding to threats. When it perceives danger, it can trigger the "fight or flight" response, activating the body's stress response system.</a:t>
            </a:r>
          </a:p>
          <a:p>
            <a:pPr marL="0" indent="0" algn="ctr">
              <a:buNone/>
            </a:pPr>
            <a:endParaRPr lang="en-US" sz="3600" dirty="0">
              <a:solidFill>
                <a:schemeClr val="bg1"/>
              </a:solidFill>
              <a:latin typeface="Amasis MT Pro Light" panose="02040304050005020304" pitchFamily="18" charset="0"/>
            </a:endParaRPr>
          </a:p>
          <a:p>
            <a:pPr algn="ctr"/>
            <a:r>
              <a:rPr lang="en-US" sz="3600" b="1"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The hippocampus</a:t>
            </a:r>
            <a:r>
              <a:rPr lang="en-US" sz="3600" dirty="0">
                <a:solidFill>
                  <a:schemeClr val="bg1"/>
                </a:solidFill>
                <a:latin typeface="Amasis MT Pro Light" panose="02040304050005020304" pitchFamily="18" charset="0"/>
              </a:rPr>
              <a:t>, also located in the temporal lobe, is involved in forming and retrieving memories. It works with the amygdala to compare current sensory information with past experiences to help determine if a situation is dangerous.</a:t>
            </a:r>
          </a:p>
          <a:p>
            <a:pPr marL="0" indent="0">
              <a:buNone/>
            </a:pPr>
            <a:endParaRPr lang="en-US" dirty="0"/>
          </a:p>
        </p:txBody>
      </p:sp>
    </p:spTree>
    <p:extLst>
      <p:ext uri="{BB962C8B-B14F-4D97-AF65-F5344CB8AC3E}">
        <p14:creationId xmlns:p14="http://schemas.microsoft.com/office/powerpoint/2010/main" val="346511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2D9B0D53-0F06-F18D-4A63-08FF76F46AA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8984FCE2-1DB2-EE43-1429-838614E242B9}"/>
              </a:ext>
            </a:extLst>
          </p:cNvPr>
          <p:cNvSpPr>
            <a:spLocks noGrp="1"/>
          </p:cNvSpPr>
          <p:nvPr>
            <p:ph idx="1"/>
          </p:nvPr>
        </p:nvSpPr>
        <p:spPr>
          <a:xfrm>
            <a:off x="422564" y="1397577"/>
            <a:ext cx="11568545" cy="4846927"/>
          </a:xfrm>
        </p:spPr>
        <p:txBody>
          <a:bodyPr>
            <a:normAutofit lnSpcReduction="10000"/>
          </a:bodyPr>
          <a:lstStyle/>
          <a:p>
            <a:pPr algn="ctr"/>
            <a:r>
              <a:rPr lang="en-US" sz="3300"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The hypothalamus </a:t>
            </a:r>
            <a:r>
              <a:rPr lang="en-US" sz="3300" dirty="0">
                <a:solidFill>
                  <a:schemeClr val="bg1"/>
                </a:solidFill>
                <a:latin typeface="Amasis MT Pro Light" panose="02040304050005020304" pitchFamily="18" charset="0"/>
              </a:rPr>
              <a:t>plays a role in the physiological response to danger by activating the autonomic nervous system and the endocrine system, which control the release of stress hormones like adrenaline and cortisol.</a:t>
            </a:r>
          </a:p>
          <a:p>
            <a:pPr algn="ctr"/>
            <a:r>
              <a:rPr lang="en-US" sz="3300"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The insular cortex, or insula</a:t>
            </a:r>
            <a:r>
              <a:rPr lang="en-US" sz="3300" dirty="0">
                <a:solidFill>
                  <a:schemeClr val="bg1"/>
                </a:solidFill>
                <a:latin typeface="Amasis MT Pro Light" panose="02040304050005020304" pitchFamily="18" charset="0"/>
              </a:rPr>
              <a:t>, processes sensory information and emotional experiences, contributing to the perception of bodily states and feelings of unease or fear.</a:t>
            </a:r>
          </a:p>
          <a:p>
            <a:pPr algn="ctr"/>
            <a:endParaRPr lang="en-US" sz="3300" dirty="0">
              <a:solidFill>
                <a:schemeClr val="bg1"/>
              </a:solidFill>
              <a:latin typeface="Amasis MT Pro Light" panose="02040304050005020304" pitchFamily="18" charset="0"/>
            </a:endParaRPr>
          </a:p>
          <a:p>
            <a:pPr marL="0" indent="0" algn="ctr">
              <a:buNone/>
            </a:pPr>
            <a:r>
              <a:rPr lang="en-US" sz="3300" dirty="0">
                <a:solidFill>
                  <a:schemeClr val="bg1"/>
                </a:solidFill>
                <a:latin typeface="Amasis MT Pro Light" panose="02040304050005020304" pitchFamily="18" charset="0"/>
              </a:rPr>
              <a:t>Don't doubt the gift of discernment. Pray for discernment. It will keep you from being deceived and perhaps hurt.</a:t>
            </a:r>
          </a:p>
          <a:p>
            <a:pPr marL="0" indent="0">
              <a:buNone/>
            </a:pPr>
            <a:endParaRPr lang="en-US" dirty="0"/>
          </a:p>
        </p:txBody>
      </p:sp>
    </p:spTree>
    <p:extLst>
      <p:ext uri="{BB962C8B-B14F-4D97-AF65-F5344CB8AC3E}">
        <p14:creationId xmlns:p14="http://schemas.microsoft.com/office/powerpoint/2010/main" val="3177787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0C66B429-8D94-7B2C-F766-4B786AF8D9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Beveled 1">
            <a:extLst>
              <a:ext uri="{FF2B5EF4-FFF2-40B4-BE49-F238E27FC236}">
                <a16:creationId xmlns:a16="http://schemas.microsoft.com/office/drawing/2014/main" id="{75FDC146-0EA2-F910-5F1E-CA0B6BEFFE48}"/>
              </a:ext>
            </a:extLst>
          </p:cNvPr>
          <p:cNvSpPr/>
          <p:nvPr/>
        </p:nvSpPr>
        <p:spPr>
          <a:xfrm>
            <a:off x="1940459" y="1319543"/>
            <a:ext cx="8311082" cy="3874882"/>
          </a:xfrm>
          <a:prstGeom prst="bevel">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Bahnschrift SemiBold" panose="020B0502040204020203" pitchFamily="34" charset="0"/>
              </a:rPr>
              <a:t>TRUST GOD!</a:t>
            </a:r>
          </a:p>
        </p:txBody>
      </p:sp>
      <p:sp>
        <p:nvSpPr>
          <p:cNvPr id="6" name="Rectangle: Beveled 5">
            <a:extLst>
              <a:ext uri="{FF2B5EF4-FFF2-40B4-BE49-F238E27FC236}">
                <a16:creationId xmlns:a16="http://schemas.microsoft.com/office/drawing/2014/main" id="{7F1D42E6-FC07-A043-57AB-6AF5E5A321AD}"/>
              </a:ext>
            </a:extLst>
          </p:cNvPr>
          <p:cNvSpPr/>
          <p:nvPr/>
        </p:nvSpPr>
        <p:spPr>
          <a:xfrm>
            <a:off x="2228660" y="1805037"/>
            <a:ext cx="8311082" cy="3874882"/>
          </a:xfrm>
          <a:prstGeom prst="bevel">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600" dirty="0">
              <a:latin typeface="Bahnschrift SemiBold" panose="020B0502040204020203" pitchFamily="34" charset="0"/>
            </a:endParaRPr>
          </a:p>
        </p:txBody>
      </p:sp>
    </p:spTree>
    <p:extLst>
      <p:ext uri="{BB962C8B-B14F-4D97-AF65-F5344CB8AC3E}">
        <p14:creationId xmlns:p14="http://schemas.microsoft.com/office/powerpoint/2010/main" val="5195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a:spLocks noGrp="1" noRot="1" noMove="1" noResize="1" noEditPoints="1" noAdjustHandles="1" noChangeArrowheads="1" noChangeShapeType="1"/>
          </p:cNvSpPr>
          <p:nvPr/>
        </p:nvSpPr>
        <p:spPr>
          <a:xfrm>
            <a:off x="1543050" y="1963436"/>
            <a:ext cx="8811491" cy="2280804"/>
          </a:xfrm>
          <a:prstGeom prst="rect">
            <a:avLst/>
          </a:prstGeom>
          <a:solidFill>
            <a:srgbClr val="135472"/>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2"/>
                </a:solidFill>
                <a:latin typeface="Bernard MT Condensed" panose="02050806060905020404" pitchFamily="18" charset="0"/>
              </a:rPr>
              <a:t>TOTAL TRUST:</a:t>
            </a:r>
          </a:p>
          <a:p>
            <a:pPr algn="ctr"/>
            <a:r>
              <a:rPr lang="en-US" sz="6600" b="1" dirty="0">
                <a:solidFill>
                  <a:schemeClr val="bg2"/>
                </a:solidFill>
                <a:latin typeface="Bernard MT Condensed" panose="02050806060905020404" pitchFamily="18" charset="0"/>
              </a:rPr>
              <a:t>“Who Can I Trust”</a:t>
            </a:r>
          </a:p>
        </p:txBody>
      </p:sp>
      <p:sp>
        <p:nvSpPr>
          <p:cNvPr id="6" name="TextBox 5">
            <a:extLst>
              <a:ext uri="{FF2B5EF4-FFF2-40B4-BE49-F238E27FC236}">
                <a16:creationId xmlns:a16="http://schemas.microsoft.com/office/drawing/2014/main" id="{7C20B2CF-D896-8385-D85E-E21E0F5F78B0}"/>
              </a:ext>
            </a:extLst>
          </p:cNvPr>
          <p:cNvSpPr txBox="1"/>
          <p:nvPr/>
        </p:nvSpPr>
        <p:spPr>
          <a:xfrm>
            <a:off x="961159" y="5426520"/>
            <a:ext cx="4042063" cy="954107"/>
          </a:xfrm>
          <a:prstGeom prst="rect">
            <a:avLst/>
          </a:prstGeom>
          <a:noFill/>
        </p:spPr>
        <p:txBody>
          <a:bodyPr wrap="square" rtlCol="0">
            <a:spAutoFit/>
          </a:bodyPr>
          <a:lstStyle/>
          <a:p>
            <a:pPr algn="ctr"/>
            <a:r>
              <a:rPr lang="en-US" sz="2800" dirty="0">
                <a:solidFill>
                  <a:schemeClr val="bg2"/>
                </a:solidFill>
                <a:latin typeface="Alasassy Caps" pitchFamily="2" charset="0"/>
              </a:rPr>
              <a:t>DR. MARK E. WHITLOCK, JR.</a:t>
            </a:r>
          </a:p>
          <a:p>
            <a:pPr algn="ctr"/>
            <a:r>
              <a:rPr lang="en-US" sz="2800" dirty="0">
                <a:solidFill>
                  <a:schemeClr val="bg2"/>
                </a:solidFill>
                <a:latin typeface="Alasassy Caps" pitchFamily="2" charset="0"/>
              </a:rPr>
              <a:t>PASTOR</a:t>
            </a:r>
          </a:p>
        </p:txBody>
      </p:sp>
      <p:sp>
        <p:nvSpPr>
          <p:cNvPr id="2" name="Rectangle: Top Corners Snipped 1">
            <a:extLst>
              <a:ext uri="{FF2B5EF4-FFF2-40B4-BE49-F238E27FC236}">
                <a16:creationId xmlns:a16="http://schemas.microsoft.com/office/drawing/2014/main" id="{F9434A8F-475F-CC0A-DDCA-ECC8E8A1F17B}"/>
              </a:ext>
            </a:extLst>
          </p:cNvPr>
          <p:cNvSpPr>
            <a:spLocks noGrp="1" noRot="1" noMove="1" noResize="1" noEditPoints="1" noAdjustHandles="1" noChangeArrowheads="1" noChangeShapeType="1"/>
          </p:cNvSpPr>
          <p:nvPr/>
        </p:nvSpPr>
        <p:spPr>
          <a:xfrm>
            <a:off x="296141" y="171451"/>
            <a:ext cx="11601450" cy="6530686"/>
          </a:xfrm>
          <a:prstGeom prst="snip2SameRect">
            <a:avLst>
              <a:gd name="adj1" fmla="val 27124"/>
              <a:gd name="adj2" fmla="val 0"/>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245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B5D3CD8-D501-D81B-CE5E-127CBEE795D4}"/>
              </a:ext>
            </a:extLst>
          </p:cNvPr>
          <p:cNvSpPr>
            <a:spLocks noGrp="1"/>
          </p:cNvSpPr>
          <p:nvPr>
            <p:ph idx="1"/>
          </p:nvPr>
        </p:nvSpPr>
        <p:spPr>
          <a:xfrm>
            <a:off x="412173" y="573521"/>
            <a:ext cx="11236036" cy="5536334"/>
          </a:xfrm>
        </p:spPr>
        <p:txBody>
          <a:bodyPr/>
          <a:lstStyle/>
          <a:p>
            <a:pPr marL="0" indent="0" algn="ctr">
              <a:buNone/>
            </a:pPr>
            <a:r>
              <a:rPr lang="en-US" sz="3600" b="1" dirty="0">
                <a:solidFill>
                  <a:schemeClr val="bg1"/>
                </a:solidFill>
                <a:latin typeface="Amasis MT Pro Light" panose="02040304050005020304" pitchFamily="18" charset="0"/>
              </a:rPr>
              <a:t>The Bible says in </a:t>
            </a:r>
            <a:r>
              <a:rPr lang="en-US" sz="3600" b="1" u="sng" dirty="0">
                <a:solidFill>
                  <a:schemeClr val="bg1"/>
                </a:solidFill>
                <a:latin typeface="Amasis MT Pro Light" panose="02040304050005020304" pitchFamily="18" charset="0"/>
              </a:rPr>
              <a:t>Proverbs 3:5-6 </a:t>
            </a:r>
            <a:r>
              <a:rPr lang="en-US" sz="3600" b="1" dirty="0">
                <a:solidFill>
                  <a:schemeClr val="bg1"/>
                </a:solidFill>
                <a:latin typeface="Amasis MT Pro Light" panose="02040304050005020304" pitchFamily="18" charset="0"/>
              </a:rPr>
              <a:t>“Trust in the Lord with all your heart and lean not on your own understanding; in all your ways submit to him, and he will make your paths straight”.</a:t>
            </a:r>
          </a:p>
          <a:p>
            <a:pPr marL="0" indent="0" algn="ctr">
              <a:buNone/>
            </a:pPr>
            <a:endParaRPr lang="en-US" sz="3600" b="1" dirty="0">
              <a:solidFill>
                <a:schemeClr val="bg1"/>
              </a:solidFill>
              <a:latin typeface="Amasis MT Pro Light" panose="02040304050005020304" pitchFamily="18" charset="0"/>
            </a:endParaRPr>
          </a:p>
          <a:p>
            <a:pPr marL="0" indent="0" algn="ctr">
              <a:buNone/>
            </a:pPr>
            <a:r>
              <a:rPr lang="en-US" sz="3600" b="1" dirty="0">
                <a:solidFill>
                  <a:schemeClr val="accent2">
                    <a:lumMod val="60000"/>
                    <a:lumOff val="40000"/>
                  </a:schemeClr>
                </a:solidFill>
                <a:latin typeface="Bernard MT Condensed" panose="02050806060905020404" pitchFamily="18" charset="0"/>
              </a:rPr>
              <a:t>“Trust in the Lord with all your heart.” </a:t>
            </a:r>
            <a:r>
              <a:rPr lang="en-US" sz="3600" dirty="0">
                <a:solidFill>
                  <a:schemeClr val="bg1"/>
                </a:solidFill>
                <a:latin typeface="Amasis MT Pro Light" panose="02040304050005020304" pitchFamily="18" charset="0"/>
              </a:rPr>
              <a:t>– Half hearted trust won't cut it. We must bring everything to the table, including all that we have. We cannot trust God with our whole being if we're making backup plans in case God doesn't come through.</a:t>
            </a:r>
          </a:p>
          <a:p>
            <a:pPr marL="0" indent="0">
              <a:buNone/>
            </a:pPr>
            <a:endParaRPr lang="en-US" dirty="0"/>
          </a:p>
        </p:txBody>
      </p:sp>
      <p:cxnSp>
        <p:nvCxnSpPr>
          <p:cNvPr id="5" name="Straight Connector 4">
            <a:extLst>
              <a:ext uri="{FF2B5EF4-FFF2-40B4-BE49-F238E27FC236}">
                <a16:creationId xmlns:a16="http://schemas.microsoft.com/office/drawing/2014/main" id="{8C35172F-B207-56FF-2022-998AA3D83CFF}"/>
              </a:ext>
            </a:extLst>
          </p:cNvPr>
          <p:cNvCxnSpPr>
            <a:cxnSpLocks/>
          </p:cNvCxnSpPr>
          <p:nvPr/>
        </p:nvCxnSpPr>
        <p:spPr>
          <a:xfrm>
            <a:off x="6355532" y="5305330"/>
            <a:ext cx="2181885"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841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2712B104-E8D8-13E4-46A2-96393F8EA18D}"/>
              </a:ext>
            </a:extLst>
          </p:cNvPr>
          <p:cNvSpPr>
            <a:spLocks noGrp="1"/>
          </p:cNvSpPr>
          <p:nvPr>
            <p:ph idx="1"/>
          </p:nvPr>
        </p:nvSpPr>
        <p:spPr>
          <a:xfrm>
            <a:off x="470189" y="391679"/>
            <a:ext cx="11442988" cy="5598680"/>
          </a:xfrm>
        </p:spPr>
        <p:txBody>
          <a:bodyPr/>
          <a:lstStyle/>
          <a:p>
            <a:pPr marL="0" indent="0" algn="ctr">
              <a:buNone/>
            </a:pPr>
            <a:r>
              <a:rPr lang="en-US" sz="3200" dirty="0">
                <a:solidFill>
                  <a:schemeClr val="accent2">
                    <a:lumMod val="60000"/>
                    <a:lumOff val="40000"/>
                  </a:schemeClr>
                </a:solidFill>
                <a:latin typeface="Bernard MT Condensed" panose="02050806060905020404" pitchFamily="18" charset="0"/>
              </a:rPr>
              <a:t>“</a:t>
            </a:r>
            <a:r>
              <a:rPr lang="en-US" sz="3200" b="1" dirty="0">
                <a:solidFill>
                  <a:schemeClr val="accent2">
                    <a:lumMod val="60000"/>
                    <a:lumOff val="40000"/>
                  </a:schemeClr>
                </a:solidFill>
                <a:latin typeface="Bernard MT Condensed" panose="02050806060905020404" pitchFamily="18" charset="0"/>
              </a:rPr>
              <a:t>And lean not on your own understanding.” </a:t>
            </a:r>
            <a:r>
              <a:rPr lang="en-US" sz="3200" dirty="0">
                <a:solidFill>
                  <a:schemeClr val="bg1"/>
                </a:solidFill>
                <a:latin typeface="Amasis MT Pro Light" panose="02040304050005020304" pitchFamily="18" charset="0"/>
              </a:rPr>
              <a:t>- We think we should be able to figure out life on our own. But our thoughts are not God’s. The Bible says in James 1:5 if any of you lacks wisdom, you should ask God, who gives graciously to all.</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b="1" dirty="0">
                <a:solidFill>
                  <a:schemeClr val="accent2">
                    <a:lumMod val="60000"/>
                    <a:lumOff val="40000"/>
                  </a:schemeClr>
                </a:solidFill>
                <a:latin typeface="Bernard MT Condensed" panose="02050806060905020404" pitchFamily="18" charset="0"/>
              </a:rPr>
              <a:t>“In all your ways submit to him.” </a:t>
            </a:r>
            <a:r>
              <a:rPr lang="en-US" sz="3200" dirty="0">
                <a:solidFill>
                  <a:schemeClr val="bg1"/>
                </a:solidFill>
                <a:latin typeface="Amasis MT Pro Light" panose="02040304050005020304" pitchFamily="18" charset="0"/>
              </a:rPr>
              <a:t>-God is always with us. God is our father. God will never mislead or leave us. He promised never to leave us or forsake us, so that God's will for us is accomplished instead of our own. </a:t>
            </a:r>
          </a:p>
          <a:p>
            <a:pPr marL="0" indent="0" algn="ctr">
              <a:buNone/>
            </a:pPr>
            <a:endParaRPr lang="en-US" sz="3200" dirty="0">
              <a:solidFill>
                <a:schemeClr val="bg1"/>
              </a:solidFill>
              <a:latin typeface="Amasis MT Pro Light" panose="02040304050005020304" pitchFamily="18" charset="0"/>
            </a:endParaRPr>
          </a:p>
          <a:p>
            <a:pPr marL="0" indent="0" algn="ctr">
              <a:buNone/>
            </a:pPr>
            <a:r>
              <a:rPr lang="en-US" sz="3200" b="1" dirty="0">
                <a:solidFill>
                  <a:schemeClr val="bg1"/>
                </a:solidFill>
                <a:latin typeface="Bahnschrift SemiBold" panose="020B0502040204020203" pitchFamily="34" charset="0"/>
              </a:rPr>
              <a:t>We must call on Him for help and trust God to answer!</a:t>
            </a:r>
          </a:p>
          <a:p>
            <a:pPr marL="0" indent="0">
              <a:buNone/>
            </a:pPr>
            <a:endParaRPr lang="en-US" dirty="0"/>
          </a:p>
        </p:txBody>
      </p:sp>
    </p:spTree>
    <p:extLst>
      <p:ext uri="{BB962C8B-B14F-4D97-AF65-F5344CB8AC3E}">
        <p14:creationId xmlns:p14="http://schemas.microsoft.com/office/powerpoint/2010/main" val="372486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58E9243-4D64-7335-2FC5-29D20B071117}"/>
              </a:ext>
            </a:extLst>
          </p:cNvPr>
          <p:cNvSpPr>
            <a:spLocks noGrp="1" noRot="1" noMove="1" noResize="1" noEditPoints="1" noAdjustHandles="1" noChangeArrowheads="1" noChangeShapeType="1"/>
          </p:cNvSpPr>
          <p:nvPr>
            <p:ph idx="1"/>
          </p:nvPr>
        </p:nvSpPr>
        <p:spPr>
          <a:xfrm>
            <a:off x="171451" y="324139"/>
            <a:ext cx="11767704" cy="5614266"/>
          </a:xfrm>
        </p:spPr>
        <p:txBody>
          <a:bodyPr/>
          <a:lstStyle/>
          <a:p>
            <a:pPr marL="0" indent="0" algn="ctr">
              <a:buNone/>
            </a:pPr>
            <a:r>
              <a:rPr lang="en-US" dirty="0">
                <a:solidFill>
                  <a:schemeClr val="accent2">
                    <a:lumMod val="60000"/>
                    <a:lumOff val="40000"/>
                  </a:schemeClr>
                </a:solidFill>
                <a:latin typeface="Bernard MT Condensed" panose="02050806060905020404" pitchFamily="18" charset="0"/>
              </a:rPr>
              <a:t>“</a:t>
            </a:r>
            <a:r>
              <a:rPr lang="en-US" b="1" dirty="0">
                <a:solidFill>
                  <a:schemeClr val="accent2">
                    <a:lumMod val="60000"/>
                    <a:lumOff val="40000"/>
                  </a:schemeClr>
                </a:solidFill>
                <a:latin typeface="Bernard MT Condensed" panose="02050806060905020404" pitchFamily="18" charset="0"/>
              </a:rPr>
              <a:t>And he will make your path straight.”  </a:t>
            </a:r>
            <a:r>
              <a:rPr lang="en-US" b="1" dirty="0">
                <a:solidFill>
                  <a:schemeClr val="bg1"/>
                </a:solidFill>
                <a:latin typeface="Amasis MT Pro Light" panose="02040304050005020304" pitchFamily="18" charset="0"/>
              </a:rPr>
              <a:t>-</a:t>
            </a:r>
            <a:r>
              <a:rPr lang="en-US" sz="3200" dirty="0">
                <a:solidFill>
                  <a:schemeClr val="bg1"/>
                </a:solidFill>
                <a:latin typeface="Amasis MT Pro Light" panose="02040304050005020304" pitchFamily="18" charset="0"/>
              </a:rPr>
              <a:t>God will make a straight path for you. </a:t>
            </a:r>
            <a:r>
              <a:rPr lang="en-US" sz="3200" u="sng" dirty="0">
                <a:solidFill>
                  <a:schemeClr val="bg1"/>
                </a:solidFill>
                <a:latin typeface="Amasis MT Pro Light" panose="02040304050005020304" pitchFamily="18" charset="0"/>
              </a:rPr>
              <a:t>Isaiah 45:2 </a:t>
            </a:r>
            <a:r>
              <a:rPr lang="en-US" sz="3200" dirty="0">
                <a:solidFill>
                  <a:schemeClr val="bg1"/>
                </a:solidFill>
                <a:latin typeface="Amasis MT Pro Light" panose="02040304050005020304" pitchFamily="18" charset="0"/>
              </a:rPr>
              <a:t>says, “I will go before you and will level the mountains”. He specializes in making crooked places straight. The steps of a good person are ordered by God.</a:t>
            </a:r>
          </a:p>
          <a:p>
            <a:pPr marL="0" indent="0" algn="ctr">
              <a:buNone/>
            </a:pPr>
            <a:endParaRPr lang="en-US" sz="3200" dirty="0">
              <a:latin typeface="Amasis MT Pro Light" panose="02040304050005020304" pitchFamily="18" charset="0"/>
            </a:endParaRPr>
          </a:p>
          <a:p>
            <a:pPr marL="0" indent="0" algn="ctr">
              <a:buNone/>
            </a:pPr>
            <a:r>
              <a:rPr lang="en-US" sz="3200" b="1" dirty="0">
                <a:solidFill>
                  <a:schemeClr val="accent2">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rPr>
              <a:t>Rather than giving in to distrust choose to trust God. </a:t>
            </a:r>
          </a:p>
          <a:p>
            <a:pPr marL="0" indent="0" algn="ctr">
              <a:buNone/>
            </a:pPr>
            <a:endParaRPr lang="en-US" sz="3200" b="1" dirty="0">
              <a:solidFill>
                <a:schemeClr val="accent2">
                  <a:lumMod val="7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200" dirty="0">
                <a:solidFill>
                  <a:schemeClr val="bg1"/>
                </a:solidFill>
                <a:latin typeface="Amasis MT Pro Light" panose="02040304050005020304" pitchFamily="18" charset="0"/>
              </a:rPr>
              <a:t>Declare your faith in Jesus out loud: “Lord, I trust you with all that I am and all that I face. I acknowledge that you are with me in this situation, I am not alone. Thank you for going before me and showing me the way to go. I trust You!”</a:t>
            </a:r>
          </a:p>
          <a:p>
            <a:pPr marL="0" indent="0">
              <a:buNone/>
            </a:pPr>
            <a:endParaRPr lang="en-US" dirty="0"/>
          </a:p>
        </p:txBody>
      </p:sp>
      <p:cxnSp>
        <p:nvCxnSpPr>
          <p:cNvPr id="5" name="Straight Connector 4">
            <a:extLst>
              <a:ext uri="{FF2B5EF4-FFF2-40B4-BE49-F238E27FC236}">
                <a16:creationId xmlns:a16="http://schemas.microsoft.com/office/drawing/2014/main" id="{D74FA4B0-68DD-F4C8-9BFD-84DA6BA671B8}"/>
              </a:ext>
            </a:extLst>
          </p:cNvPr>
          <p:cNvCxnSpPr>
            <a:cxnSpLocks/>
          </p:cNvCxnSpPr>
          <p:nvPr/>
        </p:nvCxnSpPr>
        <p:spPr>
          <a:xfrm>
            <a:off x="1204111" y="2679827"/>
            <a:ext cx="9442764" cy="0"/>
          </a:xfrm>
          <a:prstGeom prst="line">
            <a:avLst/>
          </a:prstGeom>
          <a:ln>
            <a:solidFill>
              <a:srgbClr val="C2544E"/>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5E43DE7-E47A-A353-2244-9E11005AE06E}"/>
              </a:ext>
            </a:extLst>
          </p:cNvPr>
          <p:cNvCxnSpPr>
            <a:cxnSpLocks/>
          </p:cNvCxnSpPr>
          <p:nvPr/>
        </p:nvCxnSpPr>
        <p:spPr>
          <a:xfrm flipV="1">
            <a:off x="1068309" y="3358836"/>
            <a:ext cx="9578566" cy="70164"/>
          </a:xfrm>
          <a:prstGeom prst="line">
            <a:avLst/>
          </a:prstGeom>
          <a:ln>
            <a:solidFill>
              <a:srgbClr val="C2544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443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A055F4F6-D697-F937-BB43-832B7A6FFB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FB6F69-2D87-2867-DEBB-00D90005DDDA}"/>
              </a:ext>
            </a:extLst>
          </p:cNvPr>
          <p:cNvSpPr>
            <a:spLocks noGrp="1" noRot="1" noMove="1" noResize="1" noEditPoints="1" noAdjustHandles="1" noChangeArrowheads="1" noChangeShapeType="1"/>
          </p:cNvSpPr>
          <p:nvPr>
            <p:ph type="ctrTitle"/>
          </p:nvPr>
        </p:nvSpPr>
        <p:spPr>
          <a:xfrm>
            <a:off x="1248641" y="3325236"/>
            <a:ext cx="9144000" cy="2387600"/>
          </a:xfrm>
        </p:spPr>
        <p:txBody>
          <a:bodyPr>
            <a:normAutofit fontScale="90000"/>
          </a:bodyPr>
          <a:lstStyle/>
          <a:p>
            <a:r>
              <a:rPr lang="en-US" dirty="0">
                <a:solidFill>
                  <a:schemeClr val="bg1"/>
                </a:solidFill>
              </a:rPr>
              <a:t>“</a:t>
            </a:r>
            <a:r>
              <a:rPr lang="en-US" dirty="0">
                <a:solidFill>
                  <a:schemeClr val="bg1"/>
                </a:solidFill>
                <a:latin typeface="Bernard MT Condensed" panose="02050806060905020404" pitchFamily="18" charset="0"/>
              </a:rPr>
              <a:t>Some trust in chariots and some in horses, but we </a:t>
            </a:r>
            <a:r>
              <a:rPr lang="en-US" dirty="0">
                <a:solidFill>
                  <a:schemeClr val="accent2"/>
                </a:solidFill>
                <a:latin typeface="Bernard MT Condensed" panose="02050806060905020404" pitchFamily="18" charset="0"/>
              </a:rPr>
              <a:t>trust</a:t>
            </a:r>
            <a:r>
              <a:rPr lang="en-US" dirty="0">
                <a:solidFill>
                  <a:schemeClr val="bg1"/>
                </a:solidFill>
                <a:latin typeface="Bernard MT Condensed" panose="02050806060905020404" pitchFamily="18" charset="0"/>
              </a:rPr>
              <a:t> in the name of the </a:t>
            </a:r>
            <a:r>
              <a:rPr lang="en-US" dirty="0">
                <a:solidFill>
                  <a:schemeClr val="bg1">
                    <a:lumMod val="95000"/>
                  </a:schemeClr>
                </a:solidFill>
                <a:latin typeface="Bernard MT Condensed" panose="02050806060905020404" pitchFamily="18" charset="0"/>
              </a:rPr>
              <a:t>Lord</a:t>
            </a:r>
            <a:r>
              <a:rPr lang="en-US" dirty="0">
                <a:solidFill>
                  <a:schemeClr val="accent2">
                    <a:lumMod val="75000"/>
                  </a:schemeClr>
                </a:solidFill>
                <a:latin typeface="Bernard MT Condensed" panose="02050806060905020404" pitchFamily="18" charset="0"/>
              </a:rPr>
              <a:t> </a:t>
            </a:r>
            <a:r>
              <a:rPr lang="en-US" dirty="0">
                <a:solidFill>
                  <a:schemeClr val="bg1"/>
                </a:solidFill>
                <a:latin typeface="Bernard MT Condensed" panose="02050806060905020404" pitchFamily="18" charset="0"/>
              </a:rPr>
              <a:t>our God”.</a:t>
            </a:r>
            <a:br>
              <a:rPr lang="en-US" dirty="0">
                <a:solidFill>
                  <a:schemeClr val="bg1"/>
                </a:solidFill>
                <a:latin typeface="Bernard MT Condensed" panose="02050806060905020404" pitchFamily="18" charset="0"/>
              </a:rPr>
            </a:br>
            <a:br>
              <a:rPr lang="en-US" dirty="0">
                <a:solidFill>
                  <a:schemeClr val="bg1"/>
                </a:solidFill>
                <a:latin typeface="Bernard MT Condensed" panose="02050806060905020404" pitchFamily="18" charset="0"/>
              </a:rPr>
            </a:br>
            <a:r>
              <a:rPr lang="en-US" dirty="0">
                <a:solidFill>
                  <a:schemeClr val="bg1"/>
                </a:solidFill>
                <a:latin typeface="Bernard MT Condensed" panose="02050806060905020404" pitchFamily="18" charset="0"/>
              </a:rPr>
              <a:t>-Psalms 20:7</a:t>
            </a:r>
            <a:br>
              <a:rPr lang="en-US" dirty="0">
                <a:solidFill>
                  <a:schemeClr val="bg1"/>
                </a:solidFill>
                <a:latin typeface="Bernard MT Condensed" panose="02050806060905020404" pitchFamily="18" charset="0"/>
              </a:rPr>
            </a:br>
            <a:endParaRPr lang="en-US" dirty="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26462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rayers Images - Free Download on Freepik">
            <a:extLst>
              <a:ext uri="{FF2B5EF4-FFF2-40B4-BE49-F238E27FC236}">
                <a16:creationId xmlns:a16="http://schemas.microsoft.com/office/drawing/2014/main" id="{026980DE-94E8-7D73-CCDA-A2C4A325A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89" r="30511" b="-1"/>
          <a:stretch/>
        </p:blipFill>
        <p:spPr bwMode="auto">
          <a:xfrm>
            <a:off x="299387" y="324612"/>
            <a:ext cx="4332050" cy="6208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009" r="33105" b="-1"/>
          <a:stretch/>
        </p:blipFill>
        <p:spPr>
          <a:xfrm>
            <a:off x="4700015" y="321733"/>
            <a:ext cx="7168546" cy="6214534"/>
          </a:xfrm>
          <a:custGeom>
            <a:avLst/>
            <a:gdLst/>
            <a:ahLst/>
            <a:cxnLst/>
            <a:rect l="l" t="t" r="r" b="b"/>
            <a:pathLst>
              <a:path w="7168546" h="6214534">
                <a:moveTo>
                  <a:pt x="0" y="0"/>
                </a:moveTo>
                <a:lnTo>
                  <a:pt x="1680304" y="0"/>
                </a:lnTo>
                <a:lnTo>
                  <a:pt x="1680304" y="1786"/>
                </a:lnTo>
                <a:lnTo>
                  <a:pt x="2844647" y="1786"/>
                </a:lnTo>
                <a:lnTo>
                  <a:pt x="3587146" y="1786"/>
                </a:lnTo>
                <a:lnTo>
                  <a:pt x="3587148" y="1786"/>
                </a:lnTo>
                <a:lnTo>
                  <a:pt x="7168546" y="1786"/>
                </a:lnTo>
                <a:lnTo>
                  <a:pt x="7168546" y="2866740"/>
                </a:lnTo>
                <a:lnTo>
                  <a:pt x="3725101" y="6214534"/>
                </a:lnTo>
                <a:lnTo>
                  <a:pt x="2844647" y="6214534"/>
                </a:lnTo>
                <a:lnTo>
                  <a:pt x="2844647" y="6212748"/>
                </a:lnTo>
                <a:lnTo>
                  <a:pt x="1680304" y="6212748"/>
                </a:lnTo>
                <a:lnTo>
                  <a:pt x="1072546" y="6212748"/>
                </a:lnTo>
                <a:lnTo>
                  <a:pt x="0" y="6212748"/>
                </a:lnTo>
                <a:close/>
              </a:path>
            </a:pathLst>
          </a:custGeom>
        </p:spPr>
      </p:pic>
      <p:sp>
        <p:nvSpPr>
          <p:cNvPr id="2060" name="Right Triangle 205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065485-7A91-21A3-F48D-CCAE1D360D15}"/>
              </a:ext>
            </a:extLst>
          </p:cNvPr>
          <p:cNvSpPr txBox="1"/>
          <p:nvPr/>
        </p:nvSpPr>
        <p:spPr>
          <a:xfrm>
            <a:off x="4836657" y="2695285"/>
            <a:ext cx="6710170" cy="923330"/>
          </a:xfrm>
          <a:prstGeom prst="rect">
            <a:avLst/>
          </a:prstGeom>
          <a:noFill/>
        </p:spPr>
        <p:txBody>
          <a:bodyPr wrap="none" rtlCol="0">
            <a:spAutoFit/>
          </a:bodyPr>
          <a:lstStyle/>
          <a:p>
            <a:r>
              <a:rPr lang="en-US" sz="5400" b="1" dirty="0">
                <a:solidFill>
                  <a:schemeClr val="bg1"/>
                </a:solidFill>
                <a:latin typeface="Abadi Extra Light" panose="020B0204020104020204" pitchFamily="34" charset="0"/>
              </a:rPr>
              <a:t>LET’S PRAY TOGETHER!</a:t>
            </a:r>
          </a:p>
        </p:txBody>
      </p:sp>
    </p:spTree>
    <p:extLst>
      <p:ext uri="{BB962C8B-B14F-4D97-AF65-F5344CB8AC3E}">
        <p14:creationId xmlns:p14="http://schemas.microsoft.com/office/powerpoint/2010/main" val="1491075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with text on it">
            <a:extLst>
              <a:ext uri="{FF2B5EF4-FFF2-40B4-BE49-F238E27FC236}">
                <a16:creationId xmlns:a16="http://schemas.microsoft.com/office/drawing/2014/main" id="{682B659F-E969-F8A3-7EE6-2E393508DA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9452" r="5626"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074" name="Picture 2" descr="Are the Doors of Your Church Open? | Mosaic">
            <a:extLst>
              <a:ext uri="{FF2B5EF4-FFF2-40B4-BE49-F238E27FC236}">
                <a16:creationId xmlns:a16="http://schemas.microsoft.com/office/drawing/2014/main" id="{D312D007-6A93-4E65-CA02-B23EBF89E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18" r="11699"/>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D56D14-3129-DD61-680B-98CB711DF37D}"/>
              </a:ext>
            </a:extLst>
          </p:cNvPr>
          <p:cNvSpPr txBox="1"/>
          <p:nvPr/>
        </p:nvSpPr>
        <p:spPr>
          <a:xfrm>
            <a:off x="363447" y="3044092"/>
            <a:ext cx="6742963" cy="1938992"/>
          </a:xfrm>
          <a:prstGeom prst="rect">
            <a:avLst/>
          </a:prstGeom>
          <a:noFill/>
        </p:spPr>
        <p:txBody>
          <a:bodyPr wrap="square" rtlCol="0">
            <a:spAutoFit/>
          </a:bodyPr>
          <a:lstStyle/>
          <a:p>
            <a:pPr algn="ctr"/>
            <a:r>
              <a:rPr lang="en-US" sz="4000" dirty="0">
                <a:solidFill>
                  <a:schemeClr val="bg1"/>
                </a:solidFill>
              </a:rPr>
              <a:t>THE DOORS OF THE CHURCH ARE OPEN! </a:t>
            </a:r>
          </a:p>
          <a:p>
            <a:pPr algn="ctr"/>
            <a:r>
              <a:rPr lang="en-US" sz="4000" dirty="0">
                <a:solidFill>
                  <a:schemeClr val="bg1"/>
                </a:solidFill>
              </a:rPr>
              <a:t>“REID TEMPLE CARES”</a:t>
            </a:r>
          </a:p>
        </p:txBody>
      </p:sp>
      <p:sp>
        <p:nvSpPr>
          <p:cNvPr id="5" name="Rectangle 4">
            <a:extLst>
              <a:ext uri="{FF2B5EF4-FFF2-40B4-BE49-F238E27FC236}">
                <a16:creationId xmlns:a16="http://schemas.microsoft.com/office/drawing/2014/main" id="{9E4EC767-2749-47AC-BA4D-4E540883D0EF}"/>
              </a:ext>
            </a:extLst>
          </p:cNvPr>
          <p:cNvSpPr/>
          <p:nvPr/>
        </p:nvSpPr>
        <p:spPr>
          <a:xfrm>
            <a:off x="374073" y="3013364"/>
            <a:ext cx="6733309" cy="200025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D90EBC-D1F3-3BBB-B5B9-92C315DB80C7}"/>
              </a:ext>
            </a:extLst>
          </p:cNvPr>
          <p:cNvSpPr/>
          <p:nvPr/>
        </p:nvSpPr>
        <p:spPr>
          <a:xfrm>
            <a:off x="978478" y="4287561"/>
            <a:ext cx="6733309" cy="1074148"/>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9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ve">
            <a:extLst>
              <a:ext uri="{FF2B5EF4-FFF2-40B4-BE49-F238E27FC236}">
                <a16:creationId xmlns:a16="http://schemas.microsoft.com/office/drawing/2014/main" id="{63C8116D-08FD-F875-EC4A-EBC59811E9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6" descr="https://pciprdprodfmssa.blob.core.windows.net/fms/1c42292f-c552-44c2-afd7-d83021ea5632/giving_header.png">
            <a:extLst>
              <a:ext uri="{FF2B5EF4-FFF2-40B4-BE49-F238E27FC236}">
                <a16:creationId xmlns:a16="http://schemas.microsoft.com/office/drawing/2014/main" id="{9BA812DD-C948-24EC-A861-8B04F2052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05" y="492702"/>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C46047EA-35E8-DA1A-E1FE-7FFD9BBE3E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9,800+ Thank You Stock Videos and Royalty-Free Footage - iStock | Thank you  card, Appreciation, Gratitude">
            <a:extLst>
              <a:ext uri="{FF2B5EF4-FFF2-40B4-BE49-F238E27FC236}">
                <a16:creationId xmlns:a16="http://schemas.microsoft.com/office/drawing/2014/main" id="{E4EAB574-BF52-F76D-753C-4CB4015FC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020" y="1413729"/>
            <a:ext cx="8567898" cy="4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3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Description automatically generated">
            <a:extLst>
              <a:ext uri="{FF2B5EF4-FFF2-40B4-BE49-F238E27FC236}">
                <a16:creationId xmlns:a16="http://schemas.microsoft.com/office/drawing/2014/main" id="{211DFED9-0B62-07FB-0AF8-28EACD0E8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12775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pic>
        <p:nvPicPr>
          <p:cNvPr id="5" name="Picture 4">
            <a:extLst>
              <a:ext uri="{FF2B5EF4-FFF2-40B4-BE49-F238E27FC236}">
                <a16:creationId xmlns:a16="http://schemas.microsoft.com/office/drawing/2014/main" id="{23657AC2-8D07-5CD1-0F3E-F4B59FF4A77E}"/>
              </a:ext>
            </a:extLst>
          </p:cNvPr>
          <p:cNvPicPr>
            <a:picLocks noChangeAspect="1"/>
          </p:cNvPicPr>
          <p:nvPr/>
        </p:nvPicPr>
        <p:blipFill>
          <a:blip r:embed="rId3"/>
          <a:stretch>
            <a:fillRect/>
          </a:stretch>
        </p:blipFill>
        <p:spPr>
          <a:xfrm>
            <a:off x="4687504" y="1851453"/>
            <a:ext cx="2479180" cy="3742158"/>
          </a:xfrm>
          <a:prstGeom prst="rect">
            <a:avLst/>
          </a:prstGeom>
        </p:spPr>
      </p:pic>
      <p:pic>
        <p:nvPicPr>
          <p:cNvPr id="6" name="Picture 5">
            <a:extLst>
              <a:ext uri="{FF2B5EF4-FFF2-40B4-BE49-F238E27FC236}">
                <a16:creationId xmlns:a16="http://schemas.microsoft.com/office/drawing/2014/main" id="{7A14C0C7-A900-CBC9-206F-85F29ECF6A48}"/>
              </a:ext>
            </a:extLst>
          </p:cNvPr>
          <p:cNvPicPr>
            <a:picLocks noChangeAspect="1"/>
          </p:cNvPicPr>
          <p:nvPr/>
        </p:nvPicPr>
        <p:blipFill>
          <a:blip r:embed="rId4"/>
          <a:stretch>
            <a:fillRect/>
          </a:stretch>
        </p:blipFill>
        <p:spPr>
          <a:xfrm>
            <a:off x="1185770" y="1851453"/>
            <a:ext cx="2465931" cy="3802096"/>
          </a:xfrm>
          <a:prstGeom prst="rect">
            <a:avLst/>
          </a:prstGeom>
        </p:spPr>
      </p:pic>
      <p:pic>
        <p:nvPicPr>
          <p:cNvPr id="7" name="Content Placeholder 3">
            <a:extLst>
              <a:ext uri="{FF2B5EF4-FFF2-40B4-BE49-F238E27FC236}">
                <a16:creationId xmlns:a16="http://schemas.microsoft.com/office/drawing/2014/main" id="{EF19C9A3-AD67-3885-EAD9-407C4E0B433D}"/>
              </a:ext>
            </a:extLst>
          </p:cNvPr>
          <p:cNvPicPr>
            <a:picLocks noChangeAspect="1"/>
          </p:cNvPicPr>
          <p:nvPr/>
        </p:nvPicPr>
        <p:blipFill>
          <a:blip r:embed="rId5"/>
          <a:stretch>
            <a:fillRect/>
          </a:stretch>
        </p:blipFill>
        <p:spPr>
          <a:xfrm>
            <a:off x="8252499" y="1873083"/>
            <a:ext cx="2465931" cy="3698897"/>
          </a:xfrm>
          <a:prstGeom prst="rect">
            <a:avLst/>
          </a:prstGeom>
        </p:spPr>
      </p:pic>
      <p:sp>
        <p:nvSpPr>
          <p:cNvPr id="2" name="Rectangle: Diagonal Corners Rounded 1">
            <a:extLst>
              <a:ext uri="{FF2B5EF4-FFF2-40B4-BE49-F238E27FC236}">
                <a16:creationId xmlns:a16="http://schemas.microsoft.com/office/drawing/2014/main" id="{0EE3FB71-E0B1-04F4-12A6-9D78DDF01428}"/>
              </a:ext>
            </a:extLst>
          </p:cNvPr>
          <p:cNvSpPr/>
          <p:nvPr/>
        </p:nvSpPr>
        <p:spPr>
          <a:xfrm>
            <a:off x="4857750" y="280555"/>
            <a:ext cx="1974273" cy="1210540"/>
          </a:xfrm>
          <a:prstGeom prst="round2Diag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29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0CD1E7B3-6FC3-B72B-2837-5FD0E823645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89DBBFF-8B1F-870A-ADFE-B8043E760265}"/>
              </a:ext>
            </a:extLst>
          </p:cNvPr>
          <p:cNvSpPr/>
          <p:nvPr/>
        </p:nvSpPr>
        <p:spPr>
          <a:xfrm>
            <a:off x="2303318" y="262588"/>
            <a:ext cx="7585364" cy="1046667"/>
          </a:xfrm>
          <a:prstGeom prst="roundRect">
            <a:avLst/>
          </a:prstGeom>
          <a:solidFill>
            <a:srgbClr val="5A4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u="sng" dirty="0">
                <a:solidFill>
                  <a:schemeClr val="bg1"/>
                </a:solidFill>
                <a:latin typeface="Grotesque" panose="020F0502020204030204" pitchFamily="34" charset="0"/>
              </a:rPr>
              <a:t>COURSE OBJECTIVES:</a:t>
            </a:r>
          </a:p>
        </p:txBody>
      </p:sp>
      <p:sp>
        <p:nvSpPr>
          <p:cNvPr id="6" name="Rectangle: Rounded Corners 5">
            <a:extLst>
              <a:ext uri="{FF2B5EF4-FFF2-40B4-BE49-F238E27FC236}">
                <a16:creationId xmlns:a16="http://schemas.microsoft.com/office/drawing/2014/main" id="{609EDE31-026C-E148-ACF8-06F92882CEAD}"/>
              </a:ext>
            </a:extLst>
          </p:cNvPr>
          <p:cNvSpPr/>
          <p:nvPr/>
        </p:nvSpPr>
        <p:spPr>
          <a:xfrm>
            <a:off x="2602923" y="380675"/>
            <a:ext cx="8463395" cy="810491"/>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bg1"/>
              </a:solidFill>
              <a:latin typeface="Grotesque" panose="020F0502020204030204" pitchFamily="34" charset="0"/>
            </a:endParaRPr>
          </a:p>
        </p:txBody>
      </p:sp>
      <p:sp>
        <p:nvSpPr>
          <p:cNvPr id="9" name="TextBox 8">
            <a:extLst>
              <a:ext uri="{FF2B5EF4-FFF2-40B4-BE49-F238E27FC236}">
                <a16:creationId xmlns:a16="http://schemas.microsoft.com/office/drawing/2014/main" id="{2B78DDD7-E759-8F27-3DE9-ED3B6A22A941}"/>
              </a:ext>
            </a:extLst>
          </p:cNvPr>
          <p:cNvSpPr txBox="1"/>
          <p:nvPr/>
        </p:nvSpPr>
        <p:spPr>
          <a:xfrm>
            <a:off x="1091045" y="1503947"/>
            <a:ext cx="9684328" cy="4401205"/>
          </a:xfrm>
          <a:prstGeom prst="rect">
            <a:avLst/>
          </a:prstGeom>
          <a:noFill/>
          <a:ln w="28575">
            <a:solidFill>
              <a:schemeClr val="accent2"/>
            </a:solidFill>
          </a:ln>
        </p:spPr>
        <p:txBody>
          <a:bodyPr wrap="square" rtlCol="0">
            <a:spAutoFit/>
          </a:bodyPr>
          <a:lstStyle/>
          <a:p>
            <a:pPr marL="400050" indent="-400050" algn="ctr">
              <a:buAutoNum type="romanUcPeriod"/>
            </a:pPr>
            <a:r>
              <a:rPr lang="en-US" sz="2800" dirty="0">
                <a:solidFill>
                  <a:schemeClr val="bg1"/>
                </a:solidFill>
                <a:latin typeface="Arial Rounded MT Bold" panose="020F0704030504030204" pitchFamily="34" charset="0"/>
              </a:rPr>
              <a:t>PRAYER</a:t>
            </a:r>
          </a:p>
          <a:p>
            <a:pPr marL="400050" indent="-400050" algn="ctr">
              <a:buAutoNum type="romanUcPeriod"/>
            </a:pPr>
            <a:r>
              <a:rPr lang="en-US" sz="2800" dirty="0">
                <a:solidFill>
                  <a:schemeClr val="bg1"/>
                </a:solidFill>
                <a:latin typeface="Arial Rounded MT Bold" panose="020F0704030504030204" pitchFamily="34" charset="0"/>
              </a:rPr>
              <a:t>SCRIPTURE: JEREMIAH 17:5-6</a:t>
            </a:r>
          </a:p>
          <a:p>
            <a:pPr marL="400050" indent="-400050" algn="ctr">
              <a:buAutoNum type="romanUcPeriod"/>
            </a:pPr>
            <a:r>
              <a:rPr lang="en-US" sz="2800" dirty="0">
                <a:solidFill>
                  <a:schemeClr val="bg1"/>
                </a:solidFill>
                <a:latin typeface="Arial Rounded MT Bold" panose="020F0704030504030204" pitchFamily="34" charset="0"/>
              </a:rPr>
              <a:t>WHO CAN I TRUST?</a:t>
            </a:r>
          </a:p>
          <a:p>
            <a:pPr marL="400050" indent="-400050" algn="ctr">
              <a:buAutoNum type="romanUcPeriod"/>
            </a:pPr>
            <a:r>
              <a:rPr lang="en-US" sz="2800" dirty="0">
                <a:solidFill>
                  <a:schemeClr val="bg1"/>
                </a:solidFill>
                <a:latin typeface="Arial Rounded MT Bold" panose="020F0704030504030204" pitchFamily="34" charset="0"/>
              </a:rPr>
              <a:t>TRUST WITH EYES WIDE OPEN</a:t>
            </a:r>
          </a:p>
          <a:p>
            <a:pPr marL="400050" indent="-400050" algn="ctr">
              <a:buAutoNum type="romanUcPeriod"/>
            </a:pPr>
            <a:r>
              <a:rPr lang="en-US" sz="2800" dirty="0">
                <a:solidFill>
                  <a:schemeClr val="bg1"/>
                </a:solidFill>
                <a:latin typeface="Arial Rounded MT Bold" panose="020F0704030504030204" pitchFamily="34" charset="0"/>
              </a:rPr>
              <a:t>FAULTY EXPECTATIONS</a:t>
            </a:r>
          </a:p>
          <a:p>
            <a:pPr marL="400050" indent="-400050" algn="ctr">
              <a:buAutoNum type="romanUcPeriod"/>
            </a:pPr>
            <a:r>
              <a:rPr lang="en-US" sz="2800" dirty="0">
                <a:solidFill>
                  <a:schemeClr val="bg1"/>
                </a:solidFill>
                <a:latin typeface="Arial Rounded MT Bold" panose="020F0704030504030204" pitchFamily="34" charset="0"/>
              </a:rPr>
              <a:t>DISCREANMENT: 1 CORINTHIANS 12:4-11</a:t>
            </a:r>
          </a:p>
          <a:p>
            <a:pPr marL="400050" indent="-400050" algn="ctr">
              <a:buAutoNum type="romanUcPeriod"/>
            </a:pPr>
            <a:r>
              <a:rPr lang="en-US" sz="2800" dirty="0">
                <a:solidFill>
                  <a:schemeClr val="bg1"/>
                </a:solidFill>
                <a:latin typeface="Arial Rounded MT Bold" panose="020F0704030504030204" pitchFamily="34" charset="0"/>
              </a:rPr>
              <a:t>TRUST GOD- PROVERBS 3:5-6</a:t>
            </a:r>
          </a:p>
          <a:p>
            <a:pPr marL="400050" indent="-400050" algn="ctr">
              <a:buAutoNum type="romanUcPeriod"/>
            </a:pPr>
            <a:r>
              <a:rPr lang="en-US" sz="2800" dirty="0">
                <a:solidFill>
                  <a:schemeClr val="bg1"/>
                </a:solidFill>
                <a:latin typeface="Arial Rounded MT Bold" panose="020F0704030504030204" pitchFamily="34" charset="0"/>
              </a:rPr>
              <a:t>LET’S PRAY TOGETHER</a:t>
            </a:r>
          </a:p>
          <a:p>
            <a:pPr marL="400050" indent="-400050" algn="ctr">
              <a:buAutoNum type="romanUcPeriod"/>
            </a:pPr>
            <a:r>
              <a:rPr lang="en-US" sz="2800" dirty="0">
                <a:solidFill>
                  <a:schemeClr val="bg1"/>
                </a:solidFill>
                <a:latin typeface="Arial Rounded MT Bold" panose="020F0704030504030204" pitchFamily="34" charset="0"/>
              </a:rPr>
              <a:t>OPEN THE DOORS OF THE CHURCH/OFFERING</a:t>
            </a:r>
          </a:p>
          <a:p>
            <a:pPr marL="400050" indent="-400050" algn="ctr">
              <a:buAutoNum type="romanUcPeriod"/>
            </a:pPr>
            <a:r>
              <a:rPr lang="en-US" sz="2800" dirty="0">
                <a:solidFill>
                  <a:schemeClr val="bg1"/>
                </a:solidFill>
                <a:latin typeface="Arial Rounded MT Bold" panose="020F0704030504030204" pitchFamily="34" charset="0"/>
              </a:rPr>
              <a:t>THANK YOU!</a:t>
            </a:r>
          </a:p>
        </p:txBody>
      </p:sp>
    </p:spTree>
    <p:extLst>
      <p:ext uri="{BB962C8B-B14F-4D97-AF65-F5344CB8AC3E}">
        <p14:creationId xmlns:p14="http://schemas.microsoft.com/office/powerpoint/2010/main" val="389492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028D5AE6-0490-2F0F-3AA7-CDDC163D98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715399DF-7D11-09CC-E929-7785FA260CAF}"/>
              </a:ext>
            </a:extLst>
          </p:cNvPr>
          <p:cNvSpPr>
            <a:spLocks noGrp="1" noRot="1" noMove="1" noResize="1" noEditPoints="1" noAdjustHandles="1" noChangeArrowheads="1" noChangeShapeType="1"/>
          </p:cNvSpPr>
          <p:nvPr>
            <p:ph sz="half" idx="1"/>
          </p:nvPr>
        </p:nvSpPr>
        <p:spPr>
          <a:xfrm>
            <a:off x="0" y="2584161"/>
            <a:ext cx="5181600" cy="1546225"/>
          </a:xfrm>
        </p:spPr>
        <p:txBody>
          <a:bodyPr>
            <a:normAutofit fontScale="92500" lnSpcReduction="10000"/>
          </a:bodyPr>
          <a:lstStyle/>
          <a:p>
            <a:pPr marL="0" indent="0" algn="ctr">
              <a:buNone/>
            </a:pPr>
            <a:r>
              <a:rPr lang="en-US" sz="8000" dirty="0">
                <a:solidFill>
                  <a:schemeClr val="bg1"/>
                </a:solidFill>
                <a:latin typeface="Bernard MT Condensed" panose="02050806060905020404" pitchFamily="18" charset="0"/>
              </a:rPr>
              <a:t>The Word </a:t>
            </a:r>
          </a:p>
        </p:txBody>
      </p:sp>
      <p:sp>
        <p:nvSpPr>
          <p:cNvPr id="12" name="Content Placeholder 11">
            <a:extLst>
              <a:ext uri="{FF2B5EF4-FFF2-40B4-BE49-F238E27FC236}">
                <a16:creationId xmlns:a16="http://schemas.microsoft.com/office/drawing/2014/main" id="{0B454AFD-B6CD-8137-2284-CE20CB2B6E12}"/>
              </a:ext>
            </a:extLst>
          </p:cNvPr>
          <p:cNvSpPr>
            <a:spLocks noGrp="1" noRot="1" noMove="1" noResize="1" noEditPoints="1" noAdjustHandles="1" noChangeArrowheads="1" noChangeShapeType="1"/>
          </p:cNvSpPr>
          <p:nvPr>
            <p:ph sz="half" idx="2"/>
          </p:nvPr>
        </p:nvSpPr>
        <p:spPr>
          <a:xfrm>
            <a:off x="5720197" y="109104"/>
            <a:ext cx="6296454" cy="6094268"/>
          </a:xfrm>
        </p:spPr>
        <p:txBody>
          <a:bodyPr>
            <a:normAutofit fontScale="92500" lnSpcReduction="10000"/>
          </a:bodyPr>
          <a:lstStyle/>
          <a:p>
            <a:pPr marL="0" indent="0">
              <a:buNone/>
            </a:pPr>
            <a:r>
              <a:rPr lang="en-US" sz="3200" b="1" dirty="0">
                <a:solidFill>
                  <a:srgbClr val="FFC000"/>
                </a:solidFill>
                <a:latin typeface="Bernard MT Condensed" panose="02050806060905020404" pitchFamily="18" charset="0"/>
              </a:rPr>
              <a:t>“</a:t>
            </a:r>
            <a:r>
              <a:rPr lang="en-US" sz="3200" b="1" dirty="0">
                <a:solidFill>
                  <a:srgbClr val="FFC000"/>
                </a:solidFill>
                <a:latin typeface="Amasis MT Pro Light" panose="02040304050005020304" pitchFamily="18" charset="0"/>
              </a:rPr>
              <a:t>Cursed is the one who trusts in man, who draws strength from mere flesh and whose heart turns away from the Lord</a:t>
            </a:r>
            <a:r>
              <a:rPr lang="en-US" sz="3200" b="1" dirty="0">
                <a:solidFill>
                  <a:schemeClr val="accent2">
                    <a:lumMod val="60000"/>
                    <a:lumOff val="40000"/>
                  </a:schemeClr>
                </a:solidFill>
                <a:latin typeface="Amasis MT Pro Light" panose="02040304050005020304" pitchFamily="18" charset="0"/>
              </a:rPr>
              <a:t>.</a:t>
            </a:r>
            <a:r>
              <a:rPr lang="en-US" sz="3200" b="1" dirty="0">
                <a:solidFill>
                  <a:schemeClr val="accent2">
                    <a:lumMod val="50000"/>
                  </a:schemeClr>
                </a:solidFill>
                <a:latin typeface="Amasis MT Pro Light" panose="02040304050005020304" pitchFamily="18" charset="0"/>
              </a:rPr>
              <a:t> </a:t>
            </a:r>
            <a:r>
              <a:rPr lang="en-US" sz="3200" b="1" dirty="0">
                <a:solidFill>
                  <a:schemeClr val="bg1"/>
                </a:solidFill>
                <a:latin typeface="Amasis MT Pro Light" panose="02040304050005020304" pitchFamily="18" charset="0"/>
              </a:rPr>
              <a:t>That person will be like a bush in the wastelands; they will not see prosperity when it comes. They will dwell in the parched places of the desert, in a salt land where no one lives. </a:t>
            </a:r>
            <a:r>
              <a:rPr lang="en-US" sz="3200" b="1" dirty="0">
                <a:solidFill>
                  <a:schemeClr val="accent2"/>
                </a:solidFill>
                <a:latin typeface="Amasis MT Pro Light" panose="02040304050005020304" pitchFamily="18" charset="0"/>
              </a:rPr>
              <a:t>“But blessed is the one who trusts in the Lord,</a:t>
            </a:r>
            <a:r>
              <a:rPr lang="en-US" sz="3200" b="1" dirty="0">
                <a:solidFill>
                  <a:schemeClr val="bg1"/>
                </a:solidFill>
                <a:latin typeface="Amasis MT Pro Light" panose="02040304050005020304" pitchFamily="18" charset="0"/>
              </a:rPr>
              <a:t> whose confidence is in him. They will be like a tree planted by the water that sends out its roots by the stream. It does not fear when heat comes; its leaves are always green. It has no worries in a year of drought and never fails to bear fruit.”</a:t>
            </a:r>
          </a:p>
          <a:p>
            <a:pPr marL="0" indent="0">
              <a:buNone/>
            </a:pPr>
            <a:endParaRPr lang="en-US" sz="3300" b="1" dirty="0">
              <a:solidFill>
                <a:schemeClr val="bg1"/>
              </a:solidFill>
              <a:latin typeface="Amasis MT Pro Light" panose="02040304050005020304" pitchFamily="18" charset="0"/>
            </a:endParaRPr>
          </a:p>
          <a:p>
            <a:pPr marL="0" indent="0">
              <a:buNone/>
            </a:pPr>
            <a:endParaRPr lang="en-US" dirty="0"/>
          </a:p>
        </p:txBody>
      </p:sp>
      <p:cxnSp>
        <p:nvCxnSpPr>
          <p:cNvPr id="15" name="Straight Connector 14">
            <a:extLst>
              <a:ext uri="{FF2B5EF4-FFF2-40B4-BE49-F238E27FC236}">
                <a16:creationId xmlns:a16="http://schemas.microsoft.com/office/drawing/2014/main" id="{432E73A4-5A5D-7513-8E65-905C1AB0566C}"/>
              </a:ext>
            </a:extLst>
          </p:cNvPr>
          <p:cNvCxnSpPr>
            <a:cxnSpLocks noGrp="1" noRot="1" noMove="1" noResize="1" noEditPoints="1" noAdjustHandles="1" noChangeArrowheads="1" noChangeShapeType="1"/>
          </p:cNvCxnSpPr>
          <p:nvPr/>
        </p:nvCxnSpPr>
        <p:spPr>
          <a:xfrm>
            <a:off x="5330536" y="921615"/>
            <a:ext cx="0" cy="4683054"/>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3B521B8F-1037-050C-2757-7006D7B1E834}"/>
              </a:ext>
            </a:extLst>
          </p:cNvPr>
          <p:cNvSpPr>
            <a:spLocks noGrp="1" noRot="1" noMove="1" noResize="1" noEditPoints="1" noAdjustHandles="1" noChangeArrowheads="1" noChangeShapeType="1"/>
          </p:cNvSpPr>
          <p:nvPr/>
        </p:nvSpPr>
        <p:spPr>
          <a:xfrm>
            <a:off x="1296267" y="5813713"/>
            <a:ext cx="3127664" cy="592281"/>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masis MT Pro Light" panose="02040304050005020304" pitchFamily="18" charset="0"/>
              </a:rPr>
              <a:t>-Jeremiah 17:5-8</a:t>
            </a:r>
          </a:p>
        </p:txBody>
      </p:sp>
    </p:spTree>
    <p:extLst>
      <p:ext uri="{BB962C8B-B14F-4D97-AF65-F5344CB8AC3E}">
        <p14:creationId xmlns:p14="http://schemas.microsoft.com/office/powerpoint/2010/main" val="32181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5D11947D-FDE1-3075-70C0-D1BF1B78AAE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1098535A-7CB2-7653-004E-28D6EE736401}"/>
              </a:ext>
            </a:extLst>
          </p:cNvPr>
          <p:cNvSpPr/>
          <p:nvPr/>
        </p:nvSpPr>
        <p:spPr>
          <a:xfrm>
            <a:off x="5238594" y="5917958"/>
            <a:ext cx="1501486" cy="888423"/>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71923C1-C3B1-1760-E368-938CE9B8AA49}"/>
              </a:ext>
            </a:extLst>
          </p:cNvPr>
          <p:cNvSpPr>
            <a:spLocks noGrp="1"/>
          </p:cNvSpPr>
          <p:nvPr>
            <p:ph type="title"/>
          </p:nvPr>
        </p:nvSpPr>
        <p:spPr>
          <a:xfrm>
            <a:off x="469322" y="254577"/>
            <a:ext cx="11253355" cy="1519429"/>
          </a:xfrm>
        </p:spPr>
        <p:txBody>
          <a:bodyPr>
            <a:normAutofit fontScale="90000"/>
          </a:bodyPr>
          <a:lstStyle/>
          <a:p>
            <a:pPr algn="ctr"/>
            <a:br>
              <a:rPr lang="en-US" sz="3100" dirty="0">
                <a:solidFill>
                  <a:schemeClr val="bg1"/>
                </a:solidFill>
                <a:latin typeface="Grotesque" panose="020B0504020202020204" pitchFamily="34" charset="0"/>
              </a:rPr>
            </a:br>
            <a:r>
              <a:rPr lang="en-US" sz="3100" dirty="0">
                <a:solidFill>
                  <a:schemeClr val="bg1"/>
                </a:solidFill>
                <a:latin typeface="Grotesque" panose="020B0504020202020204" pitchFamily="34" charset="0"/>
              </a:rPr>
              <a:t>These verses outline two ways of living—only two—there is no middle ground. Those who trust in mere mortals are accursed (verves 5-6), but those who trust in the Lord are blessed (verves 7-8).</a:t>
            </a:r>
            <a:br>
              <a:rPr lang="en-US" dirty="0"/>
            </a:br>
            <a:endParaRPr lang="en-US" dirty="0"/>
          </a:p>
        </p:txBody>
      </p:sp>
      <p:sp>
        <p:nvSpPr>
          <p:cNvPr id="8" name="Content Placeholder 7">
            <a:extLst>
              <a:ext uri="{FF2B5EF4-FFF2-40B4-BE49-F238E27FC236}">
                <a16:creationId xmlns:a16="http://schemas.microsoft.com/office/drawing/2014/main" id="{88343A14-3AB9-0772-22BA-AAA7CF2814DB}"/>
              </a:ext>
            </a:extLst>
          </p:cNvPr>
          <p:cNvSpPr>
            <a:spLocks noGrp="1"/>
          </p:cNvSpPr>
          <p:nvPr>
            <p:ph idx="1"/>
          </p:nvPr>
        </p:nvSpPr>
        <p:spPr>
          <a:xfrm>
            <a:off x="838200" y="2028583"/>
            <a:ext cx="10515600" cy="3681222"/>
          </a:xfrm>
        </p:spPr>
        <p:txBody>
          <a:bodyPr/>
          <a:lstStyle/>
          <a:p>
            <a:pPr marL="0" indent="0" algn="ctr">
              <a:buNone/>
            </a:pPr>
            <a:r>
              <a:rPr lang="en-US" dirty="0">
                <a:solidFill>
                  <a:schemeClr val="bg1"/>
                </a:solidFill>
              </a:rPr>
              <a:t>These verses are like Psalm 1, which pronounces blessings on those whose “delight is in Yahweh’s law” (v. 2). Such people “will be like a tree planted by the streams of water, that brings forth its fruit in its season, whose leaf also does not wither. Whatever he does shall prosper” (v. 3). “The wicked are not so but are like the chaff which the wind drives away” (v. 4). “Therefore, the wicked shall not stand in the judgment, nor sinners in the congregation of the righteous. For Yahweh knows the way of the righteous, but the way of the wicked shall perish” (vv. 5-6).</a:t>
            </a:r>
          </a:p>
          <a:p>
            <a:pPr marL="0" indent="0">
              <a:buNone/>
            </a:pPr>
            <a:endParaRPr lang="en-US" dirty="0"/>
          </a:p>
        </p:txBody>
      </p:sp>
      <p:cxnSp>
        <p:nvCxnSpPr>
          <p:cNvPr id="10" name="Straight Connector 9">
            <a:extLst>
              <a:ext uri="{FF2B5EF4-FFF2-40B4-BE49-F238E27FC236}">
                <a16:creationId xmlns:a16="http://schemas.microsoft.com/office/drawing/2014/main" id="{6FBD8556-4F5C-C362-8BAD-BD345F5433CB}"/>
              </a:ext>
            </a:extLst>
          </p:cNvPr>
          <p:cNvCxnSpPr>
            <a:cxnSpLocks/>
          </p:cNvCxnSpPr>
          <p:nvPr/>
        </p:nvCxnSpPr>
        <p:spPr>
          <a:xfrm>
            <a:off x="233795" y="140277"/>
            <a:ext cx="46760" cy="4649932"/>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6A4932C-11D8-00B4-ACA6-BE947B439997}"/>
              </a:ext>
            </a:extLst>
          </p:cNvPr>
          <p:cNvCxnSpPr/>
          <p:nvPr/>
        </p:nvCxnSpPr>
        <p:spPr>
          <a:xfrm>
            <a:off x="11904517" y="2028583"/>
            <a:ext cx="0" cy="465512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243D9F3-795E-C675-0A03-CD1018AA9D6E}"/>
              </a:ext>
            </a:extLst>
          </p:cNvPr>
          <p:cNvCxnSpPr>
            <a:cxnSpLocks/>
          </p:cNvCxnSpPr>
          <p:nvPr/>
        </p:nvCxnSpPr>
        <p:spPr>
          <a:xfrm>
            <a:off x="1705684" y="1774006"/>
            <a:ext cx="8956964"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29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
            <a:extLst>
              <a:ext uri="{FF2B5EF4-FFF2-40B4-BE49-F238E27FC236}">
                <a16:creationId xmlns:a16="http://schemas.microsoft.com/office/drawing/2014/main" id="{286C604C-85AF-21C1-8856-8E86FB37014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Diagonal Corners Snipped 3">
            <a:extLst>
              <a:ext uri="{FF2B5EF4-FFF2-40B4-BE49-F238E27FC236}">
                <a16:creationId xmlns:a16="http://schemas.microsoft.com/office/drawing/2014/main" id="{046E8F03-EF46-1BE7-F1D7-F6BEFD616CD4}"/>
              </a:ext>
            </a:extLst>
          </p:cNvPr>
          <p:cNvSpPr/>
          <p:nvPr/>
        </p:nvSpPr>
        <p:spPr>
          <a:xfrm>
            <a:off x="2234045" y="2415887"/>
            <a:ext cx="8421832" cy="2576946"/>
          </a:xfrm>
          <a:prstGeom prst="snip2DiagRect">
            <a:avLst/>
          </a:prstGeom>
          <a:solidFill>
            <a:srgbClr val="35727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WHO CAN I TRUST?</a:t>
            </a:r>
          </a:p>
        </p:txBody>
      </p:sp>
      <p:sp>
        <p:nvSpPr>
          <p:cNvPr id="5" name="Rectangle: Rounded Corners 4">
            <a:extLst>
              <a:ext uri="{FF2B5EF4-FFF2-40B4-BE49-F238E27FC236}">
                <a16:creationId xmlns:a16="http://schemas.microsoft.com/office/drawing/2014/main" id="{FDE1E5B7-33E5-B6BA-9259-EB18A315B874}"/>
              </a:ext>
            </a:extLst>
          </p:cNvPr>
          <p:cNvSpPr/>
          <p:nvPr/>
        </p:nvSpPr>
        <p:spPr>
          <a:xfrm>
            <a:off x="5049982" y="228600"/>
            <a:ext cx="2140527" cy="128327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572F8D4-959F-2FE0-CE1C-ED20E9E70D71}"/>
              </a:ext>
            </a:extLst>
          </p:cNvPr>
          <p:cNvCxnSpPr/>
          <p:nvPr/>
        </p:nvCxnSpPr>
        <p:spPr>
          <a:xfrm>
            <a:off x="2971800" y="6551468"/>
            <a:ext cx="6941127" cy="3636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10" name="Rectangle: Diagonal Corners Snipped 9">
            <a:extLst>
              <a:ext uri="{FF2B5EF4-FFF2-40B4-BE49-F238E27FC236}">
                <a16:creationId xmlns:a16="http://schemas.microsoft.com/office/drawing/2014/main" id="{75870561-1294-A287-7523-2B97A9CD0EA8}"/>
              </a:ext>
            </a:extLst>
          </p:cNvPr>
          <p:cNvSpPr/>
          <p:nvPr/>
        </p:nvSpPr>
        <p:spPr>
          <a:xfrm>
            <a:off x="2706521" y="2909556"/>
            <a:ext cx="8421832" cy="2576946"/>
          </a:xfrm>
          <a:prstGeom prst="snip2Diag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17004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0CD1E7B3-6FC3-B72B-2837-5FD0E823645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866007-451F-A725-D97D-15FF9CC4A61F}"/>
              </a:ext>
            </a:extLst>
          </p:cNvPr>
          <p:cNvSpPr/>
          <p:nvPr/>
        </p:nvSpPr>
        <p:spPr>
          <a:xfrm>
            <a:off x="503093" y="506557"/>
            <a:ext cx="11185813" cy="5844886"/>
          </a:xfrm>
          <a:prstGeom prst="rect">
            <a:avLst/>
          </a:prstGeom>
          <a:solidFill>
            <a:srgbClr val="5A4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6CB649-7755-A17A-14AE-4EF01002E47C}"/>
              </a:ext>
            </a:extLst>
          </p:cNvPr>
          <p:cNvSpPr txBox="1"/>
          <p:nvPr/>
        </p:nvSpPr>
        <p:spPr>
          <a:xfrm>
            <a:off x="757670" y="701386"/>
            <a:ext cx="10698307" cy="5262979"/>
          </a:xfrm>
          <a:prstGeom prst="rect">
            <a:avLst/>
          </a:prstGeom>
          <a:noFill/>
          <a:ln w="28575">
            <a:solidFill>
              <a:schemeClr val="accent2"/>
            </a:solidFill>
          </a:ln>
        </p:spPr>
        <p:txBody>
          <a:bodyPr wrap="square" rtlCol="0">
            <a:spAutoFit/>
          </a:bodyPr>
          <a:lstStyle/>
          <a:p>
            <a:pPr marL="457200" indent="-457200" algn="ctr">
              <a:buFont typeface="Arial" panose="020B0604020202020204" pitchFamily="34" charset="0"/>
              <a:buChar char="•"/>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It's not surprising that we all come into life with some sort of trust issue. After all birth itself is quite traumatic.</a:t>
            </a:r>
          </a:p>
          <a:p>
            <a:pPr marL="457200" indent="-457200" algn="ctr">
              <a:buFont typeface="Arial" panose="020B0604020202020204" pitchFamily="34" charset="0"/>
              <a:buChar char="•"/>
            </a:pP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lgn="ctr">
              <a:buFont typeface="Arial" panose="020B0604020202020204" pitchFamily="34" charset="0"/>
              <a:buChar char="•"/>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One moment we are safe and warm, cradled close inside our mother's womb; with every need met without our asking. </a:t>
            </a:r>
          </a:p>
          <a:p>
            <a:pPr marL="457200" indent="-457200" algn="ctr">
              <a:buFont typeface="Arial" panose="020B0604020202020204" pitchFamily="34" charset="0"/>
              <a:buChar char="•"/>
            </a:pP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lgn="ctr">
              <a:buFont typeface="Arial" panose="020B0604020202020204" pitchFamily="34" charset="0"/>
              <a:buChar char="•"/>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We trust everything and everybody but then suddenly, we're ejected into in the world. Life experiences often  gives birth to distrust. Trust may be broken by parents, friends, teachers, police, pastors, work associates, and sometimes we can't trust ourselves. </a:t>
            </a:r>
          </a:p>
        </p:txBody>
      </p:sp>
      <p:cxnSp>
        <p:nvCxnSpPr>
          <p:cNvPr id="10" name="Straight Connector 9">
            <a:extLst>
              <a:ext uri="{FF2B5EF4-FFF2-40B4-BE49-F238E27FC236}">
                <a16:creationId xmlns:a16="http://schemas.microsoft.com/office/drawing/2014/main" id="{C39EE548-EE20-1A2A-82EC-D04C1D54E293}"/>
              </a:ext>
            </a:extLst>
          </p:cNvPr>
          <p:cNvCxnSpPr>
            <a:cxnSpLocks/>
          </p:cNvCxnSpPr>
          <p:nvPr/>
        </p:nvCxnSpPr>
        <p:spPr>
          <a:xfrm>
            <a:off x="2363931" y="1620982"/>
            <a:ext cx="1678134"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E72037B-B00C-7CEB-A94A-F1E4F2A7F3D7}"/>
              </a:ext>
            </a:extLst>
          </p:cNvPr>
          <p:cNvCxnSpPr>
            <a:cxnSpLocks/>
          </p:cNvCxnSpPr>
          <p:nvPr/>
        </p:nvCxnSpPr>
        <p:spPr>
          <a:xfrm>
            <a:off x="7831282" y="5914160"/>
            <a:ext cx="1286741"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7032A3-05BB-D2A8-3FD9-2B434471B0FE}"/>
              </a:ext>
            </a:extLst>
          </p:cNvPr>
          <p:cNvCxnSpPr>
            <a:cxnSpLocks/>
          </p:cNvCxnSpPr>
          <p:nvPr/>
        </p:nvCxnSpPr>
        <p:spPr>
          <a:xfrm>
            <a:off x="4152902" y="5037860"/>
            <a:ext cx="1103169"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729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wave&#10;&#10;Description automatically generated">
            <a:extLst>
              <a:ext uri="{FF2B5EF4-FFF2-40B4-BE49-F238E27FC236}">
                <a16:creationId xmlns:a16="http://schemas.microsoft.com/office/drawing/2014/main" id="{0CD1E7B3-6FC3-B72B-2837-5FD0E823645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866007-451F-A725-D97D-15FF9CC4A61F}"/>
              </a:ext>
            </a:extLst>
          </p:cNvPr>
          <p:cNvSpPr/>
          <p:nvPr/>
        </p:nvSpPr>
        <p:spPr>
          <a:xfrm>
            <a:off x="619558" y="649432"/>
            <a:ext cx="10952884" cy="5068166"/>
          </a:xfrm>
          <a:prstGeom prst="rect">
            <a:avLst/>
          </a:prstGeom>
          <a:solidFill>
            <a:srgbClr val="5A4D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6CB649-7755-A17A-14AE-4EF01002E47C}"/>
              </a:ext>
            </a:extLst>
          </p:cNvPr>
          <p:cNvSpPr txBox="1"/>
          <p:nvPr/>
        </p:nvSpPr>
        <p:spPr>
          <a:xfrm>
            <a:off x="746846" y="1413800"/>
            <a:ext cx="10698307" cy="3539430"/>
          </a:xfrm>
          <a:prstGeom prst="rect">
            <a:avLst/>
          </a:prstGeom>
          <a:noFill/>
          <a:ln w="28575">
            <a:solidFill>
              <a:srgbClr val="FFC000"/>
            </a:solidFill>
          </a:ln>
        </p:spPr>
        <p:txBody>
          <a:bodyPr wrap="square" rtlCol="0">
            <a:spAutoFit/>
          </a:bodyPr>
          <a:lstStyle/>
          <a:p>
            <a:pPr marL="457200" indent="-457200" algn="ctr">
              <a:buFont typeface="Arial" panose="020B0604020202020204" pitchFamily="34" charset="0"/>
              <a:buChar cha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From the beginning of time, God has longed for people to trust and call His own. Like Adam and Eve, we were intended to live as cherished children enjoying the sweet communion with our father. </a:t>
            </a:r>
          </a:p>
          <a:p>
            <a:pPr algn="ctr"/>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lgn="ctr">
              <a:buFont typeface="Arial" panose="020B0604020202020204" pitchFamily="34" charset="0"/>
              <a:buChar char="•"/>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Yet, we still suffer from the original sin of Adam and Eve.</a:t>
            </a:r>
          </a:p>
        </p:txBody>
      </p:sp>
      <p:cxnSp>
        <p:nvCxnSpPr>
          <p:cNvPr id="13" name="Straight Connector 12">
            <a:extLst>
              <a:ext uri="{FF2B5EF4-FFF2-40B4-BE49-F238E27FC236}">
                <a16:creationId xmlns:a16="http://schemas.microsoft.com/office/drawing/2014/main" id="{327032A3-05BB-D2A8-3FD9-2B434471B0FE}"/>
              </a:ext>
            </a:extLst>
          </p:cNvPr>
          <p:cNvCxnSpPr>
            <a:cxnSpLocks/>
          </p:cNvCxnSpPr>
          <p:nvPr/>
        </p:nvCxnSpPr>
        <p:spPr>
          <a:xfrm>
            <a:off x="3948547" y="2948133"/>
            <a:ext cx="1782039"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6914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563</TotalTime>
  <Words>1619</Words>
  <Application>Microsoft Office PowerPoint</Application>
  <PresentationFormat>Widescreen</PresentationFormat>
  <Paragraphs>85</Paragraphs>
  <Slides>28</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Abadi Extra Light</vt:lpstr>
      <vt:lpstr>ADLaM Display</vt:lpstr>
      <vt:lpstr>Alasassy Caps</vt:lpstr>
      <vt:lpstr>Amasis MT Pro Light</vt:lpstr>
      <vt:lpstr>Aptos</vt:lpstr>
      <vt:lpstr>Aptos Display</vt:lpstr>
      <vt:lpstr>Arial</vt:lpstr>
      <vt:lpstr>Arial Rounded MT Bold</vt:lpstr>
      <vt:lpstr>Bahnschrift SemiBold</vt:lpstr>
      <vt:lpstr>Bernard MT Condensed</vt:lpstr>
      <vt:lpstr>Grotesque</vt:lpstr>
      <vt:lpstr>system-ui</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 These verses outline two ways of living—only two—there is no middle ground. Those who trust in mere mortals are accursed (verves 5-6), but those who trust in the Lord are blessed (verves 7-8).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trust in chariots and some in horses, but we trust in the name of the Lord our God”.  -Psalms 20:7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2</cp:revision>
  <cp:lastPrinted>2024-07-10T20:52:53Z</cp:lastPrinted>
  <dcterms:created xsi:type="dcterms:W3CDTF">2024-07-09T15:58:49Z</dcterms:created>
  <dcterms:modified xsi:type="dcterms:W3CDTF">2024-07-10T20:53:57Z</dcterms:modified>
</cp:coreProperties>
</file>