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48" r:id="rId3"/>
  </p:sldMasterIdLst>
  <p:sldIdLst>
    <p:sldId id="287" r:id="rId4"/>
    <p:sldId id="289" r:id="rId5"/>
    <p:sldId id="288" r:id="rId6"/>
    <p:sldId id="258" r:id="rId7"/>
    <p:sldId id="262" r:id="rId8"/>
    <p:sldId id="263" r:id="rId9"/>
    <p:sldId id="260" r:id="rId10"/>
    <p:sldId id="259" r:id="rId11"/>
    <p:sldId id="261" r:id="rId12"/>
    <p:sldId id="264" r:id="rId13"/>
    <p:sldId id="265" r:id="rId14"/>
    <p:sldId id="266" r:id="rId15"/>
    <p:sldId id="267" r:id="rId16"/>
    <p:sldId id="268" r:id="rId17"/>
    <p:sldId id="290" r:id="rId18"/>
    <p:sldId id="270" r:id="rId19"/>
    <p:sldId id="272" r:id="rId20"/>
    <p:sldId id="291" r:id="rId21"/>
    <p:sldId id="284" r:id="rId22"/>
    <p:sldId id="285" r:id="rId23"/>
    <p:sldId id="283" r:id="rId24"/>
    <p:sldId id="286"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84AE2-6442-468C-AFED-C7F2358234F2}" v="3" dt="2024-07-17T18:43:23.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4" autoAdjust="0"/>
    <p:restoredTop sz="94660"/>
  </p:normalViewPr>
  <p:slideViewPr>
    <p:cSldViewPr snapToGrid="0">
      <p:cViewPr varScale="1">
        <p:scale>
          <a:sx n="79" d="100"/>
          <a:sy n="79" d="100"/>
        </p:scale>
        <p:origin x="67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0722-14C0-FC1F-4DF1-624E11742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2E4693-6C20-3D99-1436-AF6486549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BB3F2-2C49-5C14-3DD3-4FD0D7564DC8}"/>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FEE19E51-E2AD-4476-C0C7-7FC5045B1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AA304-F094-C8EB-C393-F07A090C691C}"/>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28221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2B8F-F410-9C44-8B59-F9C4F256BC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EA7AA0-1DE0-E516-98DB-8AC8CB98B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BCA1F-B0DE-64E9-A57E-65EF150D9E49}"/>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62AE0666-65ED-C3AB-458F-41BFD909B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2E76A-7FF2-8AE2-21E7-E179B5FF53B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5315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B112D-C278-893E-9907-E2232E8450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A75FC-6B6B-AE32-457E-0A5907B5C9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E686A-5038-C584-EEBD-93D4CDC1F85D}"/>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5E288561-6600-7CD9-0A0E-CA59F9EAC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07278-9908-24D4-2AE7-A75A1CA0BA91}"/>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633652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7/17/2024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7/17/2024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149A-4CE6-8994-7631-9D0E0C9F7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65EBB-EF45-6ED5-C574-C1717465B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78635-CD9D-F7BD-9671-F794A8B24A2B}"/>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F56CBC73-EAE3-50B7-6866-9E021AD8E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E325-4B5F-E467-F112-BA32CAE9E9F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86300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5CD7-4030-0D5B-8C64-0B52F010F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082EB4-395E-5CA3-6353-845389EEC7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959B09-37B2-4B36-9634-5AD4D2DA344A}"/>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B89FB24E-B99C-DBA1-7DD8-D5C386B70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8B82A-3E16-25A8-5CEC-EB914DE2FA7D}"/>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96564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F650-9B3A-C2BA-DE11-13977120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FCD6E-0DC8-348A-8D03-10E8A9E5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BF10-E8F7-2DC2-200B-2FA662367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3F262-4332-10D0-7630-13E858DF3D40}"/>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6" name="Footer Placeholder 5">
            <a:extLst>
              <a:ext uri="{FF2B5EF4-FFF2-40B4-BE49-F238E27FC236}">
                <a16:creationId xmlns:a16="http://schemas.microsoft.com/office/drawing/2014/main" id="{F1314725-B949-0D8C-EEE5-27D8E5349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AA4C-1558-ECDD-043D-F07CDD82709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89988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A765-B4A3-6E24-CD69-DE9F65C62F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801ACC-F822-EB85-D790-FD9891101F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D53C0-1866-D460-57FB-4442E99DE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5CC452-E2A8-3E1F-0B18-5882C79A3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99BDA3-FDE1-C034-913B-A4C46375C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858C5D-42AC-EC1D-134D-7D4CF1281921}"/>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8" name="Footer Placeholder 7">
            <a:extLst>
              <a:ext uri="{FF2B5EF4-FFF2-40B4-BE49-F238E27FC236}">
                <a16:creationId xmlns:a16="http://schemas.microsoft.com/office/drawing/2014/main" id="{396686B8-DD44-266E-6F0F-74A08B86E7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CA0AAB-4155-61F4-E858-AC00AC119A68}"/>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14764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72F6-B573-5479-E361-E7FA51C7D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6AF89F-15A7-DF00-5A08-9ADC9B3D8FD4}"/>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4" name="Footer Placeholder 3">
            <a:extLst>
              <a:ext uri="{FF2B5EF4-FFF2-40B4-BE49-F238E27FC236}">
                <a16:creationId xmlns:a16="http://schemas.microsoft.com/office/drawing/2014/main" id="{4F71F58F-86E2-2172-161F-8E0EC5B472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5B03A-60DD-6CA6-8444-BBA7CB5252E1}"/>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04176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8DEAD-CA7A-BDC9-E727-BC48E5E7F54F}"/>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3" name="Footer Placeholder 2">
            <a:extLst>
              <a:ext uri="{FF2B5EF4-FFF2-40B4-BE49-F238E27FC236}">
                <a16:creationId xmlns:a16="http://schemas.microsoft.com/office/drawing/2014/main" id="{EC5E282F-7937-79E9-471E-6FECFD09A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F92A6-9CE8-3D9A-9EFD-FACF9AED0CC9}"/>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33041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443-B631-7413-F100-F3CE9050F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675B86-1A15-B465-183C-9028F33D6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9D34-087F-EF49-5DA0-B0E162227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A9763-F30A-3199-8781-DA37AF8BB2F1}"/>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6" name="Footer Placeholder 5">
            <a:extLst>
              <a:ext uri="{FF2B5EF4-FFF2-40B4-BE49-F238E27FC236}">
                <a16:creationId xmlns:a16="http://schemas.microsoft.com/office/drawing/2014/main" id="{1C5CE004-8CC6-9296-7EEC-D058F3A4B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BCEC5-09FF-3BB0-0CC4-2FE1920BC54F}"/>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37079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4C61-6BCA-0921-E6FA-C0710EA06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81A08-1576-1C22-E095-967360B6CB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D63894-E748-FA5C-C345-7D32F8696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3D1A5-1D7A-F9B3-6B78-B32A86B85EDB}"/>
              </a:ext>
            </a:extLst>
          </p:cNvPr>
          <p:cNvSpPr>
            <a:spLocks noGrp="1"/>
          </p:cNvSpPr>
          <p:nvPr>
            <p:ph type="dt" sz="half" idx="10"/>
          </p:nvPr>
        </p:nvSpPr>
        <p:spPr/>
        <p:txBody>
          <a:bodyPr/>
          <a:lstStyle/>
          <a:p>
            <a:fld id="{9DEFFE2D-920E-4CDC-BF07-2B0744F8303F}" type="datetimeFigureOut">
              <a:rPr lang="en-US" smtClean="0"/>
              <a:t>7/17/2024</a:t>
            </a:fld>
            <a:endParaRPr lang="en-US"/>
          </a:p>
        </p:txBody>
      </p:sp>
      <p:sp>
        <p:nvSpPr>
          <p:cNvPr id="6" name="Footer Placeholder 5">
            <a:extLst>
              <a:ext uri="{FF2B5EF4-FFF2-40B4-BE49-F238E27FC236}">
                <a16:creationId xmlns:a16="http://schemas.microsoft.com/office/drawing/2014/main" id="{1AA9CAEA-A5A1-C3D5-2E86-405D2F957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074CC-05D8-E087-7D38-1EE9F7A4CFF4}"/>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17824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33A-D7C0-28B9-E347-F51532FD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908D5-1EF9-A196-883B-E35035F27E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9F7C-0AC2-E03A-933D-529F1EDDB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EFFE2D-920E-4CDC-BF07-2B0744F8303F}" type="datetimeFigureOut">
              <a:rPr lang="en-US" smtClean="0"/>
              <a:t>7/17/2024</a:t>
            </a:fld>
            <a:endParaRPr lang="en-US"/>
          </a:p>
        </p:txBody>
      </p:sp>
      <p:sp>
        <p:nvSpPr>
          <p:cNvPr id="5" name="Footer Placeholder 4">
            <a:extLst>
              <a:ext uri="{FF2B5EF4-FFF2-40B4-BE49-F238E27FC236}">
                <a16:creationId xmlns:a16="http://schemas.microsoft.com/office/drawing/2014/main" id="{50F29D57-8A7E-378A-AC56-811181F6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1924D1-EB8B-0179-2041-65EA2D354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FA9E53-A2BB-43B7-9239-3025705F5C10}" type="slidenum">
              <a:rPr lang="en-US" smtClean="0"/>
              <a:t>‹#›</a:t>
            </a:fld>
            <a:endParaRPr lang="en-US"/>
          </a:p>
        </p:txBody>
      </p:sp>
    </p:spTree>
    <p:extLst>
      <p:ext uri="{BB962C8B-B14F-4D97-AF65-F5344CB8AC3E}">
        <p14:creationId xmlns:p14="http://schemas.microsoft.com/office/powerpoint/2010/main" val="847798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7/17/2024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7/17/2024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0DFF59B-1EAB-6CD4-5902-74A3205E7F1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
        <p:nvSpPr>
          <p:cNvPr id="2" name="Rectangle 1">
            <a:extLst>
              <a:ext uri="{FF2B5EF4-FFF2-40B4-BE49-F238E27FC236}">
                <a16:creationId xmlns:a16="http://schemas.microsoft.com/office/drawing/2014/main" id="{916796C7-527C-C796-4C2D-B010120BD3CE}"/>
              </a:ext>
            </a:extLst>
          </p:cNvPr>
          <p:cNvSpPr/>
          <p:nvPr/>
        </p:nvSpPr>
        <p:spPr>
          <a:xfrm>
            <a:off x="213014" y="171449"/>
            <a:ext cx="11783291" cy="6504709"/>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92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4D91D43C-A07D-E615-EE56-BE678531A8E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lowchart: Alternate Process 6">
            <a:extLst>
              <a:ext uri="{FF2B5EF4-FFF2-40B4-BE49-F238E27FC236}">
                <a16:creationId xmlns:a16="http://schemas.microsoft.com/office/drawing/2014/main" id="{9429C83A-2ECA-0333-CC32-1233FBBECA3A}"/>
              </a:ext>
            </a:extLst>
          </p:cNvPr>
          <p:cNvSpPr/>
          <p:nvPr/>
        </p:nvSpPr>
        <p:spPr>
          <a:xfrm>
            <a:off x="665017" y="2355640"/>
            <a:ext cx="10868891" cy="2458585"/>
          </a:xfrm>
          <a:prstGeom prst="flowChartAlternateProcess">
            <a:avLst/>
          </a:prstGeom>
          <a:solidFill>
            <a:srgbClr val="2A7285"/>
          </a:solidFill>
          <a:ln w="476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ln>
                  <a:solidFill>
                    <a:schemeClr val="tx1"/>
                  </a:solidFill>
                </a:ln>
                <a:effectLst>
                  <a:outerShdw blurRad="38100" dist="38100" dir="2700000" algn="tl">
                    <a:srgbClr val="000000">
                      <a:alpha val="43137"/>
                    </a:srgbClr>
                  </a:outerShdw>
                </a:effectLst>
                <a:latin typeface="Bahnschrift Light" panose="020B0502040204020203" pitchFamily="34" charset="0"/>
              </a:rPr>
              <a:t>Our Helper </a:t>
            </a:r>
          </a:p>
        </p:txBody>
      </p:sp>
      <p:sp>
        <p:nvSpPr>
          <p:cNvPr id="8" name="Flowchart: Alternate Process 7">
            <a:extLst>
              <a:ext uri="{FF2B5EF4-FFF2-40B4-BE49-F238E27FC236}">
                <a16:creationId xmlns:a16="http://schemas.microsoft.com/office/drawing/2014/main" id="{B3A480C5-2C4F-DF15-00FC-3B4C312BA9FC}"/>
              </a:ext>
            </a:extLst>
          </p:cNvPr>
          <p:cNvSpPr/>
          <p:nvPr/>
        </p:nvSpPr>
        <p:spPr>
          <a:xfrm>
            <a:off x="2603433" y="2983689"/>
            <a:ext cx="6985133" cy="1318147"/>
          </a:xfrm>
          <a:prstGeom prst="flowChartAlternateProcess">
            <a:avLst/>
          </a:prstGeom>
          <a:noFill/>
          <a:ln w="603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id="{34A56B14-F3A5-F109-990F-1A98D2DE8018}"/>
              </a:ext>
            </a:extLst>
          </p:cNvPr>
          <p:cNvSpPr/>
          <p:nvPr/>
        </p:nvSpPr>
        <p:spPr>
          <a:xfrm>
            <a:off x="1374626" y="2671048"/>
            <a:ext cx="9295391" cy="1846451"/>
          </a:xfrm>
          <a:prstGeom prst="flowChartAlternateProcess">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57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7993DB47-8177-D32B-8187-DDA826B84C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79B5625-1526-0A8C-1D9D-B30D9A8C77E4}"/>
              </a:ext>
            </a:extLst>
          </p:cNvPr>
          <p:cNvSpPr>
            <a:spLocks noGrp="1"/>
          </p:cNvSpPr>
          <p:nvPr>
            <p:ph idx="1"/>
          </p:nvPr>
        </p:nvSpPr>
        <p:spPr>
          <a:xfrm>
            <a:off x="0" y="723820"/>
            <a:ext cx="12001500" cy="5801431"/>
          </a:xfrm>
        </p:spPr>
        <p:txBody>
          <a:bodyPr>
            <a:normAutofit lnSpcReduction="10000"/>
          </a:bodyPr>
          <a:lstStyle/>
          <a:p>
            <a:pPr marL="0" indent="0" algn="ctr">
              <a:buNone/>
            </a:pPr>
            <a:r>
              <a:rPr lang="en-US" sz="3600" b="1" dirty="0">
                <a:solidFill>
                  <a:schemeClr val="bg1"/>
                </a:solidFill>
                <a:latin typeface="Alasassy Caps" pitchFamily="2" charset="0"/>
              </a:rPr>
              <a:t>John 14:16 “And I will ask the Father, and he will give you another advocate to help you and be with you forever.”</a:t>
            </a:r>
          </a:p>
          <a:p>
            <a:pPr marL="0" indent="0" algn="ctr">
              <a:buNone/>
            </a:pPr>
            <a:endParaRPr lang="en-US" sz="3600" b="1" dirty="0">
              <a:solidFill>
                <a:schemeClr val="bg1"/>
              </a:solidFill>
              <a:latin typeface="Alasassy Caps" pitchFamily="2" charset="0"/>
            </a:endParaRPr>
          </a:p>
          <a:p>
            <a:pPr marL="0" indent="0" algn="ctr">
              <a:buNone/>
            </a:pPr>
            <a:r>
              <a:rPr lang="en-US" sz="3600" b="1" dirty="0">
                <a:solidFill>
                  <a:schemeClr val="bg1"/>
                </a:solidFill>
                <a:latin typeface="Alasassy Caps" pitchFamily="2" charset="0"/>
              </a:rPr>
              <a:t>The holy Spirit is our guide, according to:</a:t>
            </a:r>
          </a:p>
          <a:p>
            <a:pPr marL="0" indent="0" algn="ctr">
              <a:buNone/>
            </a:pPr>
            <a:endParaRPr lang="en-US" sz="4000" b="1" dirty="0">
              <a:solidFill>
                <a:schemeClr val="bg1"/>
              </a:solidFill>
              <a:latin typeface="Alasassy Caps" pitchFamily="2" charset="0"/>
            </a:endParaRPr>
          </a:p>
          <a:p>
            <a:pPr marL="0" indent="0" algn="ctr">
              <a:buNone/>
            </a:pPr>
            <a:r>
              <a:rPr lang="en-US" sz="3600" b="1" dirty="0">
                <a:solidFill>
                  <a:schemeClr val="bg1"/>
                </a:solidFill>
                <a:latin typeface="Alasassy Caps" pitchFamily="2" charset="0"/>
              </a:rPr>
              <a:t>John 16:13 “But when he, the Spirit of truth, comes, he will guide you into all the truth. He will not speak on his own; he will speak only what he hears, and he will tell you what is yet to come”.</a:t>
            </a:r>
          </a:p>
          <a:p>
            <a:pPr marL="0" indent="0" algn="ctr">
              <a:lnSpc>
                <a:spcPct val="100000"/>
              </a:lnSpc>
              <a:spcBef>
                <a:spcPts val="50"/>
              </a:spcBef>
              <a:buNone/>
            </a:pPr>
            <a:endParaRPr lang="en-US" sz="3600" b="1" dirty="0">
              <a:solidFill>
                <a:schemeClr val="bg1"/>
              </a:solidFill>
              <a:latin typeface="Alasassy Caps" pitchFamily="2" charset="0"/>
            </a:endParaRPr>
          </a:p>
          <a:p>
            <a:pPr marL="0" indent="0">
              <a:buNone/>
            </a:pPr>
            <a:r>
              <a:rPr lang="en-US" sz="3600" b="1" dirty="0">
                <a:solidFill>
                  <a:schemeClr val="bg1"/>
                </a:solidFill>
                <a:latin typeface="Alasassy Caps" pitchFamily="2" charset="0"/>
              </a:rPr>
              <a:t>Having Confidence in Jesus and dependent on him, removes the pressure from us!</a:t>
            </a:r>
          </a:p>
          <a:p>
            <a:pPr marL="0" indent="0" algn="ctr">
              <a:buNone/>
            </a:pPr>
            <a:endParaRPr lang="en-US" sz="3600" b="1" dirty="0">
              <a:solidFill>
                <a:schemeClr val="bg1"/>
              </a:solidFill>
              <a:latin typeface="Alasassy Caps" pitchFamily="2" charset="0"/>
            </a:endParaRPr>
          </a:p>
          <a:p>
            <a:pPr marL="0" indent="0">
              <a:buNone/>
            </a:pPr>
            <a:endParaRPr lang="en-US" dirty="0"/>
          </a:p>
        </p:txBody>
      </p:sp>
      <p:cxnSp>
        <p:nvCxnSpPr>
          <p:cNvPr id="7" name="Straight Connector 6">
            <a:extLst>
              <a:ext uri="{FF2B5EF4-FFF2-40B4-BE49-F238E27FC236}">
                <a16:creationId xmlns:a16="http://schemas.microsoft.com/office/drawing/2014/main" id="{266F270D-C934-4853-0C6E-17790A4ADD4A}"/>
              </a:ext>
            </a:extLst>
          </p:cNvPr>
          <p:cNvCxnSpPr>
            <a:cxnSpLocks/>
          </p:cNvCxnSpPr>
          <p:nvPr/>
        </p:nvCxnSpPr>
        <p:spPr>
          <a:xfrm>
            <a:off x="3590060" y="2971801"/>
            <a:ext cx="4213513" cy="0"/>
          </a:xfrm>
          <a:prstGeom prst="line">
            <a:avLst/>
          </a:prstGeom>
          <a:ln w="317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Flowchart: Alternate Process 15">
            <a:extLst>
              <a:ext uri="{FF2B5EF4-FFF2-40B4-BE49-F238E27FC236}">
                <a16:creationId xmlns:a16="http://schemas.microsoft.com/office/drawing/2014/main" id="{64AA0FB1-D9D6-5A0C-6B5C-94739632FD94}"/>
              </a:ext>
            </a:extLst>
          </p:cNvPr>
          <p:cNvSpPr/>
          <p:nvPr/>
        </p:nvSpPr>
        <p:spPr>
          <a:xfrm>
            <a:off x="472787" y="723820"/>
            <a:ext cx="1739662" cy="509155"/>
          </a:xfrm>
          <a:prstGeom prst="flowChartAlternateProcess">
            <a:avLst/>
          </a:prstGeom>
          <a:no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Alternate Process 16">
            <a:extLst>
              <a:ext uri="{FF2B5EF4-FFF2-40B4-BE49-F238E27FC236}">
                <a16:creationId xmlns:a16="http://schemas.microsoft.com/office/drawing/2014/main" id="{61090AE2-0A09-59C4-F58D-F26001E2CBD9}"/>
              </a:ext>
            </a:extLst>
          </p:cNvPr>
          <p:cNvSpPr/>
          <p:nvPr/>
        </p:nvSpPr>
        <p:spPr>
          <a:xfrm>
            <a:off x="245001" y="3429000"/>
            <a:ext cx="1739662" cy="509155"/>
          </a:xfrm>
          <a:prstGeom prst="flowChartAlternateProcess">
            <a:avLst/>
          </a:prstGeom>
          <a:no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137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54FB1260-809D-A9FC-E6CD-53110436A2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FF18EDA-F9E2-4FA0-EEEB-935B238132E9}"/>
              </a:ext>
            </a:extLst>
          </p:cNvPr>
          <p:cNvSpPr>
            <a:spLocks noGrp="1"/>
          </p:cNvSpPr>
          <p:nvPr>
            <p:ph idx="1"/>
          </p:nvPr>
        </p:nvSpPr>
        <p:spPr>
          <a:xfrm>
            <a:off x="348095" y="878033"/>
            <a:ext cx="11414414" cy="5013614"/>
          </a:xfrm>
        </p:spPr>
        <p:txBody>
          <a:bodyPr/>
          <a:lstStyle/>
          <a:p>
            <a:pPr marL="0" indent="0" algn="ctr">
              <a:buNone/>
            </a:pPr>
            <a:r>
              <a:rPr lang="en-US" sz="4400" b="1" dirty="0">
                <a:solidFill>
                  <a:schemeClr val="bg1"/>
                </a:solidFill>
                <a:latin typeface="Alasassy Caps" pitchFamily="2" charset="0"/>
              </a:rPr>
              <a:t>John 15:5 “I am the vine; you are the branches. If you remain in me and I in you, you will bear much fruit; apart from me you can do nothing.”</a:t>
            </a:r>
          </a:p>
          <a:p>
            <a:pPr marL="0" indent="0" algn="ctr">
              <a:buNone/>
            </a:pPr>
            <a:endParaRPr lang="en-US" sz="4400" b="1" dirty="0">
              <a:solidFill>
                <a:schemeClr val="bg1"/>
              </a:solidFill>
              <a:latin typeface="Alasassy Caps" pitchFamily="2" charset="0"/>
            </a:endParaRPr>
          </a:p>
          <a:p>
            <a:pPr marL="0" indent="0" algn="ctr">
              <a:buNone/>
            </a:pPr>
            <a:r>
              <a:rPr lang="en-US" sz="4400" b="1" dirty="0">
                <a:solidFill>
                  <a:schemeClr val="bg1"/>
                </a:solidFill>
                <a:latin typeface="Alasassy Caps" pitchFamily="2" charset="0"/>
              </a:rPr>
              <a:t>We Will </a:t>
            </a:r>
            <a:r>
              <a:rPr lang="en-US" sz="4400" b="1" dirty="0">
                <a:solidFill>
                  <a:srgbClr val="00B0F0"/>
                </a:solidFill>
                <a:latin typeface="Alasassy Caps" pitchFamily="2" charset="0"/>
              </a:rPr>
              <a:t>all</a:t>
            </a:r>
            <a:r>
              <a:rPr lang="en-US" sz="4400" b="1" dirty="0">
                <a:solidFill>
                  <a:schemeClr val="bg1"/>
                </a:solidFill>
                <a:latin typeface="Alasassy Caps" pitchFamily="2" charset="0"/>
              </a:rPr>
              <a:t> make mistakes. Sometimes we learn by making mistakes, so if you step out on faith and find that you misunderstood the assignment, </a:t>
            </a:r>
            <a:r>
              <a:rPr lang="en-US" sz="4400" b="1" dirty="0">
                <a:solidFill>
                  <a:srgbClr val="FFC000"/>
                </a:solidFill>
                <a:latin typeface="Alasassy Caps" pitchFamily="2" charset="0"/>
              </a:rPr>
              <a:t>don’t give up!</a:t>
            </a:r>
          </a:p>
          <a:p>
            <a:pPr marL="0" indent="0">
              <a:buNone/>
            </a:pPr>
            <a:endParaRPr lang="en-US" dirty="0"/>
          </a:p>
        </p:txBody>
      </p:sp>
      <p:sp>
        <p:nvSpPr>
          <p:cNvPr id="6" name="Flowchart: Alternate Process 5">
            <a:extLst>
              <a:ext uri="{FF2B5EF4-FFF2-40B4-BE49-F238E27FC236}">
                <a16:creationId xmlns:a16="http://schemas.microsoft.com/office/drawing/2014/main" id="{18463416-9FCA-FF1E-8D64-6C4EC47AE9BE}"/>
              </a:ext>
            </a:extLst>
          </p:cNvPr>
          <p:cNvSpPr/>
          <p:nvPr/>
        </p:nvSpPr>
        <p:spPr>
          <a:xfrm>
            <a:off x="685800" y="966353"/>
            <a:ext cx="1875560" cy="576695"/>
          </a:xfrm>
          <a:prstGeom prst="flowChartAlternateProcess">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83F5BF9-8297-4269-8D7C-3D2FB780C222}"/>
              </a:ext>
            </a:extLst>
          </p:cNvPr>
          <p:cNvCxnSpPr>
            <a:cxnSpLocks/>
          </p:cNvCxnSpPr>
          <p:nvPr/>
        </p:nvCxnSpPr>
        <p:spPr>
          <a:xfrm>
            <a:off x="3932288" y="3178811"/>
            <a:ext cx="3855698" cy="0"/>
          </a:xfrm>
          <a:prstGeom prst="line">
            <a:avLst/>
          </a:prstGeom>
          <a:ln w="34925">
            <a:solidFill>
              <a:srgbClr val="FFC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94089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3DF474D0-BC68-4A45-1ABA-F0016292ED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A686331-29BE-BA7E-58BD-DD012F21E4CC}"/>
              </a:ext>
            </a:extLst>
          </p:cNvPr>
          <p:cNvSpPr>
            <a:spLocks noGrp="1"/>
          </p:cNvSpPr>
          <p:nvPr>
            <p:ph sz="half" idx="1"/>
          </p:nvPr>
        </p:nvSpPr>
        <p:spPr>
          <a:xfrm>
            <a:off x="332509" y="962386"/>
            <a:ext cx="4717472" cy="5823490"/>
          </a:xfrm>
        </p:spPr>
        <p:txBody>
          <a:bodyPr>
            <a:normAutofit/>
          </a:bodyPr>
          <a:lstStyle/>
          <a:p>
            <a:pPr marL="0" indent="0" algn="ctr">
              <a:buNone/>
            </a:pPr>
            <a:r>
              <a:rPr lang="en-US" sz="6600" dirty="0">
                <a:solidFill>
                  <a:schemeClr val="bg1"/>
                </a:solidFill>
                <a:effectLst>
                  <a:glow rad="228600">
                    <a:schemeClr val="accent4">
                      <a:satMod val="175000"/>
                      <a:alpha val="40000"/>
                    </a:schemeClr>
                  </a:glow>
                </a:effectLst>
                <a:latin typeface="Bodoni MT Black" panose="02070A03080606020203" pitchFamily="18" charset="0"/>
              </a:rPr>
              <a:t>What If God Wants Us To Do Nothing? </a:t>
            </a:r>
          </a:p>
        </p:txBody>
      </p:sp>
      <p:sp>
        <p:nvSpPr>
          <p:cNvPr id="6" name="Content Placeholder 5">
            <a:extLst>
              <a:ext uri="{FF2B5EF4-FFF2-40B4-BE49-F238E27FC236}">
                <a16:creationId xmlns:a16="http://schemas.microsoft.com/office/drawing/2014/main" id="{F1492F1A-9999-A59B-BAED-30FE355BE9AE}"/>
              </a:ext>
            </a:extLst>
          </p:cNvPr>
          <p:cNvSpPr>
            <a:spLocks noGrp="1"/>
          </p:cNvSpPr>
          <p:nvPr>
            <p:ph sz="half" idx="2"/>
          </p:nvPr>
        </p:nvSpPr>
        <p:spPr>
          <a:xfrm>
            <a:off x="6811241" y="363682"/>
            <a:ext cx="5278583" cy="2466002"/>
          </a:xfrm>
        </p:spPr>
        <p:txBody>
          <a:bodyPr/>
          <a:lstStyle/>
          <a:p>
            <a:pPr marL="0" indent="0" algn="ctr">
              <a:buNone/>
            </a:pPr>
            <a:r>
              <a:rPr lang="en-US" sz="4000" b="1" dirty="0">
                <a:solidFill>
                  <a:schemeClr val="bg1"/>
                </a:solidFill>
                <a:latin typeface="Alasassy Caps" pitchFamily="2" charset="0"/>
              </a:rPr>
              <a:t>There are things God asks us to do, and there are things God asks us to stop doing! </a:t>
            </a:r>
          </a:p>
          <a:p>
            <a:pPr marL="0" indent="0">
              <a:buNone/>
            </a:pPr>
            <a:endParaRPr lang="en-US" dirty="0"/>
          </a:p>
        </p:txBody>
      </p:sp>
      <p:sp>
        <p:nvSpPr>
          <p:cNvPr id="7" name="Rectangle: Folded Corner 6">
            <a:extLst>
              <a:ext uri="{FF2B5EF4-FFF2-40B4-BE49-F238E27FC236}">
                <a16:creationId xmlns:a16="http://schemas.microsoft.com/office/drawing/2014/main" id="{60E8F777-8E93-B86C-3FB3-A1B33BAA0B00}"/>
              </a:ext>
            </a:extLst>
          </p:cNvPr>
          <p:cNvSpPr/>
          <p:nvPr/>
        </p:nvSpPr>
        <p:spPr>
          <a:xfrm>
            <a:off x="5592042" y="3211405"/>
            <a:ext cx="6497782" cy="3247158"/>
          </a:xfrm>
          <a:prstGeom prst="foldedCorner">
            <a:avLst/>
          </a:prstGeom>
          <a:noFill/>
          <a:ln w="571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720612-8D0D-F038-591C-24B4AC553B38}"/>
              </a:ext>
            </a:extLst>
          </p:cNvPr>
          <p:cNvSpPr txBox="1"/>
          <p:nvPr/>
        </p:nvSpPr>
        <p:spPr>
          <a:xfrm>
            <a:off x="5673438" y="3324219"/>
            <a:ext cx="6244936" cy="3170099"/>
          </a:xfrm>
          <a:prstGeom prst="rect">
            <a:avLst/>
          </a:prstGeom>
          <a:noFill/>
        </p:spPr>
        <p:txBody>
          <a:bodyPr wrap="square">
            <a:spAutoFit/>
          </a:bodyPr>
          <a:lstStyle/>
          <a:p>
            <a:pPr marL="0" indent="0" algn="ctr">
              <a:buNone/>
            </a:pPr>
            <a:r>
              <a:rPr lang="en-US" sz="2800" b="1" dirty="0">
                <a:solidFill>
                  <a:schemeClr val="bg1"/>
                </a:solidFill>
                <a:latin typeface="Alasassy Caps" pitchFamily="2" charset="0"/>
              </a:rPr>
              <a:t>“</a:t>
            </a:r>
            <a:r>
              <a:rPr lang="en-US" sz="4000" b="1" dirty="0">
                <a:solidFill>
                  <a:schemeClr val="bg1"/>
                </a:solidFill>
                <a:latin typeface="Alasassy Caps" pitchFamily="2" charset="0"/>
              </a:rPr>
              <a:t>being confident of this, that he who began a good work in you will carry it on to completion until the day of Christ Jesus.”</a:t>
            </a:r>
          </a:p>
          <a:p>
            <a:pPr marL="0" indent="0" algn="ctr">
              <a:buNone/>
            </a:pPr>
            <a:r>
              <a:rPr lang="en-US" sz="4000" b="1" dirty="0">
                <a:solidFill>
                  <a:schemeClr val="bg1"/>
                </a:solidFill>
                <a:latin typeface="Alasassy Caps" pitchFamily="2" charset="0"/>
              </a:rPr>
              <a:t>                 </a:t>
            </a:r>
            <a:r>
              <a:rPr lang="en-US" sz="4000" b="1" dirty="0">
                <a:solidFill>
                  <a:schemeClr val="accent4">
                    <a:lumMod val="60000"/>
                    <a:lumOff val="40000"/>
                  </a:schemeClr>
                </a:solidFill>
                <a:latin typeface="Alasassy Caps" pitchFamily="2" charset="0"/>
              </a:rPr>
              <a:t>-Philippians 1:6 </a:t>
            </a:r>
            <a:endParaRPr lang="en-US" sz="4000" b="1" dirty="0">
              <a:solidFill>
                <a:schemeClr val="accent4">
                  <a:lumMod val="60000"/>
                  <a:lumOff val="40000"/>
                </a:schemeClr>
              </a:solidFill>
            </a:endParaRPr>
          </a:p>
        </p:txBody>
      </p:sp>
    </p:spTree>
    <p:extLst>
      <p:ext uri="{BB962C8B-B14F-4D97-AF65-F5344CB8AC3E}">
        <p14:creationId xmlns:p14="http://schemas.microsoft.com/office/powerpoint/2010/main" val="70463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1082D7D6-E1BA-351D-92F9-32E0A24B21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C12AD95-ECA7-5D3A-F5CB-1F50AA0F49D3}"/>
              </a:ext>
            </a:extLst>
          </p:cNvPr>
          <p:cNvSpPr>
            <a:spLocks noGrp="1"/>
          </p:cNvSpPr>
          <p:nvPr>
            <p:ph idx="1"/>
          </p:nvPr>
        </p:nvSpPr>
        <p:spPr>
          <a:xfrm>
            <a:off x="576695" y="202622"/>
            <a:ext cx="10858499" cy="6250132"/>
          </a:xfrm>
        </p:spPr>
        <p:txBody>
          <a:bodyPr>
            <a:normAutofit/>
          </a:bodyPr>
          <a:lstStyle/>
          <a:p>
            <a:pPr marL="0" indent="0">
              <a:buNone/>
            </a:pPr>
            <a:endParaRPr lang="en-US" sz="4000" b="1" dirty="0">
              <a:solidFill>
                <a:schemeClr val="bg1"/>
              </a:solidFill>
              <a:latin typeface="Alasassy Caps" pitchFamily="2" charset="0"/>
            </a:endParaRPr>
          </a:p>
          <a:p>
            <a:pPr marL="0" indent="0" algn="ctr">
              <a:buNone/>
            </a:pPr>
            <a:r>
              <a:rPr lang="en-US" sz="4800" b="1" dirty="0">
                <a:solidFill>
                  <a:schemeClr val="bg1"/>
                </a:solidFill>
                <a:latin typeface="Alasassy Caps" pitchFamily="2" charset="0"/>
              </a:rPr>
              <a:t>In the fourth century, a Christian monk named Evagrius Ponticus wrote down what's known as the “eight evil thoughts of humanity”: gluttony, lust, greed, anger, sloth, sadness, vain and pride.</a:t>
            </a:r>
          </a:p>
          <a:p>
            <a:pPr marL="0" indent="0" algn="ctr">
              <a:buNone/>
            </a:pPr>
            <a:endParaRPr lang="en-US" sz="4800" b="1" dirty="0">
              <a:solidFill>
                <a:schemeClr val="bg1"/>
              </a:solidFill>
              <a:latin typeface="Alasassy Caps" pitchFamily="2" charset="0"/>
            </a:endParaRPr>
          </a:p>
          <a:p>
            <a:pPr marL="0" indent="0" algn="ctr">
              <a:buNone/>
            </a:pPr>
            <a:r>
              <a:rPr lang="en-US" sz="4800" b="1" dirty="0">
                <a:solidFill>
                  <a:schemeClr val="bg1"/>
                </a:solidFill>
                <a:latin typeface="Alasassy Caps" pitchFamily="2" charset="0"/>
              </a:rPr>
              <a:t>Is there anything that God has asked you to stop?</a:t>
            </a:r>
          </a:p>
          <a:p>
            <a:pPr marL="0" indent="0">
              <a:buNone/>
            </a:pPr>
            <a:endParaRPr lang="en-US" dirty="0"/>
          </a:p>
        </p:txBody>
      </p:sp>
      <p:sp>
        <p:nvSpPr>
          <p:cNvPr id="6" name="Flowchart: Alternate Process 5">
            <a:extLst>
              <a:ext uri="{FF2B5EF4-FFF2-40B4-BE49-F238E27FC236}">
                <a16:creationId xmlns:a16="http://schemas.microsoft.com/office/drawing/2014/main" id="{68B841B4-8902-1306-BBF6-8BF9C5BA2490}"/>
              </a:ext>
            </a:extLst>
          </p:cNvPr>
          <p:cNvSpPr/>
          <p:nvPr/>
        </p:nvSpPr>
        <p:spPr>
          <a:xfrm>
            <a:off x="690994" y="4410941"/>
            <a:ext cx="10240241" cy="1319646"/>
          </a:xfrm>
          <a:prstGeom prst="flowChartAlternateProcess">
            <a:avLst/>
          </a:prstGeom>
          <a:noFill/>
          <a:ln w="349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21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FEE4E000-F1E9-044E-F7BF-5901DE3593F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29E516B-7C06-FB2E-BA4E-89FF2FDF0A72}"/>
              </a:ext>
            </a:extLst>
          </p:cNvPr>
          <p:cNvSpPr>
            <a:spLocks noGrp="1"/>
          </p:cNvSpPr>
          <p:nvPr>
            <p:ph idx="1"/>
          </p:nvPr>
        </p:nvSpPr>
        <p:spPr>
          <a:xfrm>
            <a:off x="488373" y="1361210"/>
            <a:ext cx="10865427" cy="4815754"/>
          </a:xfrm>
        </p:spPr>
        <p:txBody>
          <a:bodyPr>
            <a:normAutofit lnSpcReduction="10000"/>
          </a:bodyPr>
          <a:lstStyle/>
          <a:p>
            <a:pPr marL="0" indent="0" algn="ctr">
              <a:buNone/>
            </a:pPr>
            <a:r>
              <a:rPr lang="en-US" sz="4000" b="1" dirty="0">
                <a:solidFill>
                  <a:schemeClr val="bg1"/>
                </a:solidFill>
                <a:latin typeface="Alasassy Caps" pitchFamily="2" charset="0"/>
              </a:rPr>
              <a:t>Psalm 46:10 says, “Be still, and know that I am God; I will be exalted among the nations, I will be exalted in the earth.”</a:t>
            </a:r>
          </a:p>
          <a:p>
            <a:pPr marL="0" indent="0" algn="ctr">
              <a:buNone/>
            </a:pPr>
            <a:endParaRPr lang="en-US" sz="4000" b="1" dirty="0">
              <a:solidFill>
                <a:schemeClr val="bg1"/>
              </a:solidFill>
              <a:latin typeface="Alasassy Caps" pitchFamily="2" charset="0"/>
            </a:endParaRPr>
          </a:p>
          <a:p>
            <a:pPr marL="0" indent="0" algn="ctr">
              <a:buNone/>
            </a:pPr>
            <a:r>
              <a:rPr lang="en-US" sz="4000" b="1" dirty="0">
                <a:solidFill>
                  <a:schemeClr val="bg1"/>
                </a:solidFill>
                <a:latin typeface="Alasassy Caps" pitchFamily="2" charset="0"/>
              </a:rPr>
              <a:t>Being still requires listening to God for what to do and not do!</a:t>
            </a:r>
          </a:p>
          <a:p>
            <a:pPr marL="0" indent="0" algn="ctr">
              <a:buNone/>
            </a:pPr>
            <a:r>
              <a:rPr lang="en-US" sz="4000" b="1" dirty="0">
                <a:solidFill>
                  <a:schemeClr val="bg1"/>
                </a:solidFill>
                <a:latin typeface="Alasassy Caps" pitchFamily="2" charset="0"/>
              </a:rPr>
              <a:t>God wants us to be active, but actively doing His will, not our own!</a:t>
            </a:r>
          </a:p>
          <a:p>
            <a:pPr marL="0" indent="0">
              <a:buNone/>
            </a:pPr>
            <a:endParaRPr lang="en-US" dirty="0"/>
          </a:p>
        </p:txBody>
      </p:sp>
      <p:sp>
        <p:nvSpPr>
          <p:cNvPr id="6" name="Flowchart: Alternate Process 5">
            <a:extLst>
              <a:ext uri="{FF2B5EF4-FFF2-40B4-BE49-F238E27FC236}">
                <a16:creationId xmlns:a16="http://schemas.microsoft.com/office/drawing/2014/main" id="{B7F4230F-CA52-B1BC-D7D4-32E63A0D6034}"/>
              </a:ext>
            </a:extLst>
          </p:cNvPr>
          <p:cNvSpPr/>
          <p:nvPr/>
        </p:nvSpPr>
        <p:spPr>
          <a:xfrm>
            <a:off x="628650" y="1309254"/>
            <a:ext cx="2166504" cy="581891"/>
          </a:xfrm>
          <a:prstGeom prst="flowChartAlternateProcess">
            <a:avLst/>
          </a:prstGeom>
          <a:noFill/>
          <a:ln w="349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2BC37AF-B443-9490-AFC9-1FA62006F70E}"/>
              </a:ext>
            </a:extLst>
          </p:cNvPr>
          <p:cNvCxnSpPr>
            <a:cxnSpLocks/>
          </p:cNvCxnSpPr>
          <p:nvPr/>
        </p:nvCxnSpPr>
        <p:spPr>
          <a:xfrm>
            <a:off x="4225637" y="3153641"/>
            <a:ext cx="3120736"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4529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p:cNvSpPr>
          <p:nvPr>
            <p:ph sz="half" idx="1"/>
          </p:nvPr>
        </p:nvSpPr>
        <p:spPr>
          <a:xfrm>
            <a:off x="145474" y="1145020"/>
            <a:ext cx="5600699" cy="4616739"/>
          </a:xfrm>
        </p:spPr>
        <p:txBody>
          <a:bodyPr>
            <a:normAutofit/>
          </a:bodyPr>
          <a:lstStyle/>
          <a:p>
            <a:pPr marL="0" indent="0" algn="ctr">
              <a:buNone/>
            </a:pPr>
            <a:endParaRPr lang="en-US" sz="7200" dirty="0">
              <a:solidFill>
                <a:schemeClr val="bg1"/>
              </a:solidFill>
              <a:latin typeface="Bodoni MT Black" panose="02070A03080606020203" pitchFamily="18" charset="0"/>
            </a:endParaRPr>
          </a:p>
          <a:p>
            <a:pPr marL="0" indent="0" algn="ctr">
              <a:buNone/>
            </a:pPr>
            <a:r>
              <a:rPr lang="en-US" sz="7200" b="1" dirty="0">
                <a:solidFill>
                  <a:schemeClr val="bg1"/>
                </a:solidFill>
                <a:effectLst>
                  <a:outerShdw blurRad="38100" dist="38100" dir="2700000" algn="tl">
                    <a:srgbClr val="000000">
                      <a:alpha val="43137"/>
                    </a:srgbClr>
                  </a:outerShdw>
                </a:effectLst>
                <a:latin typeface="Bahnschrift Light" panose="020B0502040204020203" pitchFamily="34" charset="0"/>
              </a:rPr>
              <a:t>Total Surrender </a:t>
            </a:r>
          </a:p>
        </p:txBody>
      </p:sp>
      <p:sp>
        <p:nvSpPr>
          <p:cNvPr id="6" name="Content Placeholder 5">
            <a:extLst>
              <a:ext uri="{FF2B5EF4-FFF2-40B4-BE49-F238E27FC236}">
                <a16:creationId xmlns:a16="http://schemas.microsoft.com/office/drawing/2014/main" id="{A4BFF803-EB73-82DF-231A-E3D54ED083A7}"/>
              </a:ext>
            </a:extLst>
          </p:cNvPr>
          <p:cNvSpPr>
            <a:spLocks noGrp="1"/>
          </p:cNvSpPr>
          <p:nvPr>
            <p:ph sz="half" idx="2"/>
          </p:nvPr>
        </p:nvSpPr>
        <p:spPr>
          <a:xfrm>
            <a:off x="6691743" y="1315374"/>
            <a:ext cx="5122718" cy="5325342"/>
          </a:xfrm>
        </p:spPr>
        <p:txBody>
          <a:bodyPr>
            <a:normAutofit/>
          </a:bodyPr>
          <a:lstStyle/>
          <a:p>
            <a:pPr marL="0" indent="0" algn="ctr">
              <a:buNone/>
            </a:pPr>
            <a:r>
              <a:rPr lang="en-US" b="1" dirty="0">
                <a:solidFill>
                  <a:schemeClr val="bg1"/>
                </a:solidFill>
                <a:latin typeface="Alasassy Caps" pitchFamily="2" charset="0"/>
              </a:rPr>
              <a:t>“</a:t>
            </a:r>
            <a:r>
              <a:rPr lang="en-US" sz="4400" b="1" dirty="0">
                <a:solidFill>
                  <a:schemeClr val="bg1"/>
                </a:solidFill>
                <a:latin typeface="Alasassy Caps" pitchFamily="2" charset="0"/>
              </a:rPr>
              <a:t>Anyone who loves their life will lose it, while anyone who hates their life in this world will keep it for eternal life.”</a:t>
            </a:r>
          </a:p>
          <a:p>
            <a:pPr marL="0" indent="0" algn="ctr">
              <a:buNone/>
            </a:pPr>
            <a:endParaRPr lang="en-US" sz="4400" b="1" dirty="0">
              <a:solidFill>
                <a:schemeClr val="bg1"/>
              </a:solidFill>
              <a:latin typeface="Alasassy Caps" pitchFamily="2" charset="0"/>
            </a:endParaRPr>
          </a:p>
          <a:p>
            <a:pPr marL="0" indent="0" algn="ctr">
              <a:buNone/>
            </a:pPr>
            <a:r>
              <a:rPr lang="en-US" sz="4400" b="1" dirty="0">
                <a:solidFill>
                  <a:schemeClr val="bg1"/>
                </a:solidFill>
                <a:latin typeface="Alasassy Caps" pitchFamily="2" charset="0"/>
              </a:rPr>
              <a:t>                 -John 12:25</a:t>
            </a:r>
            <a:endParaRPr lang="en-US" sz="4400" dirty="0">
              <a:solidFill>
                <a:schemeClr val="bg1"/>
              </a:solidFill>
            </a:endParaRPr>
          </a:p>
        </p:txBody>
      </p:sp>
      <p:sp>
        <p:nvSpPr>
          <p:cNvPr id="8" name="Speech Bubble: Rectangle with Corners Rounded 7">
            <a:extLst>
              <a:ext uri="{FF2B5EF4-FFF2-40B4-BE49-F238E27FC236}">
                <a16:creationId xmlns:a16="http://schemas.microsoft.com/office/drawing/2014/main" id="{04DD7A4D-A418-6AED-7ADC-B977213869EA}"/>
              </a:ext>
            </a:extLst>
          </p:cNvPr>
          <p:cNvSpPr/>
          <p:nvPr/>
        </p:nvSpPr>
        <p:spPr>
          <a:xfrm>
            <a:off x="6577444" y="871247"/>
            <a:ext cx="5351317" cy="5164283"/>
          </a:xfrm>
          <a:prstGeom prst="wedgeRoundRectCallou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57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01FBEDDF-C246-CAE9-EC85-BA6337A113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124F0273-D5F4-45BF-B040-F8391F03DEE3}"/>
              </a:ext>
            </a:extLst>
          </p:cNvPr>
          <p:cNvSpPr>
            <a:spLocks noGrp="1"/>
          </p:cNvSpPr>
          <p:nvPr>
            <p:ph idx="1"/>
          </p:nvPr>
        </p:nvSpPr>
        <p:spPr>
          <a:xfrm>
            <a:off x="107806" y="0"/>
            <a:ext cx="11862522" cy="5876059"/>
          </a:xfrm>
        </p:spPr>
        <p:txBody>
          <a:bodyPr>
            <a:noAutofit/>
          </a:bodyPr>
          <a:lstStyle/>
          <a:p>
            <a:pPr marL="0" indent="0" algn="ctr">
              <a:buNone/>
            </a:pPr>
            <a:r>
              <a:rPr lang="en-US" sz="3400" b="1" dirty="0">
                <a:solidFill>
                  <a:schemeClr val="accent2">
                    <a:lumMod val="60000"/>
                    <a:lumOff val="40000"/>
                  </a:schemeClr>
                </a:solidFill>
                <a:latin typeface="Alasassy Caps" pitchFamily="2" charset="0"/>
              </a:rPr>
              <a:t>The Illusion of Control</a:t>
            </a:r>
            <a:r>
              <a:rPr lang="en-US" sz="3400" b="1" dirty="0">
                <a:solidFill>
                  <a:schemeClr val="bg1"/>
                </a:solidFill>
                <a:latin typeface="Alasassy Caps" pitchFamily="2" charset="0"/>
              </a:rPr>
              <a:t>: Some of us are experts at keeping our controlling tendencies hidden. We hide them behind our smiles, winks, and saying “whatever you want,” but gently manipulating people into doing it our way. If we’re going to be followers of Jesus, we must be willing to be led. </a:t>
            </a:r>
          </a:p>
          <a:p>
            <a:pPr marL="0" indent="0" algn="ctr">
              <a:buNone/>
            </a:pPr>
            <a:r>
              <a:rPr lang="en-US" sz="3400" b="1" dirty="0">
                <a:solidFill>
                  <a:srgbClr val="FFC000"/>
                </a:solidFill>
                <a:latin typeface="Alasassy Caps" pitchFamily="2" charset="0"/>
              </a:rPr>
              <a:t>Luke 9:23 </a:t>
            </a:r>
          </a:p>
          <a:p>
            <a:pPr marL="0" indent="0" algn="ctr">
              <a:buNone/>
            </a:pPr>
            <a:endParaRPr lang="en-US" sz="3400" b="1" dirty="0">
              <a:solidFill>
                <a:schemeClr val="bg1"/>
              </a:solidFill>
              <a:latin typeface="Alasassy Caps" pitchFamily="2" charset="0"/>
            </a:endParaRPr>
          </a:p>
          <a:p>
            <a:pPr marL="0" indent="0" algn="ctr">
              <a:buNone/>
            </a:pPr>
            <a:r>
              <a:rPr lang="en-US" sz="3400" b="1" dirty="0">
                <a:solidFill>
                  <a:schemeClr val="accent6">
                    <a:lumMod val="60000"/>
                    <a:lumOff val="40000"/>
                  </a:schemeClr>
                </a:solidFill>
                <a:latin typeface="Alasassy Caps" pitchFamily="2" charset="0"/>
              </a:rPr>
              <a:t>Who’s on the throne</a:t>
            </a:r>
            <a:r>
              <a:rPr lang="en-US" sz="3400" b="1" dirty="0">
                <a:solidFill>
                  <a:schemeClr val="bg1"/>
                </a:solidFill>
                <a:latin typeface="Alasassy Caps" pitchFamily="2" charset="0"/>
              </a:rPr>
              <a:t>: King Saul served God for forty-two years, yet God was never completely on the throne. (1 Samuel 9:17-21; 10:20:22) Saul looked the part, but </a:t>
            </a:r>
            <a:r>
              <a:rPr lang="en-US" sz="3400" b="1" dirty="0" err="1">
                <a:solidFill>
                  <a:schemeClr val="bg1"/>
                </a:solidFill>
                <a:latin typeface="Alasassy Caps" pitchFamily="2" charset="0"/>
              </a:rPr>
              <a:t>seeked</a:t>
            </a:r>
            <a:r>
              <a:rPr lang="en-US" sz="3400" b="1" dirty="0">
                <a:solidFill>
                  <a:schemeClr val="bg1"/>
                </a:solidFill>
                <a:latin typeface="Alasassy Caps" pitchFamily="2" charset="0"/>
              </a:rPr>
              <a:t> approval from others and a dark jealousy that erupted when others were given more attention. Like the prodigal son (Luke 15:11-32), we want our inheritance now. But until Jesus is Lord of all, he isn’t lord at all. </a:t>
            </a:r>
            <a:endParaRPr lang="en-US" sz="3400" dirty="0"/>
          </a:p>
        </p:txBody>
      </p:sp>
    </p:spTree>
    <p:extLst>
      <p:ext uri="{BB962C8B-B14F-4D97-AF65-F5344CB8AC3E}">
        <p14:creationId xmlns:p14="http://schemas.microsoft.com/office/powerpoint/2010/main" val="361905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6FD072E4-37B6-7FD3-CF82-893C78889F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485596E-F49D-0F41-E5A5-0ABEAE750D49}"/>
              </a:ext>
            </a:extLst>
          </p:cNvPr>
          <p:cNvSpPr>
            <a:spLocks noGrp="1"/>
          </p:cNvSpPr>
          <p:nvPr>
            <p:ph idx="1"/>
          </p:nvPr>
        </p:nvSpPr>
        <p:spPr>
          <a:xfrm>
            <a:off x="105640" y="1430346"/>
            <a:ext cx="11980719" cy="4654694"/>
          </a:xfrm>
        </p:spPr>
        <p:txBody>
          <a:bodyPr>
            <a:noAutofit/>
          </a:bodyPr>
          <a:lstStyle/>
          <a:p>
            <a:pPr marL="0" indent="0" algn="ctr">
              <a:buNone/>
            </a:pPr>
            <a:r>
              <a:rPr lang="en-US" sz="4000" b="1" u="sng" dirty="0">
                <a:solidFill>
                  <a:schemeClr val="accent2">
                    <a:lumMod val="60000"/>
                    <a:lumOff val="40000"/>
                  </a:schemeClr>
                </a:solidFill>
                <a:latin typeface="Alasassy Caps" pitchFamily="2" charset="0"/>
              </a:rPr>
              <a:t>Total Surrender</a:t>
            </a:r>
            <a:r>
              <a:rPr lang="en-US" sz="4000" b="1" dirty="0">
                <a:solidFill>
                  <a:schemeClr val="bg1"/>
                </a:solidFill>
                <a:latin typeface="Alasassy Caps" pitchFamily="2" charset="0"/>
              </a:rPr>
              <a:t>: There is freedom on the other side of surrendering</a:t>
            </a:r>
          </a:p>
          <a:p>
            <a:pPr marL="0" indent="0" algn="ctr">
              <a:buNone/>
            </a:pPr>
            <a:r>
              <a:rPr lang="en-US" sz="4000" b="1" dirty="0">
                <a:solidFill>
                  <a:schemeClr val="bg1"/>
                </a:solidFill>
                <a:latin typeface="Alasassy Caps" pitchFamily="2" charset="0"/>
              </a:rPr>
              <a:t>FREEDOM FROM FEAR- </a:t>
            </a:r>
            <a:r>
              <a:rPr lang="en-US" sz="4000" b="1" dirty="0">
                <a:solidFill>
                  <a:srgbClr val="92D050"/>
                </a:solidFill>
                <a:latin typeface="Alasassy Caps" pitchFamily="2" charset="0"/>
              </a:rPr>
              <a:t>MATTHEW 6: 25-27</a:t>
            </a:r>
          </a:p>
          <a:p>
            <a:pPr marL="0" indent="0" algn="ctr">
              <a:buNone/>
            </a:pPr>
            <a:r>
              <a:rPr lang="en-US" sz="4000" b="1" dirty="0">
                <a:solidFill>
                  <a:schemeClr val="bg1"/>
                </a:solidFill>
                <a:latin typeface="Alasassy Caps" pitchFamily="2" charset="0"/>
              </a:rPr>
              <a:t>FREEM FROM REGRET. – </a:t>
            </a:r>
            <a:r>
              <a:rPr lang="en-US" sz="4000" b="1" dirty="0">
                <a:solidFill>
                  <a:schemeClr val="accent4">
                    <a:lumMod val="60000"/>
                    <a:lumOff val="40000"/>
                  </a:schemeClr>
                </a:solidFill>
                <a:latin typeface="Alasassy Caps" pitchFamily="2" charset="0"/>
              </a:rPr>
              <a:t>EPHESIANS 1:7</a:t>
            </a:r>
          </a:p>
          <a:p>
            <a:pPr marL="0" indent="0" algn="ctr">
              <a:buNone/>
            </a:pPr>
            <a:r>
              <a:rPr lang="en-US" sz="4000" b="1" dirty="0">
                <a:solidFill>
                  <a:schemeClr val="bg1"/>
                </a:solidFill>
                <a:latin typeface="Alasassy Caps" pitchFamily="2" charset="0"/>
              </a:rPr>
              <a:t>FREEDOM FROM RESISTMENT. – </a:t>
            </a:r>
            <a:r>
              <a:rPr lang="en-US" sz="4000" b="1" dirty="0">
                <a:solidFill>
                  <a:srgbClr val="FFC000"/>
                </a:solidFill>
                <a:latin typeface="Alasassy Caps" pitchFamily="2" charset="0"/>
              </a:rPr>
              <a:t>ISAIAH 54:17</a:t>
            </a:r>
          </a:p>
          <a:p>
            <a:pPr marL="0" indent="0" algn="ctr">
              <a:buNone/>
            </a:pPr>
            <a:endParaRPr lang="en-US" sz="4000" b="1" dirty="0">
              <a:solidFill>
                <a:srgbClr val="FFC000"/>
              </a:solidFill>
              <a:latin typeface="Alasassy Caps" pitchFamily="2" charset="0"/>
            </a:endParaRPr>
          </a:p>
          <a:p>
            <a:pPr marL="0" indent="0" algn="ctr">
              <a:buNone/>
            </a:pPr>
            <a:r>
              <a:rPr lang="en-US" sz="4000" b="1" dirty="0">
                <a:solidFill>
                  <a:schemeClr val="bg1"/>
                </a:solidFill>
                <a:latin typeface="Alasassy Caps" pitchFamily="2" charset="0"/>
              </a:rPr>
              <a:t>I HEARD GOD’S VOICE TELL ME TO SURRENDER TO DO GOOD!</a:t>
            </a:r>
            <a:endParaRPr lang="en-US" sz="4000" b="1" dirty="0">
              <a:solidFill>
                <a:srgbClr val="92D050"/>
              </a:solidFill>
              <a:latin typeface="Alasassy Caps" pitchFamily="2" charset="0"/>
            </a:endParaRPr>
          </a:p>
          <a:p>
            <a:pPr marL="0" indent="0" algn="ctr">
              <a:buNone/>
            </a:pPr>
            <a:endParaRPr lang="en-US" sz="3600" dirty="0">
              <a:solidFill>
                <a:schemeClr val="bg1"/>
              </a:solidFill>
              <a:latin typeface="Alasassy Caps" pitchFamily="2" charset="0"/>
            </a:endParaRPr>
          </a:p>
          <a:p>
            <a:pPr marL="0" indent="0">
              <a:buNone/>
            </a:pPr>
            <a:endParaRPr lang="en-US" sz="4000" dirty="0"/>
          </a:p>
        </p:txBody>
      </p:sp>
      <p:sp>
        <p:nvSpPr>
          <p:cNvPr id="2" name="Rectangle: Rounded Corners 1">
            <a:extLst>
              <a:ext uri="{FF2B5EF4-FFF2-40B4-BE49-F238E27FC236}">
                <a16:creationId xmlns:a16="http://schemas.microsoft.com/office/drawing/2014/main" id="{85C7977D-15B9-9468-0A69-F29AA8CA72D9}"/>
              </a:ext>
            </a:extLst>
          </p:cNvPr>
          <p:cNvSpPr/>
          <p:nvPr/>
        </p:nvSpPr>
        <p:spPr>
          <a:xfrm>
            <a:off x="1124137" y="5359652"/>
            <a:ext cx="9943723" cy="66090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127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ayers Images - Free Download on Freepik">
            <a:extLst>
              <a:ext uri="{FF2B5EF4-FFF2-40B4-BE49-F238E27FC236}">
                <a16:creationId xmlns:a16="http://schemas.microsoft.com/office/drawing/2014/main" id="{026980DE-94E8-7D73-CCDA-A2C4A325A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89" r="30511" b="-1"/>
          <a:stretch/>
        </p:blipFill>
        <p:spPr bwMode="auto">
          <a:xfrm>
            <a:off x="299387" y="324612"/>
            <a:ext cx="4332050" cy="6208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009" r="33105" b="-1"/>
          <a:stretch/>
        </p:blipFill>
        <p:spPr>
          <a:xfrm>
            <a:off x="4700015" y="321733"/>
            <a:ext cx="7168546" cy="6214534"/>
          </a:xfrm>
          <a:custGeom>
            <a:avLst/>
            <a:gdLst/>
            <a:ahLst/>
            <a:cxnLst/>
            <a:rect l="l" t="t" r="r" b="b"/>
            <a:pathLst>
              <a:path w="7168546" h="6214534">
                <a:moveTo>
                  <a:pt x="0" y="0"/>
                </a:moveTo>
                <a:lnTo>
                  <a:pt x="1680304" y="0"/>
                </a:lnTo>
                <a:lnTo>
                  <a:pt x="1680304" y="1786"/>
                </a:lnTo>
                <a:lnTo>
                  <a:pt x="2844647" y="1786"/>
                </a:lnTo>
                <a:lnTo>
                  <a:pt x="3587146" y="1786"/>
                </a:lnTo>
                <a:lnTo>
                  <a:pt x="3587148" y="1786"/>
                </a:lnTo>
                <a:lnTo>
                  <a:pt x="7168546" y="1786"/>
                </a:lnTo>
                <a:lnTo>
                  <a:pt x="7168546" y="2866740"/>
                </a:lnTo>
                <a:lnTo>
                  <a:pt x="3725101" y="6214534"/>
                </a:lnTo>
                <a:lnTo>
                  <a:pt x="2844647" y="6214534"/>
                </a:lnTo>
                <a:lnTo>
                  <a:pt x="2844647" y="6212748"/>
                </a:lnTo>
                <a:lnTo>
                  <a:pt x="1680304" y="6212748"/>
                </a:lnTo>
                <a:lnTo>
                  <a:pt x="1072546" y="6212748"/>
                </a:lnTo>
                <a:lnTo>
                  <a:pt x="0" y="6212748"/>
                </a:lnTo>
                <a:close/>
              </a:path>
            </a:pathLst>
          </a:custGeom>
        </p:spPr>
      </p:pic>
      <p:sp>
        <p:nvSpPr>
          <p:cNvPr id="2060" name="Right Triangle 205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065485-7A91-21A3-F48D-CCAE1D360D15}"/>
              </a:ext>
            </a:extLst>
          </p:cNvPr>
          <p:cNvSpPr txBox="1"/>
          <p:nvPr/>
        </p:nvSpPr>
        <p:spPr>
          <a:xfrm>
            <a:off x="4836657" y="2695285"/>
            <a:ext cx="6710170" cy="923330"/>
          </a:xfrm>
          <a:prstGeom prst="rect">
            <a:avLst/>
          </a:prstGeom>
          <a:noFill/>
        </p:spPr>
        <p:txBody>
          <a:bodyPr wrap="none" rtlCol="0">
            <a:spAutoFit/>
          </a:bodyPr>
          <a:lstStyle/>
          <a:p>
            <a:r>
              <a:rPr lang="en-US" sz="5400" b="1" dirty="0">
                <a:solidFill>
                  <a:schemeClr val="bg1"/>
                </a:solidFill>
                <a:latin typeface="Abadi Extra Light" panose="020B0204020104020204" pitchFamily="34" charset="0"/>
              </a:rPr>
              <a:t>LET’S PRAY TOGETHER!</a:t>
            </a:r>
          </a:p>
        </p:txBody>
      </p:sp>
    </p:spTree>
    <p:extLst>
      <p:ext uri="{BB962C8B-B14F-4D97-AF65-F5344CB8AC3E}">
        <p14:creationId xmlns:p14="http://schemas.microsoft.com/office/powerpoint/2010/main" val="149107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p:nvPr/>
        </p:nvSpPr>
        <p:spPr>
          <a:xfrm>
            <a:off x="1122218" y="2140528"/>
            <a:ext cx="9710305" cy="2472690"/>
          </a:xfrm>
          <a:prstGeom prst="rect">
            <a:avLst/>
          </a:prstGeom>
          <a:noFill/>
          <a:ln w="381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n>
                  <a:solidFill>
                    <a:schemeClr val="tx1"/>
                  </a:solidFill>
                </a:ln>
                <a:solidFill>
                  <a:schemeClr val="bg2"/>
                </a:solidFill>
                <a:effectLst>
                  <a:outerShdw blurRad="38100" dist="38100" dir="2700000" algn="tl">
                    <a:srgbClr val="000000">
                      <a:alpha val="43137"/>
                    </a:srgbClr>
                  </a:outerShdw>
                </a:effectLst>
                <a:latin typeface="Bahnschrift Light" panose="020B0502040204020203" pitchFamily="34" charset="0"/>
              </a:rPr>
              <a:t>TOTAL TRUST:</a:t>
            </a:r>
          </a:p>
          <a:p>
            <a:pPr algn="ctr"/>
            <a:r>
              <a:rPr lang="en-US" sz="5400" b="1" dirty="0">
                <a:ln>
                  <a:solidFill>
                    <a:schemeClr val="tx1"/>
                  </a:solidFill>
                </a:ln>
                <a:solidFill>
                  <a:schemeClr val="bg2"/>
                </a:solidFill>
                <a:effectLst>
                  <a:outerShdw blurRad="38100" dist="38100" dir="2700000" algn="tl">
                    <a:srgbClr val="000000">
                      <a:alpha val="43137"/>
                    </a:srgbClr>
                  </a:outerShdw>
                </a:effectLst>
                <a:latin typeface="Bahnschrift Light" panose="020B0502040204020203" pitchFamily="34" charset="0"/>
              </a:rPr>
              <a:t>“Trust God And Do Good” </a:t>
            </a:r>
          </a:p>
          <a:p>
            <a:pPr algn="ctr"/>
            <a:r>
              <a:rPr lang="en-US" sz="5400" b="1" dirty="0">
                <a:ln>
                  <a:solidFill>
                    <a:schemeClr val="tx1"/>
                  </a:solidFill>
                </a:ln>
                <a:solidFill>
                  <a:schemeClr val="bg2"/>
                </a:solidFill>
                <a:effectLst>
                  <a:outerShdw blurRad="38100" dist="38100" dir="2700000" algn="tl">
                    <a:srgbClr val="000000">
                      <a:alpha val="43137"/>
                    </a:srgbClr>
                  </a:outerShdw>
                </a:effectLst>
                <a:latin typeface="Bahnschrift Light" panose="020B0502040204020203" pitchFamily="34" charset="0"/>
              </a:rPr>
              <a:t>Part One</a:t>
            </a:r>
          </a:p>
        </p:txBody>
      </p:sp>
      <p:sp>
        <p:nvSpPr>
          <p:cNvPr id="6" name="TextBox 5">
            <a:extLst>
              <a:ext uri="{FF2B5EF4-FFF2-40B4-BE49-F238E27FC236}">
                <a16:creationId xmlns:a16="http://schemas.microsoft.com/office/drawing/2014/main" id="{7C20B2CF-D896-8385-D85E-E21E0F5F78B0}"/>
              </a:ext>
            </a:extLst>
          </p:cNvPr>
          <p:cNvSpPr txBox="1"/>
          <p:nvPr/>
        </p:nvSpPr>
        <p:spPr>
          <a:xfrm>
            <a:off x="1268978" y="5671556"/>
            <a:ext cx="3312075" cy="707886"/>
          </a:xfrm>
          <a:prstGeom prst="rect">
            <a:avLst/>
          </a:prstGeom>
          <a:noFill/>
        </p:spPr>
        <p:txBody>
          <a:bodyPr wrap="square" rtlCol="0">
            <a:spAutoFit/>
          </a:bodyPr>
          <a:lstStyle/>
          <a:p>
            <a:pPr algn="ctr"/>
            <a:r>
              <a:rPr lang="en-US" sz="2000" dirty="0">
                <a:solidFill>
                  <a:schemeClr val="bg2"/>
                </a:solidFill>
                <a:latin typeface="Agency FB" panose="020B0503020202020204" pitchFamily="34" charset="0"/>
              </a:rPr>
              <a:t>DR. MARK E. WHITLOCK, JR.</a:t>
            </a:r>
          </a:p>
          <a:p>
            <a:pPr algn="ctr"/>
            <a:r>
              <a:rPr lang="en-US" sz="2000" dirty="0">
                <a:solidFill>
                  <a:schemeClr val="bg2"/>
                </a:solidFill>
                <a:latin typeface="Agency FB" panose="020B0503020202020204" pitchFamily="34" charset="0"/>
              </a:rPr>
              <a:t>PASTOR</a:t>
            </a:r>
          </a:p>
        </p:txBody>
      </p:sp>
      <p:sp>
        <p:nvSpPr>
          <p:cNvPr id="2" name="Rectangle 1">
            <a:extLst>
              <a:ext uri="{FF2B5EF4-FFF2-40B4-BE49-F238E27FC236}">
                <a16:creationId xmlns:a16="http://schemas.microsoft.com/office/drawing/2014/main" id="{84AD90FA-825F-7B56-8166-C6AB140AC487}"/>
              </a:ext>
            </a:extLst>
          </p:cNvPr>
          <p:cNvSpPr/>
          <p:nvPr/>
        </p:nvSpPr>
        <p:spPr>
          <a:xfrm>
            <a:off x="310184" y="197426"/>
            <a:ext cx="11592602" cy="6473537"/>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49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with text on it">
            <a:extLst>
              <a:ext uri="{FF2B5EF4-FFF2-40B4-BE49-F238E27FC236}">
                <a16:creationId xmlns:a16="http://schemas.microsoft.com/office/drawing/2014/main" id="{682B659F-E969-F8A3-7EE6-2E393508DA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9452" r="5626"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074" name="Picture 2" descr="Are the Doors of Your Church Open? | Mosaic">
            <a:extLst>
              <a:ext uri="{FF2B5EF4-FFF2-40B4-BE49-F238E27FC236}">
                <a16:creationId xmlns:a16="http://schemas.microsoft.com/office/drawing/2014/main" id="{D312D007-6A93-4E65-CA02-B23EBF89E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8" r="11699"/>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D56D14-3129-DD61-680B-98CB711DF37D}"/>
              </a:ext>
            </a:extLst>
          </p:cNvPr>
          <p:cNvSpPr txBox="1"/>
          <p:nvPr/>
        </p:nvSpPr>
        <p:spPr>
          <a:xfrm>
            <a:off x="363447" y="3044092"/>
            <a:ext cx="6742963" cy="1938992"/>
          </a:xfrm>
          <a:prstGeom prst="rect">
            <a:avLst/>
          </a:prstGeom>
          <a:noFill/>
        </p:spPr>
        <p:txBody>
          <a:bodyPr wrap="square" rtlCol="0">
            <a:spAutoFit/>
          </a:bodyPr>
          <a:lstStyle/>
          <a:p>
            <a:pPr algn="ctr"/>
            <a:r>
              <a:rPr lang="en-US" sz="4000" dirty="0">
                <a:solidFill>
                  <a:schemeClr val="bg1"/>
                </a:solidFill>
              </a:rPr>
              <a:t>THE DOORS OF THE CHURCH ARE OPEN! </a:t>
            </a:r>
          </a:p>
          <a:p>
            <a:pPr algn="ctr"/>
            <a:r>
              <a:rPr lang="en-US" sz="4000" dirty="0">
                <a:solidFill>
                  <a:schemeClr val="bg1"/>
                </a:solidFill>
              </a:rPr>
              <a:t>“REID TEMPLE CARES”</a:t>
            </a:r>
          </a:p>
        </p:txBody>
      </p:sp>
      <p:sp>
        <p:nvSpPr>
          <p:cNvPr id="5" name="Rectangle 4">
            <a:extLst>
              <a:ext uri="{FF2B5EF4-FFF2-40B4-BE49-F238E27FC236}">
                <a16:creationId xmlns:a16="http://schemas.microsoft.com/office/drawing/2014/main" id="{9E4EC767-2749-47AC-BA4D-4E540883D0EF}"/>
              </a:ext>
            </a:extLst>
          </p:cNvPr>
          <p:cNvSpPr/>
          <p:nvPr/>
        </p:nvSpPr>
        <p:spPr>
          <a:xfrm>
            <a:off x="374073" y="3013364"/>
            <a:ext cx="6733309" cy="20002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90EBC-D1F3-3BBB-B5B9-92C315DB80C7}"/>
              </a:ext>
            </a:extLst>
          </p:cNvPr>
          <p:cNvSpPr/>
          <p:nvPr/>
        </p:nvSpPr>
        <p:spPr>
          <a:xfrm>
            <a:off x="978478" y="4287561"/>
            <a:ext cx="6733309" cy="107414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9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4D7CC935-1D5B-82CA-BC7B-45A788889A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44316B-416C-1B4F-B38D-920BE728B285}"/>
              </a:ext>
            </a:extLst>
          </p:cNvPr>
          <p:cNvPicPr>
            <a:picLocks noGrp="1" noRot="1" noChangeAspect="1" noMove="1" noResize="1" noEditPoints="1" noAdjustHandles="1" noChangeArrowheads="1" noChangeShapeType="1" noCrop="1"/>
          </p:cNvPicPr>
          <p:nvPr/>
        </p:nvPicPr>
        <p:blipFill>
          <a:blip r:embed="rId3"/>
          <a:stretch>
            <a:fillRect/>
          </a:stretch>
        </p:blipFill>
        <p:spPr>
          <a:xfrm>
            <a:off x="1334611" y="752624"/>
            <a:ext cx="9522777" cy="5352752"/>
          </a:xfrm>
          <a:prstGeom prst="rect">
            <a:avLst/>
          </a:prstGeom>
        </p:spPr>
      </p:pic>
    </p:spTree>
    <p:extLst>
      <p:ext uri="{BB962C8B-B14F-4D97-AF65-F5344CB8AC3E}">
        <p14:creationId xmlns:p14="http://schemas.microsoft.com/office/powerpoint/2010/main" val="13611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C46047EA-35E8-DA1A-E1FE-7FFD9BBE3E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9,800+ Thank You Stock Videos and Royalty-Free Footage - iStock | Thank you  card, Appreciation, Gratitude">
            <a:extLst>
              <a:ext uri="{FF2B5EF4-FFF2-40B4-BE49-F238E27FC236}">
                <a16:creationId xmlns:a16="http://schemas.microsoft.com/office/drawing/2014/main" id="{E4EAB574-BF52-F76D-753C-4CB4015FC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20" y="1413729"/>
            <a:ext cx="8567898" cy="4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E8034F88-6245-E3CA-9DC3-18FE3623535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38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23657AC2-8D07-5CD1-0F3E-F4B59FF4A77E}"/>
              </a:ext>
            </a:extLst>
          </p:cNvPr>
          <p:cNvPicPr>
            <a:picLocks noChangeAspect="1"/>
          </p:cNvPicPr>
          <p:nvPr/>
        </p:nvPicPr>
        <p:blipFill>
          <a:blip r:embed="rId3"/>
          <a:stretch>
            <a:fillRect/>
          </a:stretch>
        </p:blipFill>
        <p:spPr>
          <a:xfrm>
            <a:off x="4687504" y="1851453"/>
            <a:ext cx="2479180" cy="3742158"/>
          </a:xfrm>
          <a:prstGeom prst="rect">
            <a:avLst/>
          </a:prstGeom>
        </p:spPr>
      </p:pic>
      <p:pic>
        <p:nvPicPr>
          <p:cNvPr id="6" name="Picture 5">
            <a:extLst>
              <a:ext uri="{FF2B5EF4-FFF2-40B4-BE49-F238E27FC236}">
                <a16:creationId xmlns:a16="http://schemas.microsoft.com/office/drawing/2014/main" id="{7A14C0C7-A900-CBC9-206F-85F29ECF6A48}"/>
              </a:ext>
            </a:extLst>
          </p:cNvPr>
          <p:cNvPicPr>
            <a:picLocks noChangeAspect="1"/>
          </p:cNvPicPr>
          <p:nvPr/>
        </p:nvPicPr>
        <p:blipFill>
          <a:blip r:embed="rId4"/>
          <a:stretch>
            <a:fillRect/>
          </a:stretch>
        </p:blipFill>
        <p:spPr>
          <a:xfrm>
            <a:off x="1185770" y="1851453"/>
            <a:ext cx="2465931" cy="3802096"/>
          </a:xfrm>
          <a:prstGeom prst="rect">
            <a:avLst/>
          </a:prstGeom>
        </p:spPr>
      </p:pic>
      <p:pic>
        <p:nvPicPr>
          <p:cNvPr id="7" name="Content Placeholder 3">
            <a:extLst>
              <a:ext uri="{FF2B5EF4-FFF2-40B4-BE49-F238E27FC236}">
                <a16:creationId xmlns:a16="http://schemas.microsoft.com/office/drawing/2014/main" id="{EF19C9A3-AD67-3885-EAD9-407C4E0B433D}"/>
              </a:ext>
            </a:extLst>
          </p:cNvPr>
          <p:cNvPicPr>
            <a:picLocks noChangeAspect="1"/>
          </p:cNvPicPr>
          <p:nvPr/>
        </p:nvPicPr>
        <p:blipFill>
          <a:blip r:embed="rId5"/>
          <a:stretch>
            <a:fillRect/>
          </a:stretch>
        </p:blipFill>
        <p:spPr>
          <a:xfrm>
            <a:off x="8252499" y="1873083"/>
            <a:ext cx="2465931" cy="3698897"/>
          </a:xfrm>
          <a:prstGeom prst="rect">
            <a:avLst/>
          </a:prstGeom>
        </p:spPr>
      </p:pic>
    </p:spTree>
    <p:extLst>
      <p:ext uri="{BB962C8B-B14F-4D97-AF65-F5344CB8AC3E}">
        <p14:creationId xmlns:p14="http://schemas.microsoft.com/office/powerpoint/2010/main" val="287229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C1CCD95-D0CB-5F47-65A9-9BBE8E36F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43C44D2-E924-1156-BBFD-E43181FAD1B2}"/>
              </a:ext>
            </a:extLst>
          </p:cNvPr>
          <p:cNvSpPr>
            <a:spLocks noGrp="1"/>
          </p:cNvSpPr>
          <p:nvPr>
            <p:ph sz="half" idx="1"/>
          </p:nvPr>
        </p:nvSpPr>
        <p:spPr>
          <a:xfrm>
            <a:off x="488373" y="1361209"/>
            <a:ext cx="11128663" cy="5174241"/>
          </a:xfrm>
        </p:spPr>
        <p:txBody>
          <a:bodyPr>
            <a:normAutofit fontScale="92500" lnSpcReduction="10000"/>
          </a:bodyPr>
          <a:lstStyle/>
          <a:p>
            <a:pPr algn="ctr">
              <a:buFont typeface="Wingdings" panose="05000000000000000000" pitchFamily="2" charset="2"/>
              <a:buChar char="§"/>
            </a:pPr>
            <a:r>
              <a:rPr lang="en-US" sz="4000" b="1" dirty="0">
                <a:solidFill>
                  <a:schemeClr val="bg1">
                    <a:lumMod val="85000"/>
                  </a:schemeClr>
                </a:solidFill>
                <a:latin typeface="Alasassy Caps" pitchFamily="2" charset="0"/>
              </a:rPr>
              <a:t>Prayer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Scripture: </a:t>
            </a:r>
            <a:r>
              <a:rPr lang="en-US" sz="4000" b="1" dirty="0">
                <a:solidFill>
                  <a:schemeClr val="accent1">
                    <a:lumMod val="60000"/>
                    <a:lumOff val="40000"/>
                  </a:schemeClr>
                </a:solidFill>
                <a:latin typeface="Alasassy Caps" pitchFamily="2" charset="0"/>
              </a:rPr>
              <a:t>Psalms 37:3</a:t>
            </a:r>
          </a:p>
          <a:p>
            <a:pPr algn="ctr">
              <a:buFont typeface="Wingdings" panose="05000000000000000000" pitchFamily="2" charset="2"/>
              <a:buChar char="§"/>
            </a:pPr>
            <a:r>
              <a:rPr lang="en-US" sz="4000" b="1" dirty="0">
                <a:solidFill>
                  <a:schemeClr val="bg1">
                    <a:lumMod val="85000"/>
                  </a:schemeClr>
                </a:solidFill>
                <a:latin typeface="Alasassy Caps" pitchFamily="2" charset="0"/>
              </a:rPr>
              <a:t>Trust God and do Good -</a:t>
            </a:r>
            <a:r>
              <a:rPr lang="en-US" sz="4000" b="1" dirty="0">
                <a:solidFill>
                  <a:schemeClr val="accent2"/>
                </a:solidFill>
                <a:latin typeface="Alasassy Caps" pitchFamily="2" charset="0"/>
              </a:rPr>
              <a:t>Psalms 37:1-8</a:t>
            </a:r>
          </a:p>
          <a:p>
            <a:pPr algn="ctr">
              <a:buFont typeface="Wingdings" panose="05000000000000000000" pitchFamily="2" charset="2"/>
              <a:buChar char="§"/>
            </a:pPr>
            <a:r>
              <a:rPr lang="en-US" sz="4000" b="1" dirty="0">
                <a:solidFill>
                  <a:schemeClr val="bg1">
                    <a:lumMod val="85000"/>
                  </a:schemeClr>
                </a:solidFill>
                <a:latin typeface="Alasassy Caps" pitchFamily="2" charset="0"/>
              </a:rPr>
              <a:t>Our Helper – </a:t>
            </a:r>
            <a:r>
              <a:rPr lang="en-US" sz="4000" b="1" dirty="0">
                <a:solidFill>
                  <a:schemeClr val="accent6">
                    <a:lumMod val="60000"/>
                    <a:lumOff val="40000"/>
                  </a:schemeClr>
                </a:solidFill>
                <a:latin typeface="Alasassy Caps" pitchFamily="2" charset="0"/>
              </a:rPr>
              <a:t>John 14:16</a:t>
            </a:r>
          </a:p>
          <a:p>
            <a:pPr algn="ctr">
              <a:buFont typeface="Wingdings" panose="05000000000000000000" pitchFamily="2" charset="2"/>
              <a:buChar char="§"/>
            </a:pPr>
            <a:r>
              <a:rPr lang="en-US" sz="4000" b="1" dirty="0">
                <a:solidFill>
                  <a:schemeClr val="bg1">
                    <a:lumMod val="85000"/>
                  </a:schemeClr>
                </a:solidFill>
                <a:latin typeface="Alasassy Caps" pitchFamily="2" charset="0"/>
              </a:rPr>
              <a:t>What if God asks you to do nothing? </a:t>
            </a:r>
            <a:r>
              <a:rPr lang="en-US" sz="4000" b="1" dirty="0">
                <a:solidFill>
                  <a:srgbClr val="FFC000"/>
                </a:solidFill>
                <a:latin typeface="Alasassy Caps" pitchFamily="2" charset="0"/>
              </a:rPr>
              <a:t>Philippians 1:6 </a:t>
            </a:r>
          </a:p>
          <a:p>
            <a:pPr algn="ctr">
              <a:buFont typeface="Wingdings" panose="05000000000000000000" pitchFamily="2" charset="2"/>
              <a:buChar char="§"/>
            </a:pPr>
            <a:r>
              <a:rPr lang="en-US" sz="4000" b="1" dirty="0">
                <a:solidFill>
                  <a:schemeClr val="bg1">
                    <a:lumMod val="85000"/>
                  </a:schemeClr>
                </a:solidFill>
                <a:latin typeface="Alasassy Caps" pitchFamily="2" charset="0"/>
              </a:rPr>
              <a:t>Total surrender – </a:t>
            </a:r>
            <a:r>
              <a:rPr lang="en-US" sz="4000" b="1" dirty="0">
                <a:solidFill>
                  <a:schemeClr val="accent2">
                    <a:lumMod val="60000"/>
                    <a:lumOff val="40000"/>
                  </a:schemeClr>
                </a:solidFill>
                <a:latin typeface="Alasassy Caps" pitchFamily="2" charset="0"/>
              </a:rPr>
              <a:t>John 12:25</a:t>
            </a:r>
          </a:p>
          <a:p>
            <a:pPr algn="ctr">
              <a:buFont typeface="Wingdings" panose="05000000000000000000" pitchFamily="2" charset="2"/>
              <a:buChar char="§"/>
            </a:pPr>
            <a:r>
              <a:rPr lang="en-US" sz="4000" b="1" dirty="0">
                <a:solidFill>
                  <a:schemeClr val="bg1">
                    <a:lumMod val="85000"/>
                  </a:schemeClr>
                </a:solidFill>
                <a:latin typeface="Alasassy Caps" pitchFamily="2" charset="0"/>
              </a:rPr>
              <a:t>Let’s pray together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the doors of the church ARE OPEN/offering</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Thank you!</a:t>
            </a:r>
          </a:p>
          <a:p>
            <a:pPr marL="0" indent="0">
              <a:buNone/>
            </a:pPr>
            <a:endParaRPr lang="en-US" dirty="0"/>
          </a:p>
        </p:txBody>
      </p:sp>
      <p:sp>
        <p:nvSpPr>
          <p:cNvPr id="9" name="Rectangle: Folded Corner 8">
            <a:extLst>
              <a:ext uri="{FF2B5EF4-FFF2-40B4-BE49-F238E27FC236}">
                <a16:creationId xmlns:a16="http://schemas.microsoft.com/office/drawing/2014/main" id="{A5345EF1-39E0-9607-BDEF-C41E1FDF24B3}"/>
              </a:ext>
            </a:extLst>
          </p:cNvPr>
          <p:cNvSpPr/>
          <p:nvPr/>
        </p:nvSpPr>
        <p:spPr>
          <a:xfrm>
            <a:off x="1705840" y="1238924"/>
            <a:ext cx="8959141" cy="5296526"/>
          </a:xfrm>
          <a:prstGeom prst="foldedCorner">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29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F9F6AFE0-B28E-10AC-F364-972F64F4DC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77C66EC-DFF2-CB0E-B665-62382FDCDD1A}"/>
              </a:ext>
            </a:extLst>
          </p:cNvPr>
          <p:cNvSpPr>
            <a:spLocks noGrp="1"/>
          </p:cNvSpPr>
          <p:nvPr>
            <p:ph type="title"/>
          </p:nvPr>
        </p:nvSpPr>
        <p:spPr>
          <a:xfrm>
            <a:off x="734291" y="102106"/>
            <a:ext cx="10515600" cy="1368208"/>
          </a:xfrm>
        </p:spPr>
        <p:txBody>
          <a:bodyPr>
            <a:noAutofit/>
          </a:bodyPr>
          <a:lstStyle/>
          <a:p>
            <a:pPr algn="ctr"/>
            <a:r>
              <a:rPr lang="en-US" sz="9600" dirty="0">
                <a:ln>
                  <a:solidFill>
                    <a:schemeClr val="tx1"/>
                  </a:solidFill>
                </a:ln>
                <a:solidFill>
                  <a:schemeClr val="bg1"/>
                </a:solidFill>
                <a:effectLst>
                  <a:outerShdw blurRad="38100" dist="38100" dir="2700000" algn="tl">
                    <a:srgbClr val="000000">
                      <a:alpha val="43137"/>
                    </a:srgbClr>
                  </a:outerShdw>
                </a:effectLst>
                <a:latin typeface="Bodoni MT Black" panose="02070A03080606020203" pitchFamily="18" charset="0"/>
              </a:rPr>
              <a:t>The Word </a:t>
            </a:r>
          </a:p>
        </p:txBody>
      </p:sp>
      <p:sp>
        <p:nvSpPr>
          <p:cNvPr id="5" name="Content Placeholder 4">
            <a:extLst>
              <a:ext uri="{FF2B5EF4-FFF2-40B4-BE49-F238E27FC236}">
                <a16:creationId xmlns:a16="http://schemas.microsoft.com/office/drawing/2014/main" id="{013CA07D-6B7C-2273-B6B1-87B287D29111}"/>
              </a:ext>
            </a:extLst>
          </p:cNvPr>
          <p:cNvSpPr>
            <a:spLocks noGrp="1"/>
          </p:cNvSpPr>
          <p:nvPr>
            <p:ph sz="half" idx="1"/>
          </p:nvPr>
        </p:nvSpPr>
        <p:spPr>
          <a:xfrm>
            <a:off x="183573" y="2053937"/>
            <a:ext cx="5181600" cy="4351338"/>
          </a:xfrm>
        </p:spPr>
        <p:txBody>
          <a:bodyPr>
            <a:normAutofit fontScale="92500" lnSpcReduction="20000"/>
          </a:bodyPr>
          <a:lstStyle/>
          <a:p>
            <a:pPr marL="0" indent="0" algn="ctr">
              <a:buNone/>
            </a:pPr>
            <a:r>
              <a:rPr lang="en-US" sz="5400" b="1" dirty="0">
                <a:solidFill>
                  <a:schemeClr val="bg1"/>
                </a:solidFill>
                <a:latin typeface="Alasassy Caps" pitchFamily="2" charset="0"/>
              </a:rPr>
              <a:t>“Trust in the Lord and do good; dwell in the land and enjoy safe pasture”.  </a:t>
            </a:r>
          </a:p>
          <a:p>
            <a:pPr marL="0" indent="0" algn="ctr">
              <a:buNone/>
            </a:pPr>
            <a:endParaRPr lang="en-US" sz="5400" b="1" dirty="0">
              <a:solidFill>
                <a:schemeClr val="bg1"/>
              </a:solidFill>
              <a:latin typeface="Alasassy Caps" pitchFamily="2" charset="0"/>
            </a:endParaRPr>
          </a:p>
          <a:p>
            <a:pPr marL="0" indent="0" algn="ctr">
              <a:buNone/>
            </a:pPr>
            <a:r>
              <a:rPr lang="en-US" sz="5400" b="1" dirty="0">
                <a:solidFill>
                  <a:schemeClr val="bg1"/>
                </a:solidFill>
                <a:latin typeface="Alasassy Caps" pitchFamily="2" charset="0"/>
              </a:rPr>
              <a:t>                                           </a:t>
            </a:r>
            <a:r>
              <a:rPr lang="en-US" sz="5400" b="1" dirty="0">
                <a:solidFill>
                  <a:srgbClr val="FFC000"/>
                </a:solidFill>
                <a:latin typeface="Alasassy Caps" pitchFamily="2" charset="0"/>
              </a:rPr>
              <a:t>-Psalms 37:3</a:t>
            </a:r>
          </a:p>
          <a:p>
            <a:pPr marL="0" indent="0">
              <a:buNone/>
            </a:pPr>
            <a:endParaRPr lang="en-US" dirty="0"/>
          </a:p>
        </p:txBody>
      </p:sp>
      <p:sp>
        <p:nvSpPr>
          <p:cNvPr id="6" name="Content Placeholder 5">
            <a:extLst>
              <a:ext uri="{FF2B5EF4-FFF2-40B4-BE49-F238E27FC236}">
                <a16:creationId xmlns:a16="http://schemas.microsoft.com/office/drawing/2014/main" id="{7979DF78-9CED-D17C-EEC1-5DBE17E8CB46}"/>
              </a:ext>
            </a:extLst>
          </p:cNvPr>
          <p:cNvSpPr>
            <a:spLocks noGrp="1"/>
          </p:cNvSpPr>
          <p:nvPr>
            <p:ph sz="half" idx="2"/>
          </p:nvPr>
        </p:nvSpPr>
        <p:spPr>
          <a:xfrm>
            <a:off x="6634604" y="1665899"/>
            <a:ext cx="5417119" cy="4864787"/>
          </a:xfrm>
        </p:spPr>
        <p:txBody>
          <a:bodyPr>
            <a:noAutofit/>
          </a:bodyPr>
          <a:lstStyle/>
          <a:p>
            <a:pPr marL="0" indent="0" algn="ctr">
              <a:buNone/>
            </a:pPr>
            <a:r>
              <a:rPr lang="en-US" sz="4800" b="1" dirty="0">
                <a:solidFill>
                  <a:schemeClr val="bg1"/>
                </a:solidFill>
                <a:latin typeface="Alasassy Caps" pitchFamily="2" charset="0"/>
              </a:rPr>
              <a:t>These two related independent clauses; neither can exist without the other. </a:t>
            </a:r>
            <a:r>
              <a:rPr lang="en-US" sz="4800" b="1" dirty="0">
                <a:solidFill>
                  <a:srgbClr val="FFC000"/>
                </a:solidFill>
                <a:latin typeface="Alasassy Caps" pitchFamily="2" charset="0"/>
              </a:rPr>
              <a:t>trust</a:t>
            </a:r>
            <a:r>
              <a:rPr lang="en-US" sz="4800" b="1" dirty="0">
                <a:solidFill>
                  <a:schemeClr val="bg1"/>
                </a:solidFill>
                <a:latin typeface="Alasassy Caps" pitchFamily="2" charset="0"/>
              </a:rPr>
              <a:t> is an action; trust occupies the land and is a lifestyle.</a:t>
            </a:r>
          </a:p>
        </p:txBody>
      </p:sp>
      <p:sp>
        <p:nvSpPr>
          <p:cNvPr id="8" name="Rectangle: Diagonal Corners Rounded 7">
            <a:extLst>
              <a:ext uri="{FF2B5EF4-FFF2-40B4-BE49-F238E27FC236}">
                <a16:creationId xmlns:a16="http://schemas.microsoft.com/office/drawing/2014/main" id="{1478EB8D-92B7-ACFB-7303-D3A239F9F93F}"/>
              </a:ext>
            </a:extLst>
          </p:cNvPr>
          <p:cNvSpPr/>
          <p:nvPr/>
        </p:nvSpPr>
        <p:spPr>
          <a:xfrm>
            <a:off x="2774373" y="196526"/>
            <a:ext cx="6509904" cy="1179367"/>
          </a:xfrm>
          <a:prstGeom prst="round2Diag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C52FF5-4DB0-B336-12C2-1B9194265CF2}"/>
              </a:ext>
            </a:extLst>
          </p:cNvPr>
          <p:cNvCxnSpPr>
            <a:cxnSpLocks/>
          </p:cNvCxnSpPr>
          <p:nvPr/>
        </p:nvCxnSpPr>
        <p:spPr>
          <a:xfrm>
            <a:off x="5886450" y="2489489"/>
            <a:ext cx="0" cy="3179618"/>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4437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93A2B386-38F9-E2CA-4AE1-3C0F60E8882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DCDDCB85-9AF1-C53D-7C86-FEBF2B1B253E}"/>
              </a:ext>
            </a:extLst>
          </p:cNvPr>
          <p:cNvSpPr>
            <a:spLocks noGrp="1"/>
          </p:cNvSpPr>
          <p:nvPr>
            <p:ph idx="1"/>
          </p:nvPr>
        </p:nvSpPr>
        <p:spPr>
          <a:xfrm>
            <a:off x="62345" y="1298864"/>
            <a:ext cx="12129655" cy="5486400"/>
          </a:xfrm>
        </p:spPr>
        <p:txBody>
          <a:bodyPr>
            <a:normAutofit/>
          </a:bodyPr>
          <a:lstStyle/>
          <a:p>
            <a:pPr algn="ctr"/>
            <a:r>
              <a:rPr lang="en-US" sz="3600" b="1" dirty="0">
                <a:solidFill>
                  <a:schemeClr val="bg1"/>
                </a:solidFill>
                <a:latin typeface="Alasassy Caps" pitchFamily="2" charset="0"/>
              </a:rPr>
              <a:t>The </a:t>
            </a:r>
            <a:r>
              <a:rPr lang="en-US" sz="3600" b="1" dirty="0">
                <a:solidFill>
                  <a:schemeClr val="accent2">
                    <a:lumMod val="60000"/>
                    <a:lumOff val="40000"/>
                  </a:schemeClr>
                </a:solidFill>
                <a:latin typeface="Alasassy Caps" pitchFamily="2" charset="0"/>
              </a:rPr>
              <a:t>greatest</a:t>
            </a:r>
            <a:r>
              <a:rPr lang="en-US" sz="3600" b="1" dirty="0">
                <a:solidFill>
                  <a:schemeClr val="bg1"/>
                </a:solidFill>
                <a:latin typeface="Alasassy Caps" pitchFamily="2" charset="0"/>
              </a:rPr>
              <a:t> challenge we face is a lack of trust! </a:t>
            </a:r>
          </a:p>
          <a:p>
            <a:pPr algn="ctr"/>
            <a:r>
              <a:rPr lang="en-US" sz="3600" b="1" dirty="0">
                <a:solidFill>
                  <a:schemeClr val="bg1"/>
                </a:solidFill>
                <a:latin typeface="Alasassy Caps" pitchFamily="2" charset="0"/>
              </a:rPr>
              <a:t>We don’t trust leadership</a:t>
            </a:r>
          </a:p>
          <a:p>
            <a:pPr algn="ctr"/>
            <a:r>
              <a:rPr lang="en-US" sz="3600" b="1" dirty="0">
                <a:solidFill>
                  <a:schemeClr val="bg1"/>
                </a:solidFill>
                <a:latin typeface="Alasassy Caps" pitchFamily="2" charset="0"/>
              </a:rPr>
              <a:t>We don’t trust spouses, children, or friends</a:t>
            </a:r>
          </a:p>
          <a:p>
            <a:pPr algn="ctr"/>
            <a:r>
              <a:rPr lang="en-US" sz="3600" b="1" dirty="0">
                <a:solidFill>
                  <a:schemeClr val="bg1"/>
                </a:solidFill>
                <a:latin typeface="Alasassy Caps" pitchFamily="2" charset="0"/>
              </a:rPr>
              <a:t>Real trust always </a:t>
            </a:r>
            <a:r>
              <a:rPr lang="en-US" sz="3600" b="1" dirty="0">
                <a:solidFill>
                  <a:srgbClr val="92D050"/>
                </a:solidFill>
                <a:latin typeface="Alasassy Caps" pitchFamily="2" charset="0"/>
              </a:rPr>
              <a:t>requires</a:t>
            </a:r>
            <a:r>
              <a:rPr lang="en-US" sz="3600" b="1" dirty="0">
                <a:solidFill>
                  <a:schemeClr val="bg1"/>
                </a:solidFill>
                <a:latin typeface="Alasassy Caps" pitchFamily="2" charset="0"/>
              </a:rPr>
              <a:t> total surrender to God </a:t>
            </a:r>
          </a:p>
          <a:p>
            <a:pPr marL="0" indent="0" algn="ctr">
              <a:buNone/>
            </a:pPr>
            <a:endParaRPr lang="en-US" sz="3600" b="1" dirty="0">
              <a:solidFill>
                <a:schemeClr val="bg1"/>
              </a:solidFill>
              <a:latin typeface="Alasassy Caps" pitchFamily="2" charset="0"/>
            </a:endParaRPr>
          </a:p>
          <a:p>
            <a:pPr marL="0" indent="0" algn="ctr">
              <a:buNone/>
            </a:pPr>
            <a:r>
              <a:rPr lang="en-US" sz="3600" b="1" dirty="0">
                <a:solidFill>
                  <a:schemeClr val="bg1"/>
                </a:solidFill>
                <a:latin typeface="Alasassy Caps" pitchFamily="2" charset="0"/>
              </a:rPr>
              <a:t>Psalms 37 Recognizes the frustrating reality that the wicked often prosper, and the righteous often suffer, but if you </a:t>
            </a:r>
            <a:r>
              <a:rPr lang="en-US" sz="3600" b="1" dirty="0">
                <a:solidFill>
                  <a:schemeClr val="accent4">
                    <a:lumMod val="60000"/>
                    <a:lumOff val="40000"/>
                  </a:schemeClr>
                </a:solidFill>
                <a:latin typeface="Alasassy Caps" pitchFamily="2" charset="0"/>
              </a:rPr>
              <a:t>trust and do Good</a:t>
            </a:r>
            <a:r>
              <a:rPr lang="en-US" sz="3600" b="1" dirty="0">
                <a:solidFill>
                  <a:schemeClr val="bg1"/>
                </a:solidFill>
                <a:latin typeface="Alasassy Caps" pitchFamily="2" charset="0"/>
              </a:rPr>
              <a:t>, we will enjoy a safe world.</a:t>
            </a:r>
          </a:p>
        </p:txBody>
      </p:sp>
    </p:spTree>
    <p:extLst>
      <p:ext uri="{BB962C8B-B14F-4D97-AF65-F5344CB8AC3E}">
        <p14:creationId xmlns:p14="http://schemas.microsoft.com/office/powerpoint/2010/main" val="290464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C611A2EB-EE77-B570-DD9F-C3CD179F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ue and white logo&#10;&#10;Description automatically generated">
            <a:extLst>
              <a:ext uri="{FF2B5EF4-FFF2-40B4-BE49-F238E27FC236}">
                <a16:creationId xmlns:a16="http://schemas.microsoft.com/office/drawing/2014/main" id="{2C3B8662-BFB8-5B1D-7EC0-6F51DF38BF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ame 8">
            <a:extLst>
              <a:ext uri="{FF2B5EF4-FFF2-40B4-BE49-F238E27FC236}">
                <a16:creationId xmlns:a16="http://schemas.microsoft.com/office/drawing/2014/main" id="{2AAB2DA8-61F4-D6F7-A092-EC1DC78D9BAA}"/>
              </a:ext>
            </a:extLst>
          </p:cNvPr>
          <p:cNvSpPr/>
          <p:nvPr/>
        </p:nvSpPr>
        <p:spPr>
          <a:xfrm>
            <a:off x="1127414" y="1870364"/>
            <a:ext cx="9445336" cy="3652404"/>
          </a:xfrm>
          <a:prstGeom prst="frame">
            <a:avLst>
              <a:gd name="adj1" fmla="val 9602"/>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2EE0B441-3854-1612-B4F1-028BA86B9857}"/>
              </a:ext>
            </a:extLst>
          </p:cNvPr>
          <p:cNvSpPr/>
          <p:nvPr/>
        </p:nvSpPr>
        <p:spPr>
          <a:xfrm>
            <a:off x="2251351" y="2695512"/>
            <a:ext cx="7589766" cy="2311054"/>
          </a:xfrm>
          <a:prstGeom prst="roundRect">
            <a:avLst>
              <a:gd name="adj" fmla="val 5147"/>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ln>
                  <a:solidFill>
                    <a:schemeClr val="tx1"/>
                  </a:solidFill>
                </a:ln>
                <a:effectLst>
                  <a:outerShdw blurRad="38100" dist="38100" dir="2700000" algn="tl">
                    <a:srgbClr val="000000">
                      <a:alpha val="43137"/>
                    </a:srgbClr>
                  </a:outerShdw>
                </a:effectLst>
                <a:latin typeface="Bahnschrift Light" panose="020B0502040204020203" pitchFamily="34" charset="0"/>
              </a:rPr>
              <a:t>Trust God And Do Good</a:t>
            </a:r>
          </a:p>
        </p:txBody>
      </p:sp>
    </p:spTree>
    <p:extLst>
      <p:ext uri="{BB962C8B-B14F-4D97-AF65-F5344CB8AC3E}">
        <p14:creationId xmlns:p14="http://schemas.microsoft.com/office/powerpoint/2010/main" val="397479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AC61104-8E9D-18A1-0E50-FBF96CE2353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3DBDB67-394A-CD4F-AF32-50C99903F55E}"/>
              </a:ext>
            </a:extLst>
          </p:cNvPr>
          <p:cNvSpPr>
            <a:spLocks noGrp="1"/>
          </p:cNvSpPr>
          <p:nvPr>
            <p:ph sz="half" idx="1"/>
          </p:nvPr>
        </p:nvSpPr>
        <p:spPr>
          <a:xfrm>
            <a:off x="154132" y="766330"/>
            <a:ext cx="5505449" cy="5990358"/>
          </a:xfrm>
        </p:spPr>
        <p:txBody>
          <a:bodyPr/>
          <a:lstStyle/>
          <a:p>
            <a:pPr marL="0" indent="0" algn="ctr">
              <a:buNone/>
            </a:pPr>
            <a:r>
              <a:rPr lang="en-US" sz="3700" b="1" dirty="0">
                <a:solidFill>
                  <a:schemeClr val="bg1"/>
                </a:solidFill>
                <a:latin typeface="Alasassy Caps" pitchFamily="2" charset="0"/>
              </a:rPr>
              <a:t>Trusting God means that we cast our cares on God and refuse to worry about anything, however, it does not mean that we cast our responsibility away!</a:t>
            </a:r>
          </a:p>
          <a:p>
            <a:pPr marL="0" indent="0" algn="ctr">
              <a:buNone/>
            </a:pPr>
            <a:r>
              <a:rPr lang="en-US" sz="3700" b="1" dirty="0">
                <a:solidFill>
                  <a:schemeClr val="bg1"/>
                </a:solidFill>
                <a:latin typeface="Alasassy Caps" pitchFamily="2" charset="0"/>
              </a:rPr>
              <a:t>We must do our part! Paul says do all that the crisis demands, then stand your ground!</a:t>
            </a:r>
          </a:p>
          <a:p>
            <a:pPr marL="0" indent="0">
              <a:buNone/>
            </a:pPr>
            <a:endParaRPr lang="en-US" dirty="0"/>
          </a:p>
        </p:txBody>
      </p:sp>
      <p:sp>
        <p:nvSpPr>
          <p:cNvPr id="6" name="Content Placeholder 5">
            <a:extLst>
              <a:ext uri="{FF2B5EF4-FFF2-40B4-BE49-F238E27FC236}">
                <a16:creationId xmlns:a16="http://schemas.microsoft.com/office/drawing/2014/main" id="{8F18E6FC-0D44-C927-1046-D7947DED0D2D}"/>
              </a:ext>
            </a:extLst>
          </p:cNvPr>
          <p:cNvSpPr>
            <a:spLocks noGrp="1"/>
          </p:cNvSpPr>
          <p:nvPr>
            <p:ph sz="half" idx="2"/>
          </p:nvPr>
        </p:nvSpPr>
        <p:spPr>
          <a:xfrm>
            <a:off x="6374822" y="729962"/>
            <a:ext cx="5663046" cy="5990358"/>
          </a:xfrm>
        </p:spPr>
        <p:txBody>
          <a:bodyPr>
            <a:normAutofit/>
          </a:bodyPr>
          <a:lstStyle/>
          <a:p>
            <a:pPr marL="0" indent="0" algn="ctr">
              <a:buNone/>
            </a:pPr>
            <a:r>
              <a:rPr lang="en-US" sz="4000" b="1" dirty="0">
                <a:solidFill>
                  <a:schemeClr val="bg1"/>
                </a:solidFill>
                <a:latin typeface="Alasassy Caps" pitchFamily="2" charset="0"/>
              </a:rPr>
              <a:t>“Therefore, put on the full armor of God, so that when the day of evil comes, you may be able to stand your ground, and after you have done everything, to stand.”  </a:t>
            </a:r>
          </a:p>
          <a:p>
            <a:pPr marL="0" indent="0" algn="ctr">
              <a:buNone/>
            </a:pPr>
            <a:endParaRPr lang="en-US" sz="4000" b="1" dirty="0">
              <a:solidFill>
                <a:schemeClr val="bg1"/>
              </a:solidFill>
              <a:latin typeface="Alasassy Caps" pitchFamily="2" charset="0"/>
            </a:endParaRPr>
          </a:p>
          <a:p>
            <a:pPr marL="0" indent="0" algn="ctr">
              <a:buNone/>
            </a:pPr>
            <a:r>
              <a:rPr lang="en-US" sz="4000" b="1" dirty="0">
                <a:solidFill>
                  <a:schemeClr val="bg1"/>
                </a:solidFill>
                <a:latin typeface="Alasassy Caps" pitchFamily="2" charset="0"/>
              </a:rPr>
              <a:t>                 –Ephesians 6:13</a:t>
            </a:r>
            <a:endParaRPr lang="en-US" sz="4000" dirty="0">
              <a:solidFill>
                <a:schemeClr val="bg1"/>
              </a:solidFill>
              <a:latin typeface="Alasassy Caps" pitchFamily="2" charset="0"/>
            </a:endParaRPr>
          </a:p>
        </p:txBody>
      </p:sp>
      <p:cxnSp>
        <p:nvCxnSpPr>
          <p:cNvPr id="8" name="Straight Connector 7">
            <a:extLst>
              <a:ext uri="{FF2B5EF4-FFF2-40B4-BE49-F238E27FC236}">
                <a16:creationId xmlns:a16="http://schemas.microsoft.com/office/drawing/2014/main" id="{A0F99EA2-3551-C38F-0CED-C192D9CCFAEC}"/>
              </a:ext>
            </a:extLst>
          </p:cNvPr>
          <p:cNvCxnSpPr>
            <a:cxnSpLocks/>
          </p:cNvCxnSpPr>
          <p:nvPr/>
        </p:nvCxnSpPr>
        <p:spPr>
          <a:xfrm>
            <a:off x="5985164" y="1304059"/>
            <a:ext cx="0" cy="3875809"/>
          </a:xfrm>
          <a:prstGeom prst="line">
            <a:avLst/>
          </a:prstGeom>
          <a:ln w="28575" cap="flat" cmpd="sng" algn="ctr">
            <a:solidFill>
              <a:schemeClr val="accent2">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4A03D6E1-CA0D-E7DC-D6BB-A735A3A4143D}"/>
              </a:ext>
            </a:extLst>
          </p:cNvPr>
          <p:cNvSpPr/>
          <p:nvPr/>
        </p:nvSpPr>
        <p:spPr>
          <a:xfrm>
            <a:off x="9019309" y="4821381"/>
            <a:ext cx="2789959" cy="639041"/>
          </a:xfrm>
          <a:prstGeom prst="rect">
            <a:avLst/>
          </a:prstGeom>
          <a:noFill/>
          <a:ln w="349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37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6FD072E4-37B6-7FD3-CF82-893C78889F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485596E-F49D-0F41-E5A5-0ABEAE750D49}"/>
              </a:ext>
            </a:extLst>
          </p:cNvPr>
          <p:cNvSpPr>
            <a:spLocks noGrp="1"/>
          </p:cNvSpPr>
          <p:nvPr>
            <p:ph idx="1"/>
          </p:nvPr>
        </p:nvSpPr>
        <p:spPr>
          <a:xfrm>
            <a:off x="0" y="1194955"/>
            <a:ext cx="11980719" cy="4654694"/>
          </a:xfrm>
        </p:spPr>
        <p:txBody>
          <a:bodyPr>
            <a:noAutofit/>
          </a:bodyPr>
          <a:lstStyle/>
          <a:p>
            <a:pPr algn="ctr"/>
            <a:r>
              <a:rPr lang="en-US" sz="4000" b="1" dirty="0">
                <a:solidFill>
                  <a:schemeClr val="bg1"/>
                </a:solidFill>
                <a:latin typeface="Alasassy Caps" pitchFamily="2" charset="0"/>
              </a:rPr>
              <a:t>Trust God to show us what to do! - </a:t>
            </a:r>
            <a:r>
              <a:rPr lang="en-US" sz="4000" b="1" dirty="0">
                <a:solidFill>
                  <a:srgbClr val="92D050"/>
                </a:solidFill>
                <a:latin typeface="Alasassy Caps" pitchFamily="2" charset="0"/>
              </a:rPr>
              <a:t>Psalms 37:1-8</a:t>
            </a:r>
          </a:p>
          <a:p>
            <a:pPr algn="ctr"/>
            <a:r>
              <a:rPr lang="en-US" sz="4000" b="1" dirty="0">
                <a:solidFill>
                  <a:schemeClr val="bg1"/>
                </a:solidFill>
                <a:latin typeface="Alasassy Caps" pitchFamily="2" charset="0"/>
              </a:rPr>
              <a:t>decided to not fret. – </a:t>
            </a:r>
            <a:r>
              <a:rPr lang="en-US" sz="4000" b="1" dirty="0">
                <a:solidFill>
                  <a:schemeClr val="accent4">
                    <a:lumMod val="60000"/>
                    <a:lumOff val="40000"/>
                  </a:schemeClr>
                </a:solidFill>
                <a:latin typeface="Alasassy Caps" pitchFamily="2" charset="0"/>
              </a:rPr>
              <a:t>Psalms 37:1-2</a:t>
            </a:r>
          </a:p>
          <a:p>
            <a:pPr algn="ctr"/>
            <a:r>
              <a:rPr lang="en-US" sz="4000" b="1" dirty="0">
                <a:solidFill>
                  <a:schemeClr val="bg1"/>
                </a:solidFill>
                <a:latin typeface="Alasassy Caps" pitchFamily="2" charset="0"/>
              </a:rPr>
              <a:t>decided to Trust and do Good. – </a:t>
            </a:r>
            <a:r>
              <a:rPr lang="en-US" sz="4000" b="1" dirty="0">
                <a:solidFill>
                  <a:srgbClr val="FFC000"/>
                </a:solidFill>
                <a:latin typeface="Alasassy Caps" pitchFamily="2" charset="0"/>
              </a:rPr>
              <a:t>Psalms 37:3</a:t>
            </a:r>
          </a:p>
          <a:p>
            <a:pPr algn="ctr"/>
            <a:r>
              <a:rPr lang="en-US" sz="4000" b="1" dirty="0">
                <a:solidFill>
                  <a:schemeClr val="bg1"/>
                </a:solidFill>
                <a:latin typeface="Alasassy Caps" pitchFamily="2" charset="0"/>
              </a:rPr>
              <a:t>Decide to delight yourself in the lord. - </a:t>
            </a:r>
            <a:r>
              <a:rPr lang="en-US" sz="4000" b="1" dirty="0">
                <a:solidFill>
                  <a:srgbClr val="92D050"/>
                </a:solidFill>
                <a:latin typeface="Alasassy Caps" pitchFamily="2" charset="0"/>
              </a:rPr>
              <a:t>Psalms 37:4</a:t>
            </a:r>
          </a:p>
          <a:p>
            <a:pPr algn="ctr"/>
            <a:r>
              <a:rPr lang="en-US" sz="4000" b="1" dirty="0">
                <a:solidFill>
                  <a:schemeClr val="bg1"/>
                </a:solidFill>
                <a:latin typeface="Alasassy Caps" pitchFamily="2" charset="0"/>
              </a:rPr>
              <a:t>Decide to Commit your way to the Lord. - </a:t>
            </a:r>
            <a:r>
              <a:rPr lang="en-US" sz="4000" b="1" dirty="0">
                <a:solidFill>
                  <a:schemeClr val="accent4">
                    <a:lumMod val="60000"/>
                    <a:lumOff val="40000"/>
                  </a:schemeClr>
                </a:solidFill>
                <a:latin typeface="Alasassy Caps" pitchFamily="2" charset="0"/>
              </a:rPr>
              <a:t>Psalms 37:5</a:t>
            </a:r>
          </a:p>
          <a:p>
            <a:pPr algn="ctr"/>
            <a:r>
              <a:rPr lang="en-US" sz="4000" b="1" dirty="0">
                <a:solidFill>
                  <a:schemeClr val="bg1"/>
                </a:solidFill>
                <a:latin typeface="Alasassy Caps" pitchFamily="2" charset="0"/>
              </a:rPr>
              <a:t>Decide to  Be still before the LORD and wait patiently for him. </a:t>
            </a:r>
            <a:r>
              <a:rPr lang="en-US" sz="4000" b="1" dirty="0">
                <a:solidFill>
                  <a:srgbClr val="FFC000"/>
                </a:solidFill>
                <a:latin typeface="Alasassy Caps" pitchFamily="2" charset="0"/>
              </a:rPr>
              <a:t>Psalms 37:7</a:t>
            </a:r>
          </a:p>
          <a:p>
            <a:pPr algn="ctr"/>
            <a:r>
              <a:rPr lang="en-US" sz="4000" b="1" dirty="0">
                <a:solidFill>
                  <a:schemeClr val="bg1"/>
                </a:solidFill>
                <a:latin typeface="Alasassy Caps" pitchFamily="2" charset="0"/>
              </a:rPr>
              <a:t>Decide to Refrain from anger and turn from wrath. -</a:t>
            </a:r>
            <a:r>
              <a:rPr lang="en-US" sz="4000" b="1" dirty="0">
                <a:solidFill>
                  <a:srgbClr val="92D050"/>
                </a:solidFill>
                <a:latin typeface="Alasassy Caps" pitchFamily="2" charset="0"/>
              </a:rPr>
              <a:t>Psalms 37:8</a:t>
            </a:r>
          </a:p>
          <a:p>
            <a:pPr marL="0" indent="0" algn="ctr">
              <a:buNone/>
            </a:pPr>
            <a:endParaRPr lang="en-US" sz="3600" dirty="0">
              <a:solidFill>
                <a:schemeClr val="bg1"/>
              </a:solidFill>
              <a:latin typeface="Alasassy Caps" pitchFamily="2" charset="0"/>
            </a:endParaRPr>
          </a:p>
          <a:p>
            <a:pPr marL="0" indent="0">
              <a:buNone/>
            </a:pPr>
            <a:endParaRPr lang="en-US" sz="4000" dirty="0"/>
          </a:p>
        </p:txBody>
      </p:sp>
    </p:spTree>
    <p:extLst>
      <p:ext uri="{BB962C8B-B14F-4D97-AF65-F5344CB8AC3E}">
        <p14:creationId xmlns:p14="http://schemas.microsoft.com/office/powerpoint/2010/main" val="2810004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1764</TotalTime>
  <Words>948</Words>
  <Application>Microsoft Office PowerPoint</Application>
  <PresentationFormat>Widescreen</PresentationFormat>
  <Paragraphs>79</Paragraphs>
  <Slides>23</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Abadi Extra Light</vt:lpstr>
      <vt:lpstr>Agency FB</vt:lpstr>
      <vt:lpstr>Alasassy Caps</vt:lpstr>
      <vt:lpstr>Aptos</vt:lpstr>
      <vt:lpstr>Aptos Display</vt:lpstr>
      <vt:lpstr>Arial</vt:lpstr>
      <vt:lpstr>Bahnschrift Light</vt:lpstr>
      <vt:lpstr>Bodoni MT Black</vt:lpstr>
      <vt:lpstr>Wingdings</vt:lpstr>
      <vt:lpstr>Office Theme</vt:lpstr>
      <vt:lpstr>Office Theme</vt:lpstr>
      <vt:lpstr>Office Theme</vt:lpstr>
      <vt:lpstr>PowerPoint Presentation</vt:lpstr>
      <vt:lpstr>PowerPoint Presentation</vt:lpstr>
      <vt:lpstr>PowerPoint Presentation</vt:lpstr>
      <vt:lpstr>PowerPoint Presentation</vt:lpstr>
      <vt:lpstr>The Word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2024-07-16T13:54:04Z</dcterms:created>
  <dcterms:modified xsi:type="dcterms:W3CDTF">2024-07-17T20:01:47Z</dcterms:modified>
</cp:coreProperties>
</file>