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 id="2147483648" r:id="rId2"/>
    <p:sldMasterId id="2147483666" r:id="rId3"/>
    <p:sldMasterId id="2147483660" r:id="rId4"/>
    <p:sldMasterId id="2147483663" r:id="rId5"/>
  </p:sldMasterIdLst>
  <p:sldIdLst>
    <p:sldId id="256" r:id="rId6"/>
    <p:sldId id="277" r:id="rId7"/>
    <p:sldId id="275" r:id="rId8"/>
    <p:sldId id="278" r:id="rId9"/>
    <p:sldId id="279" r:id="rId10"/>
    <p:sldId id="283" r:id="rId11"/>
    <p:sldId id="294" r:id="rId12"/>
    <p:sldId id="280" r:id="rId13"/>
    <p:sldId id="281" r:id="rId14"/>
    <p:sldId id="296" r:id="rId15"/>
    <p:sldId id="284" r:id="rId16"/>
    <p:sldId id="285" r:id="rId17"/>
    <p:sldId id="295" r:id="rId18"/>
    <p:sldId id="286" r:id="rId19"/>
    <p:sldId id="298" r:id="rId20"/>
    <p:sldId id="287" r:id="rId21"/>
    <p:sldId id="288" r:id="rId22"/>
    <p:sldId id="289" r:id="rId23"/>
    <p:sldId id="290" r:id="rId24"/>
    <p:sldId id="291" r:id="rId25"/>
    <p:sldId id="29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a:srgbClr val="5A4D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6" d="100"/>
          <a:sy n="106" d="100"/>
        </p:scale>
        <p:origin x="79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6E50D-E411-57F5-9628-912006C5FF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0C461E-4133-786E-DBE6-FADA716847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861E36-052A-506A-92EC-5584B3D6F622}"/>
              </a:ext>
            </a:extLst>
          </p:cNvPr>
          <p:cNvSpPr>
            <a:spLocks noGrp="1"/>
          </p:cNvSpPr>
          <p:nvPr>
            <p:ph type="dt" sz="half" idx="10"/>
          </p:nvPr>
        </p:nvSpPr>
        <p:spPr/>
        <p:txBody>
          <a:bodyPr/>
          <a:lstStyle/>
          <a:p>
            <a:fld id="{5FD3CDA4-953F-49AE-B654-0B634BBC6630}" type="datetimeFigureOut">
              <a:rPr lang="en-US" smtClean="0"/>
              <a:t>7/24/2024</a:t>
            </a:fld>
            <a:endParaRPr lang="en-US"/>
          </a:p>
        </p:txBody>
      </p:sp>
      <p:sp>
        <p:nvSpPr>
          <p:cNvPr id="5" name="Footer Placeholder 4">
            <a:extLst>
              <a:ext uri="{FF2B5EF4-FFF2-40B4-BE49-F238E27FC236}">
                <a16:creationId xmlns:a16="http://schemas.microsoft.com/office/drawing/2014/main" id="{E7346FD6-BBF6-5BA9-AB74-9624E6C107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BC2122-F1C8-60BE-B6D6-923F325F7D78}"/>
              </a:ext>
            </a:extLst>
          </p:cNvPr>
          <p:cNvSpPr>
            <a:spLocks noGrp="1"/>
          </p:cNvSpPr>
          <p:nvPr>
            <p:ph type="sldNum" sz="quarter" idx="12"/>
          </p:nvPr>
        </p:nvSpPr>
        <p:spPr/>
        <p:txBody>
          <a:bodyPr/>
          <a:lstStyle/>
          <a:p>
            <a:fld id="{D3F7713F-F26B-4B29-A149-36AB8A4FF410}" type="slidenum">
              <a:rPr lang="en-US" smtClean="0"/>
              <a:t>‹#›</a:t>
            </a:fld>
            <a:endParaRPr lang="en-US"/>
          </a:p>
        </p:txBody>
      </p:sp>
    </p:spTree>
    <p:extLst>
      <p:ext uri="{BB962C8B-B14F-4D97-AF65-F5344CB8AC3E}">
        <p14:creationId xmlns:p14="http://schemas.microsoft.com/office/powerpoint/2010/main" val="3321341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B0D47-5632-A564-7650-C3A22A9EFC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33EA60-EBB6-DEAF-483B-415FE5B7F4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57E91D-6E43-2B75-BE4E-AB22BB68D722}"/>
              </a:ext>
            </a:extLst>
          </p:cNvPr>
          <p:cNvSpPr>
            <a:spLocks noGrp="1"/>
          </p:cNvSpPr>
          <p:nvPr>
            <p:ph type="dt" sz="half" idx="10"/>
          </p:nvPr>
        </p:nvSpPr>
        <p:spPr/>
        <p:txBody>
          <a:bodyPr/>
          <a:lstStyle/>
          <a:p>
            <a:fld id="{5FD3CDA4-953F-49AE-B654-0B634BBC6630}" type="datetimeFigureOut">
              <a:rPr lang="en-US" smtClean="0"/>
              <a:t>7/24/2024</a:t>
            </a:fld>
            <a:endParaRPr lang="en-US"/>
          </a:p>
        </p:txBody>
      </p:sp>
      <p:sp>
        <p:nvSpPr>
          <p:cNvPr id="5" name="Footer Placeholder 4">
            <a:extLst>
              <a:ext uri="{FF2B5EF4-FFF2-40B4-BE49-F238E27FC236}">
                <a16:creationId xmlns:a16="http://schemas.microsoft.com/office/drawing/2014/main" id="{E2DBBCA8-6243-5C59-EAC1-BC594C8D4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F87E2D-9DE0-0DCD-9407-246F6D91861E}"/>
              </a:ext>
            </a:extLst>
          </p:cNvPr>
          <p:cNvSpPr>
            <a:spLocks noGrp="1"/>
          </p:cNvSpPr>
          <p:nvPr>
            <p:ph type="sldNum" sz="quarter" idx="12"/>
          </p:nvPr>
        </p:nvSpPr>
        <p:spPr/>
        <p:txBody>
          <a:bodyPr/>
          <a:lstStyle/>
          <a:p>
            <a:fld id="{D3F7713F-F26B-4B29-A149-36AB8A4FF410}" type="slidenum">
              <a:rPr lang="en-US" smtClean="0"/>
              <a:t>‹#›</a:t>
            </a:fld>
            <a:endParaRPr lang="en-US"/>
          </a:p>
        </p:txBody>
      </p:sp>
    </p:spTree>
    <p:extLst>
      <p:ext uri="{BB962C8B-B14F-4D97-AF65-F5344CB8AC3E}">
        <p14:creationId xmlns:p14="http://schemas.microsoft.com/office/powerpoint/2010/main" val="547085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D0ADD0-921F-05C7-C076-D9A9C0467B8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2A4A5C-DC39-1C76-7ED2-70918052C0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237453-8169-73B0-5DE7-651F01951435}"/>
              </a:ext>
            </a:extLst>
          </p:cNvPr>
          <p:cNvSpPr>
            <a:spLocks noGrp="1"/>
          </p:cNvSpPr>
          <p:nvPr>
            <p:ph type="dt" sz="half" idx="10"/>
          </p:nvPr>
        </p:nvSpPr>
        <p:spPr/>
        <p:txBody>
          <a:bodyPr/>
          <a:lstStyle/>
          <a:p>
            <a:fld id="{5FD3CDA4-953F-49AE-B654-0B634BBC6630}" type="datetimeFigureOut">
              <a:rPr lang="en-US" smtClean="0"/>
              <a:t>7/24/2024</a:t>
            </a:fld>
            <a:endParaRPr lang="en-US"/>
          </a:p>
        </p:txBody>
      </p:sp>
      <p:sp>
        <p:nvSpPr>
          <p:cNvPr id="5" name="Footer Placeholder 4">
            <a:extLst>
              <a:ext uri="{FF2B5EF4-FFF2-40B4-BE49-F238E27FC236}">
                <a16:creationId xmlns:a16="http://schemas.microsoft.com/office/drawing/2014/main" id="{3277C18A-4F8D-2D33-547C-EADFCB2CC4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D5043D-791E-79B6-4715-57A1C3862800}"/>
              </a:ext>
            </a:extLst>
          </p:cNvPr>
          <p:cNvSpPr>
            <a:spLocks noGrp="1"/>
          </p:cNvSpPr>
          <p:nvPr>
            <p:ph type="sldNum" sz="quarter" idx="12"/>
          </p:nvPr>
        </p:nvSpPr>
        <p:spPr/>
        <p:txBody>
          <a:bodyPr/>
          <a:lstStyle/>
          <a:p>
            <a:fld id="{D3F7713F-F26B-4B29-A149-36AB8A4FF410}" type="slidenum">
              <a:rPr lang="en-US" smtClean="0"/>
              <a:t>‹#›</a:t>
            </a:fld>
            <a:endParaRPr lang="en-US"/>
          </a:p>
        </p:txBody>
      </p:sp>
    </p:spTree>
    <p:extLst>
      <p:ext uri="{BB962C8B-B14F-4D97-AF65-F5344CB8AC3E}">
        <p14:creationId xmlns:p14="http://schemas.microsoft.com/office/powerpoint/2010/main" val="9475984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952744-78A4-80FF-DD22-C2BE7FF6F999}"/>
              </a:ext>
            </a:extLst>
          </p:cNvPr>
          <p:cNvSpPr>
            <a:spLocks noGrp="1"/>
          </p:cNvSpPr>
          <p:nvPr>
            <p:ph type="dt" sz="half" idx="10"/>
          </p:nvPr>
        </p:nvSpPr>
        <p:spPr/>
        <p:txBody>
          <a:bodyPr/>
          <a:lstStyle/>
          <a:p>
            <a:fld id="{B84D78F9-BC31-4FF0-AD31-D3F4F9146D6E}" type="datetimeFigureOut">
              <a:rPr lang="en-US" smtClean="0"/>
              <a:t>7/24/2024</a:t>
            </a:fld>
            <a:endParaRPr lang="en-US"/>
          </a:p>
        </p:txBody>
      </p:sp>
      <p:sp>
        <p:nvSpPr>
          <p:cNvPr id="3" name="Footer Placeholder 2">
            <a:extLst>
              <a:ext uri="{FF2B5EF4-FFF2-40B4-BE49-F238E27FC236}">
                <a16:creationId xmlns:a16="http://schemas.microsoft.com/office/drawing/2014/main" id="{1517DEB6-261C-FAEC-E13F-90BA1E75FA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9C9A3F-24B3-A130-044F-C56E611227FF}"/>
              </a:ext>
            </a:extLst>
          </p:cNvPr>
          <p:cNvSpPr>
            <a:spLocks noGrp="1"/>
          </p:cNvSpPr>
          <p:nvPr>
            <p:ph type="sldNum" sz="quarter" idx="12"/>
          </p:nvPr>
        </p:nvSpPr>
        <p:spPr/>
        <p:txBody>
          <a:bodyPr/>
          <a:lstStyle/>
          <a:p>
            <a:fld id="{F092E806-C476-41C5-BAD3-61A21BD16A75}" type="slidenum">
              <a:rPr lang="en-US" smtClean="0"/>
              <a:t>‹#›</a:t>
            </a:fld>
            <a:endParaRPr lang="en-US"/>
          </a:p>
        </p:txBody>
      </p:sp>
    </p:spTree>
    <p:extLst>
      <p:ext uri="{BB962C8B-B14F-4D97-AF65-F5344CB8AC3E}">
        <p14:creationId xmlns:p14="http://schemas.microsoft.com/office/powerpoint/2010/main" val="21091075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623C7-FBFF-5D0E-6561-C4E6B6800A28}"/>
              </a:ext>
            </a:extLst>
          </p:cNvPr>
          <p:cNvSpPr>
            <a:spLocks noGrp="1"/>
          </p:cNvSpPr>
          <p:nvPr>
            <p:ph type="dt" sz="half" idx="10"/>
          </p:nvPr>
        </p:nvSpPr>
        <p:spPr/>
        <p:txBody>
          <a:bodyPr/>
          <a:lstStyle/>
          <a:p>
            <a:fld id="{EF677F4F-6582-4B61-AAEC-0E7F45266CFE}" type="datetimeFigureOut">
              <a:rPr lang="en-US" smtClean="0"/>
              <a:t>7/24/2024</a:t>
            </a:fld>
            <a:endParaRPr lang="en-US"/>
          </a:p>
        </p:txBody>
      </p:sp>
      <p:sp>
        <p:nvSpPr>
          <p:cNvPr id="3" name="Footer Placeholder 2">
            <a:extLst>
              <a:ext uri="{FF2B5EF4-FFF2-40B4-BE49-F238E27FC236}">
                <a16:creationId xmlns:a16="http://schemas.microsoft.com/office/drawing/2014/main" id="{C596BB7B-14F9-B89E-F2B5-EBC6C2CFE1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450348-BB24-841D-A676-04F49031A833}"/>
              </a:ext>
            </a:extLst>
          </p:cNvPr>
          <p:cNvSpPr>
            <a:spLocks noGrp="1"/>
          </p:cNvSpPr>
          <p:nvPr>
            <p:ph type="sldNum" sz="quarter" idx="12"/>
          </p:nvPr>
        </p:nvSpPr>
        <p:spPr/>
        <p:txBody>
          <a:bodyPr/>
          <a:lstStyle/>
          <a:p>
            <a:fld id="{E870C97E-BB5D-44B1-9D42-E93182A12F96}" type="slidenum">
              <a:rPr lang="en-US" smtClean="0"/>
              <a:t>‹#›</a:t>
            </a:fld>
            <a:endParaRPr lang="en-US"/>
          </a:p>
        </p:txBody>
      </p:sp>
    </p:spTree>
    <p:extLst>
      <p:ext uri="{BB962C8B-B14F-4D97-AF65-F5344CB8AC3E}">
        <p14:creationId xmlns:p14="http://schemas.microsoft.com/office/powerpoint/2010/main" val="31115405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F0D70-0665-925A-0046-46B73024C7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ECE6B1-5804-C371-F8F2-B75729A2E0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B41A8C-B7C6-CCED-00A0-91DEB85384D3}"/>
              </a:ext>
            </a:extLst>
          </p:cNvPr>
          <p:cNvSpPr>
            <a:spLocks noGrp="1"/>
          </p:cNvSpPr>
          <p:nvPr>
            <p:ph type="dt" sz="half" idx="10"/>
          </p:nvPr>
        </p:nvSpPr>
        <p:spPr/>
        <p:txBody>
          <a:bodyPr/>
          <a:lstStyle/>
          <a:p>
            <a:fld id="{1C007F44-605B-4C2B-9935-434FDA9DC3B2}" type="datetimeFigureOut">
              <a:rPr lang="en-US" smtClean="0"/>
              <a:t>7/24/2024</a:t>
            </a:fld>
            <a:endParaRPr lang="en-US"/>
          </a:p>
        </p:txBody>
      </p:sp>
      <p:sp>
        <p:nvSpPr>
          <p:cNvPr id="5" name="Footer Placeholder 4">
            <a:extLst>
              <a:ext uri="{FF2B5EF4-FFF2-40B4-BE49-F238E27FC236}">
                <a16:creationId xmlns:a16="http://schemas.microsoft.com/office/drawing/2014/main" id="{51BC2514-472C-DA5E-4C18-3432B6D230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33B9CE-1324-7AC3-BD33-895F45D91B5B}"/>
              </a:ext>
            </a:extLst>
          </p:cNvPr>
          <p:cNvSpPr>
            <a:spLocks noGrp="1"/>
          </p:cNvSpPr>
          <p:nvPr>
            <p:ph type="sldNum" sz="quarter" idx="12"/>
          </p:nvPr>
        </p:nvSpPr>
        <p:spPr/>
        <p:txBody>
          <a:bodyPr/>
          <a:lstStyle/>
          <a:p>
            <a:fld id="{701E7898-B308-42CF-B723-ECC1CF21573E}" type="slidenum">
              <a:rPr lang="en-US" smtClean="0"/>
              <a:t>‹#›</a:t>
            </a:fld>
            <a:endParaRPr lang="en-US"/>
          </a:p>
        </p:txBody>
      </p:sp>
    </p:spTree>
    <p:extLst>
      <p:ext uri="{BB962C8B-B14F-4D97-AF65-F5344CB8AC3E}">
        <p14:creationId xmlns:p14="http://schemas.microsoft.com/office/powerpoint/2010/main" val="38471975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5BCAF-3764-73B4-91A0-60AE396A3F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5F5E75-19B1-28D9-D642-7093491392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2A90CE-5A4C-F2ED-121A-308461900853}"/>
              </a:ext>
            </a:extLst>
          </p:cNvPr>
          <p:cNvSpPr>
            <a:spLocks noGrp="1"/>
          </p:cNvSpPr>
          <p:nvPr>
            <p:ph type="dt" sz="half" idx="10"/>
          </p:nvPr>
        </p:nvSpPr>
        <p:spPr/>
        <p:txBody>
          <a:bodyPr/>
          <a:lstStyle/>
          <a:p>
            <a:fld id="{1C007F44-605B-4C2B-9935-434FDA9DC3B2}" type="datetimeFigureOut">
              <a:rPr lang="en-US" smtClean="0"/>
              <a:t>7/24/2024</a:t>
            </a:fld>
            <a:endParaRPr lang="en-US"/>
          </a:p>
        </p:txBody>
      </p:sp>
      <p:sp>
        <p:nvSpPr>
          <p:cNvPr id="5" name="Footer Placeholder 4">
            <a:extLst>
              <a:ext uri="{FF2B5EF4-FFF2-40B4-BE49-F238E27FC236}">
                <a16:creationId xmlns:a16="http://schemas.microsoft.com/office/drawing/2014/main" id="{BD950249-0C49-C232-CFED-0859903F72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406A8-E53E-46E1-89BF-D3F8F7363008}"/>
              </a:ext>
            </a:extLst>
          </p:cNvPr>
          <p:cNvSpPr>
            <a:spLocks noGrp="1"/>
          </p:cNvSpPr>
          <p:nvPr>
            <p:ph type="sldNum" sz="quarter" idx="12"/>
          </p:nvPr>
        </p:nvSpPr>
        <p:spPr/>
        <p:txBody>
          <a:bodyPr/>
          <a:lstStyle/>
          <a:p>
            <a:fld id="{701E7898-B308-42CF-B723-ECC1CF21573E}" type="slidenum">
              <a:rPr lang="en-US" smtClean="0"/>
              <a:t>‹#›</a:t>
            </a:fld>
            <a:endParaRPr lang="en-US"/>
          </a:p>
        </p:txBody>
      </p:sp>
    </p:spTree>
    <p:extLst>
      <p:ext uri="{BB962C8B-B14F-4D97-AF65-F5344CB8AC3E}">
        <p14:creationId xmlns:p14="http://schemas.microsoft.com/office/powerpoint/2010/main" val="1260866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4F882-7951-B4C6-7BD8-E237060721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BF42A7-A0D0-32D3-0281-910B3B8506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5AEDA2-2690-0601-29E1-4F00104A31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DA25FF-CBE6-D7C1-4AD2-FA734DC1A07F}"/>
              </a:ext>
            </a:extLst>
          </p:cNvPr>
          <p:cNvSpPr>
            <a:spLocks noGrp="1"/>
          </p:cNvSpPr>
          <p:nvPr>
            <p:ph type="dt" sz="half" idx="10"/>
          </p:nvPr>
        </p:nvSpPr>
        <p:spPr/>
        <p:txBody>
          <a:bodyPr/>
          <a:lstStyle/>
          <a:p>
            <a:fld id="{1C007F44-605B-4C2B-9935-434FDA9DC3B2}" type="datetimeFigureOut">
              <a:rPr lang="en-US" smtClean="0"/>
              <a:t>7/24/2024</a:t>
            </a:fld>
            <a:endParaRPr lang="en-US"/>
          </a:p>
        </p:txBody>
      </p:sp>
      <p:sp>
        <p:nvSpPr>
          <p:cNvPr id="6" name="Footer Placeholder 5">
            <a:extLst>
              <a:ext uri="{FF2B5EF4-FFF2-40B4-BE49-F238E27FC236}">
                <a16:creationId xmlns:a16="http://schemas.microsoft.com/office/drawing/2014/main" id="{496398FD-2836-C23C-14EB-64C12F8042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6121C2-CF0B-50F4-5D20-CADF19A674D2}"/>
              </a:ext>
            </a:extLst>
          </p:cNvPr>
          <p:cNvSpPr>
            <a:spLocks noGrp="1"/>
          </p:cNvSpPr>
          <p:nvPr>
            <p:ph type="sldNum" sz="quarter" idx="12"/>
          </p:nvPr>
        </p:nvSpPr>
        <p:spPr/>
        <p:txBody>
          <a:bodyPr/>
          <a:lstStyle/>
          <a:p>
            <a:fld id="{701E7898-B308-42CF-B723-ECC1CF21573E}" type="slidenum">
              <a:rPr lang="en-US" smtClean="0"/>
              <a:t>‹#›</a:t>
            </a:fld>
            <a:endParaRPr lang="en-US"/>
          </a:p>
        </p:txBody>
      </p:sp>
    </p:spTree>
    <p:extLst>
      <p:ext uri="{BB962C8B-B14F-4D97-AF65-F5344CB8AC3E}">
        <p14:creationId xmlns:p14="http://schemas.microsoft.com/office/powerpoint/2010/main" val="771513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DC83E4-8EB0-20ED-8050-4422DFDBBF36}"/>
              </a:ext>
            </a:extLst>
          </p:cNvPr>
          <p:cNvSpPr>
            <a:spLocks noGrp="1"/>
          </p:cNvSpPr>
          <p:nvPr>
            <p:ph type="dt" sz="half" idx="10"/>
          </p:nvPr>
        </p:nvSpPr>
        <p:spPr/>
        <p:txBody>
          <a:bodyPr/>
          <a:lstStyle/>
          <a:p>
            <a:fld id="{4CEDF2E1-45BD-4401-8387-E2A7BCC47EB0}" type="datetimeFigureOut">
              <a:rPr lang="en-US" smtClean="0"/>
              <a:t>7/24/2024</a:t>
            </a:fld>
            <a:endParaRPr lang="en-US"/>
          </a:p>
        </p:txBody>
      </p:sp>
      <p:sp>
        <p:nvSpPr>
          <p:cNvPr id="3" name="Footer Placeholder 2">
            <a:extLst>
              <a:ext uri="{FF2B5EF4-FFF2-40B4-BE49-F238E27FC236}">
                <a16:creationId xmlns:a16="http://schemas.microsoft.com/office/drawing/2014/main" id="{8F52981F-A2A3-F030-01DD-0D57F74340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61D604-34FC-85FF-6736-362BA7609813}"/>
              </a:ext>
            </a:extLst>
          </p:cNvPr>
          <p:cNvSpPr>
            <a:spLocks noGrp="1"/>
          </p:cNvSpPr>
          <p:nvPr>
            <p:ph type="sldNum" sz="quarter" idx="12"/>
          </p:nvPr>
        </p:nvSpPr>
        <p:spPr/>
        <p:txBody>
          <a:bodyPr/>
          <a:lstStyle/>
          <a:p>
            <a:fld id="{3837AAED-FAC6-4542-AAF3-F89C9E355A67}" type="slidenum">
              <a:rPr lang="en-US" smtClean="0"/>
              <a:t>‹#›</a:t>
            </a:fld>
            <a:endParaRPr lang="en-US"/>
          </a:p>
        </p:txBody>
      </p:sp>
    </p:spTree>
    <p:extLst>
      <p:ext uri="{BB962C8B-B14F-4D97-AF65-F5344CB8AC3E}">
        <p14:creationId xmlns:p14="http://schemas.microsoft.com/office/powerpoint/2010/main" val="384956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A5584-77F5-C2D6-4C81-DC76F45225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F43C8A-A3B9-CFB3-FA94-863466657D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2DF2E8-C748-93F0-15D9-90C4C4257CF5}"/>
              </a:ext>
            </a:extLst>
          </p:cNvPr>
          <p:cNvSpPr>
            <a:spLocks noGrp="1"/>
          </p:cNvSpPr>
          <p:nvPr>
            <p:ph type="dt" sz="half" idx="10"/>
          </p:nvPr>
        </p:nvSpPr>
        <p:spPr/>
        <p:txBody>
          <a:bodyPr/>
          <a:lstStyle/>
          <a:p>
            <a:fld id="{5FD3CDA4-953F-49AE-B654-0B634BBC6630}" type="datetimeFigureOut">
              <a:rPr lang="en-US" smtClean="0"/>
              <a:t>7/24/2024</a:t>
            </a:fld>
            <a:endParaRPr lang="en-US"/>
          </a:p>
        </p:txBody>
      </p:sp>
      <p:sp>
        <p:nvSpPr>
          <p:cNvPr id="5" name="Footer Placeholder 4">
            <a:extLst>
              <a:ext uri="{FF2B5EF4-FFF2-40B4-BE49-F238E27FC236}">
                <a16:creationId xmlns:a16="http://schemas.microsoft.com/office/drawing/2014/main" id="{46353E84-B9BD-E2F1-D55B-70F89D6CDE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9F66CC-3C6E-9610-896F-29416250B784}"/>
              </a:ext>
            </a:extLst>
          </p:cNvPr>
          <p:cNvSpPr>
            <a:spLocks noGrp="1"/>
          </p:cNvSpPr>
          <p:nvPr>
            <p:ph type="sldNum" sz="quarter" idx="12"/>
          </p:nvPr>
        </p:nvSpPr>
        <p:spPr/>
        <p:txBody>
          <a:bodyPr/>
          <a:lstStyle/>
          <a:p>
            <a:fld id="{D3F7713F-F26B-4B29-A149-36AB8A4FF410}" type="slidenum">
              <a:rPr lang="en-US" smtClean="0"/>
              <a:t>‹#›</a:t>
            </a:fld>
            <a:endParaRPr lang="en-US"/>
          </a:p>
        </p:txBody>
      </p:sp>
    </p:spTree>
    <p:extLst>
      <p:ext uri="{BB962C8B-B14F-4D97-AF65-F5344CB8AC3E}">
        <p14:creationId xmlns:p14="http://schemas.microsoft.com/office/powerpoint/2010/main" val="3301540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92FD3-5BA0-18F1-A0BA-154428160D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550D2F-5085-4824-D6BF-FA9068D8763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32375D-F08A-DA5C-8232-8BC07C7D33E6}"/>
              </a:ext>
            </a:extLst>
          </p:cNvPr>
          <p:cNvSpPr>
            <a:spLocks noGrp="1"/>
          </p:cNvSpPr>
          <p:nvPr>
            <p:ph type="dt" sz="half" idx="10"/>
          </p:nvPr>
        </p:nvSpPr>
        <p:spPr/>
        <p:txBody>
          <a:bodyPr/>
          <a:lstStyle/>
          <a:p>
            <a:fld id="{5FD3CDA4-953F-49AE-B654-0B634BBC6630}" type="datetimeFigureOut">
              <a:rPr lang="en-US" smtClean="0"/>
              <a:t>7/24/2024</a:t>
            </a:fld>
            <a:endParaRPr lang="en-US"/>
          </a:p>
        </p:txBody>
      </p:sp>
      <p:sp>
        <p:nvSpPr>
          <p:cNvPr id="5" name="Footer Placeholder 4">
            <a:extLst>
              <a:ext uri="{FF2B5EF4-FFF2-40B4-BE49-F238E27FC236}">
                <a16:creationId xmlns:a16="http://schemas.microsoft.com/office/drawing/2014/main" id="{669414D9-407E-5B98-D62F-38FAF4C50F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6918AB-BD81-BF69-435B-DFF01C5B97C8}"/>
              </a:ext>
            </a:extLst>
          </p:cNvPr>
          <p:cNvSpPr>
            <a:spLocks noGrp="1"/>
          </p:cNvSpPr>
          <p:nvPr>
            <p:ph type="sldNum" sz="quarter" idx="12"/>
          </p:nvPr>
        </p:nvSpPr>
        <p:spPr/>
        <p:txBody>
          <a:bodyPr/>
          <a:lstStyle/>
          <a:p>
            <a:fld id="{D3F7713F-F26B-4B29-A149-36AB8A4FF410}" type="slidenum">
              <a:rPr lang="en-US" smtClean="0"/>
              <a:t>‹#›</a:t>
            </a:fld>
            <a:endParaRPr lang="en-US"/>
          </a:p>
        </p:txBody>
      </p:sp>
    </p:spTree>
    <p:extLst>
      <p:ext uri="{BB962C8B-B14F-4D97-AF65-F5344CB8AC3E}">
        <p14:creationId xmlns:p14="http://schemas.microsoft.com/office/powerpoint/2010/main" val="623960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68449-CC2F-EFD2-B960-0E8086EC5E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6E9417-FBC3-B43D-E3FA-C23159F7288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D7067D-1AD5-B9BF-2944-A9A2010B4A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4B8133-D1AA-F10A-F7FA-96E2D5B683E0}"/>
              </a:ext>
            </a:extLst>
          </p:cNvPr>
          <p:cNvSpPr>
            <a:spLocks noGrp="1"/>
          </p:cNvSpPr>
          <p:nvPr>
            <p:ph type="dt" sz="half" idx="10"/>
          </p:nvPr>
        </p:nvSpPr>
        <p:spPr/>
        <p:txBody>
          <a:bodyPr/>
          <a:lstStyle/>
          <a:p>
            <a:fld id="{5FD3CDA4-953F-49AE-B654-0B634BBC6630}" type="datetimeFigureOut">
              <a:rPr lang="en-US" smtClean="0"/>
              <a:t>7/24/2024</a:t>
            </a:fld>
            <a:endParaRPr lang="en-US"/>
          </a:p>
        </p:txBody>
      </p:sp>
      <p:sp>
        <p:nvSpPr>
          <p:cNvPr id="6" name="Footer Placeholder 5">
            <a:extLst>
              <a:ext uri="{FF2B5EF4-FFF2-40B4-BE49-F238E27FC236}">
                <a16:creationId xmlns:a16="http://schemas.microsoft.com/office/drawing/2014/main" id="{7A3E5343-EB8A-811B-EF6B-FB153CE410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815506-01E9-D283-6C09-3770097B2521}"/>
              </a:ext>
            </a:extLst>
          </p:cNvPr>
          <p:cNvSpPr>
            <a:spLocks noGrp="1"/>
          </p:cNvSpPr>
          <p:nvPr>
            <p:ph type="sldNum" sz="quarter" idx="12"/>
          </p:nvPr>
        </p:nvSpPr>
        <p:spPr/>
        <p:txBody>
          <a:bodyPr/>
          <a:lstStyle/>
          <a:p>
            <a:fld id="{D3F7713F-F26B-4B29-A149-36AB8A4FF410}" type="slidenum">
              <a:rPr lang="en-US" smtClean="0"/>
              <a:t>‹#›</a:t>
            </a:fld>
            <a:endParaRPr lang="en-US"/>
          </a:p>
        </p:txBody>
      </p:sp>
    </p:spTree>
    <p:extLst>
      <p:ext uri="{BB962C8B-B14F-4D97-AF65-F5344CB8AC3E}">
        <p14:creationId xmlns:p14="http://schemas.microsoft.com/office/powerpoint/2010/main" val="1135019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59307-B087-DB62-A8EF-A34194D7B12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0F1FC6-B54B-7041-C7E4-5ED1A84478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36533D-8F06-4B06-2107-B7F0FAFC164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B8E207-86BB-E385-DC30-A734695D21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AFB883-7501-BC76-EC4B-D39DF278C3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5DC7BBA-10CA-395D-9E1F-018E0323B68C}"/>
              </a:ext>
            </a:extLst>
          </p:cNvPr>
          <p:cNvSpPr>
            <a:spLocks noGrp="1"/>
          </p:cNvSpPr>
          <p:nvPr>
            <p:ph type="dt" sz="half" idx="10"/>
          </p:nvPr>
        </p:nvSpPr>
        <p:spPr/>
        <p:txBody>
          <a:bodyPr/>
          <a:lstStyle/>
          <a:p>
            <a:fld id="{5FD3CDA4-953F-49AE-B654-0B634BBC6630}" type="datetimeFigureOut">
              <a:rPr lang="en-US" smtClean="0"/>
              <a:t>7/24/2024</a:t>
            </a:fld>
            <a:endParaRPr lang="en-US"/>
          </a:p>
        </p:txBody>
      </p:sp>
      <p:sp>
        <p:nvSpPr>
          <p:cNvPr id="8" name="Footer Placeholder 7">
            <a:extLst>
              <a:ext uri="{FF2B5EF4-FFF2-40B4-BE49-F238E27FC236}">
                <a16:creationId xmlns:a16="http://schemas.microsoft.com/office/drawing/2014/main" id="{7109FD61-5D1E-67A5-EF6D-CEC78B715F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DA79BC-00CD-686C-99DC-61864AB49F92}"/>
              </a:ext>
            </a:extLst>
          </p:cNvPr>
          <p:cNvSpPr>
            <a:spLocks noGrp="1"/>
          </p:cNvSpPr>
          <p:nvPr>
            <p:ph type="sldNum" sz="quarter" idx="12"/>
          </p:nvPr>
        </p:nvSpPr>
        <p:spPr/>
        <p:txBody>
          <a:bodyPr/>
          <a:lstStyle/>
          <a:p>
            <a:fld id="{D3F7713F-F26B-4B29-A149-36AB8A4FF410}" type="slidenum">
              <a:rPr lang="en-US" smtClean="0"/>
              <a:t>‹#›</a:t>
            </a:fld>
            <a:endParaRPr lang="en-US"/>
          </a:p>
        </p:txBody>
      </p:sp>
    </p:spTree>
    <p:extLst>
      <p:ext uri="{BB962C8B-B14F-4D97-AF65-F5344CB8AC3E}">
        <p14:creationId xmlns:p14="http://schemas.microsoft.com/office/powerpoint/2010/main" val="4083951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BF4DB-C2A0-AF33-E49A-6A56B63F44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46549C9-D3A6-ADB5-9A5F-819A56B561C5}"/>
              </a:ext>
            </a:extLst>
          </p:cNvPr>
          <p:cNvSpPr>
            <a:spLocks noGrp="1"/>
          </p:cNvSpPr>
          <p:nvPr>
            <p:ph type="dt" sz="half" idx="10"/>
          </p:nvPr>
        </p:nvSpPr>
        <p:spPr/>
        <p:txBody>
          <a:bodyPr/>
          <a:lstStyle/>
          <a:p>
            <a:fld id="{5FD3CDA4-953F-49AE-B654-0B634BBC6630}" type="datetimeFigureOut">
              <a:rPr lang="en-US" smtClean="0"/>
              <a:t>7/24/2024</a:t>
            </a:fld>
            <a:endParaRPr lang="en-US"/>
          </a:p>
        </p:txBody>
      </p:sp>
      <p:sp>
        <p:nvSpPr>
          <p:cNvPr id="4" name="Footer Placeholder 3">
            <a:extLst>
              <a:ext uri="{FF2B5EF4-FFF2-40B4-BE49-F238E27FC236}">
                <a16:creationId xmlns:a16="http://schemas.microsoft.com/office/drawing/2014/main" id="{6A1A22DB-A8F9-E97A-D3BC-A681BB6283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126BF5-9793-7F02-1F11-32CDA15EF64D}"/>
              </a:ext>
            </a:extLst>
          </p:cNvPr>
          <p:cNvSpPr>
            <a:spLocks noGrp="1"/>
          </p:cNvSpPr>
          <p:nvPr>
            <p:ph type="sldNum" sz="quarter" idx="12"/>
          </p:nvPr>
        </p:nvSpPr>
        <p:spPr/>
        <p:txBody>
          <a:bodyPr/>
          <a:lstStyle/>
          <a:p>
            <a:fld id="{D3F7713F-F26B-4B29-A149-36AB8A4FF410}" type="slidenum">
              <a:rPr lang="en-US" smtClean="0"/>
              <a:t>‹#›</a:t>
            </a:fld>
            <a:endParaRPr lang="en-US"/>
          </a:p>
        </p:txBody>
      </p:sp>
    </p:spTree>
    <p:extLst>
      <p:ext uri="{BB962C8B-B14F-4D97-AF65-F5344CB8AC3E}">
        <p14:creationId xmlns:p14="http://schemas.microsoft.com/office/powerpoint/2010/main" val="3560628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3F8A82-EF37-B51A-11B6-708E2361E4E3}"/>
              </a:ext>
            </a:extLst>
          </p:cNvPr>
          <p:cNvSpPr>
            <a:spLocks noGrp="1"/>
          </p:cNvSpPr>
          <p:nvPr>
            <p:ph type="dt" sz="half" idx="10"/>
          </p:nvPr>
        </p:nvSpPr>
        <p:spPr/>
        <p:txBody>
          <a:bodyPr/>
          <a:lstStyle/>
          <a:p>
            <a:fld id="{5FD3CDA4-953F-49AE-B654-0B634BBC6630}" type="datetimeFigureOut">
              <a:rPr lang="en-US" smtClean="0"/>
              <a:t>7/24/2024</a:t>
            </a:fld>
            <a:endParaRPr lang="en-US"/>
          </a:p>
        </p:txBody>
      </p:sp>
      <p:sp>
        <p:nvSpPr>
          <p:cNvPr id="3" name="Footer Placeholder 2">
            <a:extLst>
              <a:ext uri="{FF2B5EF4-FFF2-40B4-BE49-F238E27FC236}">
                <a16:creationId xmlns:a16="http://schemas.microsoft.com/office/drawing/2014/main" id="{8E13A0FA-F04B-42CB-9FC7-FDA5CCAA7A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F5C0F7-BF83-599E-0586-2FEA72D2BA82}"/>
              </a:ext>
            </a:extLst>
          </p:cNvPr>
          <p:cNvSpPr>
            <a:spLocks noGrp="1"/>
          </p:cNvSpPr>
          <p:nvPr>
            <p:ph type="sldNum" sz="quarter" idx="12"/>
          </p:nvPr>
        </p:nvSpPr>
        <p:spPr/>
        <p:txBody>
          <a:bodyPr/>
          <a:lstStyle/>
          <a:p>
            <a:fld id="{D3F7713F-F26B-4B29-A149-36AB8A4FF410}" type="slidenum">
              <a:rPr lang="en-US" smtClean="0"/>
              <a:t>‹#›</a:t>
            </a:fld>
            <a:endParaRPr lang="en-US"/>
          </a:p>
        </p:txBody>
      </p:sp>
    </p:spTree>
    <p:extLst>
      <p:ext uri="{BB962C8B-B14F-4D97-AF65-F5344CB8AC3E}">
        <p14:creationId xmlns:p14="http://schemas.microsoft.com/office/powerpoint/2010/main" val="4267506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EA8F8-B97C-0039-F440-85A0B9EA8F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972B72-7E4D-EF9D-E664-B65741411B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DBCC21-3E53-B6E5-B34A-3D32492320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9B5CDA-0F5A-08CE-E5D3-495ED988EC54}"/>
              </a:ext>
            </a:extLst>
          </p:cNvPr>
          <p:cNvSpPr>
            <a:spLocks noGrp="1"/>
          </p:cNvSpPr>
          <p:nvPr>
            <p:ph type="dt" sz="half" idx="10"/>
          </p:nvPr>
        </p:nvSpPr>
        <p:spPr/>
        <p:txBody>
          <a:bodyPr/>
          <a:lstStyle/>
          <a:p>
            <a:fld id="{5FD3CDA4-953F-49AE-B654-0B634BBC6630}" type="datetimeFigureOut">
              <a:rPr lang="en-US" smtClean="0"/>
              <a:t>7/24/2024</a:t>
            </a:fld>
            <a:endParaRPr lang="en-US"/>
          </a:p>
        </p:txBody>
      </p:sp>
      <p:sp>
        <p:nvSpPr>
          <p:cNvPr id="6" name="Footer Placeholder 5">
            <a:extLst>
              <a:ext uri="{FF2B5EF4-FFF2-40B4-BE49-F238E27FC236}">
                <a16:creationId xmlns:a16="http://schemas.microsoft.com/office/drawing/2014/main" id="{CC72E918-178C-EB38-DAE0-D23A350606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8FC8B-0A84-81B3-9549-B6762FB22CAA}"/>
              </a:ext>
            </a:extLst>
          </p:cNvPr>
          <p:cNvSpPr>
            <a:spLocks noGrp="1"/>
          </p:cNvSpPr>
          <p:nvPr>
            <p:ph type="sldNum" sz="quarter" idx="12"/>
          </p:nvPr>
        </p:nvSpPr>
        <p:spPr/>
        <p:txBody>
          <a:bodyPr/>
          <a:lstStyle/>
          <a:p>
            <a:fld id="{D3F7713F-F26B-4B29-A149-36AB8A4FF410}" type="slidenum">
              <a:rPr lang="en-US" smtClean="0"/>
              <a:t>‹#›</a:t>
            </a:fld>
            <a:endParaRPr lang="en-US"/>
          </a:p>
        </p:txBody>
      </p:sp>
    </p:spTree>
    <p:extLst>
      <p:ext uri="{BB962C8B-B14F-4D97-AF65-F5344CB8AC3E}">
        <p14:creationId xmlns:p14="http://schemas.microsoft.com/office/powerpoint/2010/main" val="918387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889A6-F272-B191-BA22-71A079B04C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F0A717-086E-B983-E96C-AA35F18D85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F4A7C4-4719-0A6B-DA5C-6DF83B1585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B9F993-E26B-3A27-F5C4-EEEC94F4D6B2}"/>
              </a:ext>
            </a:extLst>
          </p:cNvPr>
          <p:cNvSpPr>
            <a:spLocks noGrp="1"/>
          </p:cNvSpPr>
          <p:nvPr>
            <p:ph type="dt" sz="half" idx="10"/>
          </p:nvPr>
        </p:nvSpPr>
        <p:spPr/>
        <p:txBody>
          <a:bodyPr/>
          <a:lstStyle/>
          <a:p>
            <a:fld id="{5FD3CDA4-953F-49AE-B654-0B634BBC6630}" type="datetimeFigureOut">
              <a:rPr lang="en-US" smtClean="0"/>
              <a:t>7/24/2024</a:t>
            </a:fld>
            <a:endParaRPr lang="en-US"/>
          </a:p>
        </p:txBody>
      </p:sp>
      <p:sp>
        <p:nvSpPr>
          <p:cNvPr id="6" name="Footer Placeholder 5">
            <a:extLst>
              <a:ext uri="{FF2B5EF4-FFF2-40B4-BE49-F238E27FC236}">
                <a16:creationId xmlns:a16="http://schemas.microsoft.com/office/drawing/2014/main" id="{164630A4-C4B1-DEE8-A930-CED5545BF7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AF5D43-9149-0CD4-5CF2-EE658F2E602F}"/>
              </a:ext>
            </a:extLst>
          </p:cNvPr>
          <p:cNvSpPr>
            <a:spLocks noGrp="1"/>
          </p:cNvSpPr>
          <p:nvPr>
            <p:ph type="sldNum" sz="quarter" idx="12"/>
          </p:nvPr>
        </p:nvSpPr>
        <p:spPr/>
        <p:txBody>
          <a:bodyPr/>
          <a:lstStyle/>
          <a:p>
            <a:fld id="{D3F7713F-F26B-4B29-A149-36AB8A4FF410}" type="slidenum">
              <a:rPr lang="en-US" smtClean="0"/>
              <a:t>‹#›</a:t>
            </a:fld>
            <a:endParaRPr lang="en-US"/>
          </a:p>
        </p:txBody>
      </p:sp>
    </p:spTree>
    <p:extLst>
      <p:ext uri="{BB962C8B-B14F-4D97-AF65-F5344CB8AC3E}">
        <p14:creationId xmlns:p14="http://schemas.microsoft.com/office/powerpoint/2010/main" val="402190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FBCD65-CB79-46DE-30F0-272529CED8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051A4E-3131-633B-3970-FCA076151B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F3E910-7EA0-FBF5-1609-A6E2AA6970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FD3CDA4-953F-49AE-B654-0B634BBC6630}" type="datetimeFigureOut">
              <a:rPr lang="en-US" smtClean="0"/>
              <a:t>7/24/2024</a:t>
            </a:fld>
            <a:endParaRPr lang="en-US"/>
          </a:p>
        </p:txBody>
      </p:sp>
      <p:sp>
        <p:nvSpPr>
          <p:cNvPr id="5" name="Footer Placeholder 4">
            <a:extLst>
              <a:ext uri="{FF2B5EF4-FFF2-40B4-BE49-F238E27FC236}">
                <a16:creationId xmlns:a16="http://schemas.microsoft.com/office/drawing/2014/main" id="{5CC83A32-D6C5-D52C-03AF-EBAFA71BBE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3193A25-8BEC-9EAD-2CE7-29D13E998C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3F7713F-F26B-4B29-A149-36AB8A4FF410}" type="slidenum">
              <a:rPr lang="en-US" smtClean="0"/>
              <a:t>‹#›</a:t>
            </a:fld>
            <a:endParaRPr lang="en-US"/>
          </a:p>
        </p:txBody>
      </p:sp>
    </p:spTree>
    <p:extLst>
      <p:ext uri="{BB962C8B-B14F-4D97-AF65-F5344CB8AC3E}">
        <p14:creationId xmlns:p14="http://schemas.microsoft.com/office/powerpoint/2010/main" val="4112820688"/>
      </p:ext>
    </p:extLst>
  </p:cSld>
  <p:clrMap bg1="lt1" tx1="dk1" bg2="lt2" tx2="dk2" accent1="accent1" accent2="accent2" accent3="accent3" accent4="accent4" accent5="accent5" accent6="accent6" hlink="hlink" folHlink="folHlink"/>
  <p:sldLayoutIdLst>
    <p:sldLayoutId id="2147483670" r:id="rId1"/>
    <p:sldLayoutId id="2147483669" r:id="rId2"/>
    <p:sldLayoutId id="2147483651" r:id="rId3"/>
    <p:sldLayoutId id="2147483652" r:id="rId4"/>
    <p:sldLayoutId id="2147483653" r:id="rId5"/>
    <p:sldLayoutId id="2147483654" r:id="rId6"/>
    <p:sldLayoutId id="2147483667"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3BB1D2-6E6A-9687-9BEA-001DD57E8F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815311-1564-BF26-C057-3814264D94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D17E1A-124D-C0D0-AD19-2A0BAE8527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84D78F9-BC31-4FF0-AD31-D3F4F9146D6E}" type="datetimeFigureOut">
              <a:rPr lang="en-US" smtClean="0"/>
              <a:t>7/24/2024</a:t>
            </a:fld>
            <a:endParaRPr lang="en-US"/>
          </a:p>
        </p:txBody>
      </p:sp>
      <p:sp>
        <p:nvSpPr>
          <p:cNvPr id="5" name="Footer Placeholder 4">
            <a:extLst>
              <a:ext uri="{FF2B5EF4-FFF2-40B4-BE49-F238E27FC236}">
                <a16:creationId xmlns:a16="http://schemas.microsoft.com/office/drawing/2014/main" id="{E7080121-679B-08E4-91D9-04C5D90838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6A2FCF5-F0D8-D8E6-F3A9-2A626E0B1A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092E806-C476-41C5-BAD3-61A21BD16A75}" type="slidenum">
              <a:rPr lang="en-US" smtClean="0"/>
              <a:t>‹#›</a:t>
            </a:fld>
            <a:endParaRPr lang="en-US"/>
          </a:p>
        </p:txBody>
      </p:sp>
    </p:spTree>
    <p:extLst>
      <p:ext uri="{BB962C8B-B14F-4D97-AF65-F5344CB8AC3E}">
        <p14:creationId xmlns:p14="http://schemas.microsoft.com/office/powerpoint/2010/main" val="845435262"/>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76A35E-90C8-FFDB-E614-9F5F181BE1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048554-8374-A619-DB40-41D515C175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670DF5-C335-683E-75C9-DC1BDED625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F677F4F-6582-4B61-AAEC-0E7F45266CFE}" type="datetimeFigureOut">
              <a:rPr lang="en-US" smtClean="0"/>
              <a:t>7/24/2024</a:t>
            </a:fld>
            <a:endParaRPr lang="en-US"/>
          </a:p>
        </p:txBody>
      </p:sp>
      <p:sp>
        <p:nvSpPr>
          <p:cNvPr id="5" name="Footer Placeholder 4">
            <a:extLst>
              <a:ext uri="{FF2B5EF4-FFF2-40B4-BE49-F238E27FC236}">
                <a16:creationId xmlns:a16="http://schemas.microsoft.com/office/drawing/2014/main" id="{E53D3343-C58A-2C71-830B-F6CE7E0EEE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348AD51-278D-1F5F-AEB3-618CA71A93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870C97E-BB5D-44B1-9D42-E93182A12F96}" type="slidenum">
              <a:rPr lang="en-US" smtClean="0"/>
              <a:t>‹#›</a:t>
            </a:fld>
            <a:endParaRPr lang="en-US"/>
          </a:p>
        </p:txBody>
      </p:sp>
    </p:spTree>
    <p:extLst>
      <p:ext uri="{BB962C8B-B14F-4D97-AF65-F5344CB8AC3E}">
        <p14:creationId xmlns:p14="http://schemas.microsoft.com/office/powerpoint/2010/main" val="1914339916"/>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E56BFF-6AA1-1A98-C587-975676EF75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2847FC-B9DE-5093-7F8F-A2A2D9E512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76E95D-D997-A84C-ED24-DEB035F172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C007F44-605B-4C2B-9935-434FDA9DC3B2}" type="datetimeFigureOut">
              <a:rPr lang="en-US" smtClean="0"/>
              <a:t>7/24/2024</a:t>
            </a:fld>
            <a:endParaRPr lang="en-US"/>
          </a:p>
        </p:txBody>
      </p:sp>
      <p:sp>
        <p:nvSpPr>
          <p:cNvPr id="5" name="Footer Placeholder 4">
            <a:extLst>
              <a:ext uri="{FF2B5EF4-FFF2-40B4-BE49-F238E27FC236}">
                <a16:creationId xmlns:a16="http://schemas.microsoft.com/office/drawing/2014/main" id="{32FEC385-5DB0-4B3E-7ED3-CE92CE79AB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4998EF3-86B4-4CE2-F708-D6AD61C1AF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01E7898-B308-42CF-B723-ECC1CF21573E}" type="slidenum">
              <a:rPr lang="en-US" smtClean="0"/>
              <a:t>‹#›</a:t>
            </a:fld>
            <a:endParaRPr lang="en-US"/>
          </a:p>
        </p:txBody>
      </p:sp>
    </p:spTree>
    <p:extLst>
      <p:ext uri="{BB962C8B-B14F-4D97-AF65-F5344CB8AC3E}">
        <p14:creationId xmlns:p14="http://schemas.microsoft.com/office/powerpoint/2010/main" val="4591480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7183E7-B36E-8ED6-BD27-1C6C1283E6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429C6E9-987F-771A-54CF-1CAADB4C72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BCEF59-C8AE-AF6B-094C-8C888F363B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CEDF2E1-45BD-4401-8387-E2A7BCC47EB0}" type="datetimeFigureOut">
              <a:rPr lang="en-US" smtClean="0"/>
              <a:t>7/24/2024</a:t>
            </a:fld>
            <a:endParaRPr lang="en-US"/>
          </a:p>
        </p:txBody>
      </p:sp>
      <p:sp>
        <p:nvSpPr>
          <p:cNvPr id="5" name="Footer Placeholder 4">
            <a:extLst>
              <a:ext uri="{FF2B5EF4-FFF2-40B4-BE49-F238E27FC236}">
                <a16:creationId xmlns:a16="http://schemas.microsoft.com/office/drawing/2014/main" id="{2C59C353-7373-40F0-6E99-58331D06E4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D800BB5-E3F9-4EE3-F827-06F0EBAAB2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837AAED-FAC6-4542-AAF3-F89C9E355A67}" type="slidenum">
              <a:rPr lang="en-US" smtClean="0"/>
              <a:t>‹#›</a:t>
            </a:fld>
            <a:endParaRPr lang="en-US"/>
          </a:p>
        </p:txBody>
      </p:sp>
    </p:spTree>
    <p:extLst>
      <p:ext uri="{BB962C8B-B14F-4D97-AF65-F5344CB8AC3E}">
        <p14:creationId xmlns:p14="http://schemas.microsoft.com/office/powerpoint/2010/main" val="3426664798"/>
      </p:ext>
    </p:extLst>
  </p:cSld>
  <p:clrMap bg1="lt1" tx1="dk1" bg2="lt2" tx2="dk2" accent1="accent1" accent2="accent2" accent3="accent3" accent4="accent4" accent5="accent5" accent6="accent6" hlink="hlink" folHlink="folHlink"/>
  <p:sldLayoutIdLst>
    <p:sldLayoutId id="214748366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613B4A9-1C7C-4729-A016-AB42D39794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logo">
            <a:extLst>
              <a:ext uri="{FF2B5EF4-FFF2-40B4-BE49-F238E27FC236}">
                <a16:creationId xmlns:a16="http://schemas.microsoft.com/office/drawing/2014/main" id="{B9429006-51BE-0DA1-ED4B-43CFBC5076C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r="2701"/>
          <a:stretch/>
        </p:blipFill>
        <p:spPr>
          <a:xfrm>
            <a:off x="329316" y="10"/>
            <a:ext cx="11862684" cy="6857990"/>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spTree>
    <p:extLst>
      <p:ext uri="{BB962C8B-B14F-4D97-AF65-F5344CB8AC3E}">
        <p14:creationId xmlns:p14="http://schemas.microsoft.com/office/powerpoint/2010/main" val="11267251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and white cover&#10;&#10;Description automatically generated">
            <a:extLst>
              <a:ext uri="{FF2B5EF4-FFF2-40B4-BE49-F238E27FC236}">
                <a16:creationId xmlns:a16="http://schemas.microsoft.com/office/drawing/2014/main" id="{2DE570B2-320D-FE72-8BBC-D197DBB7E3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0" y="457200"/>
            <a:ext cx="10566400" cy="5943600"/>
          </a:xfrm>
          <a:prstGeom prst="rect">
            <a:avLst/>
          </a:prstGeom>
        </p:spPr>
      </p:pic>
      <p:sp>
        <p:nvSpPr>
          <p:cNvPr id="4" name="Rectangle 3">
            <a:extLst>
              <a:ext uri="{FF2B5EF4-FFF2-40B4-BE49-F238E27FC236}">
                <a16:creationId xmlns:a16="http://schemas.microsoft.com/office/drawing/2014/main" id="{DAA0FB03-F62D-9765-E547-9953F9F4843C}"/>
              </a:ext>
            </a:extLst>
          </p:cNvPr>
          <p:cNvSpPr>
            <a:spLocks/>
          </p:cNvSpPr>
          <p:nvPr/>
        </p:nvSpPr>
        <p:spPr>
          <a:xfrm>
            <a:off x="1128416" y="1817151"/>
            <a:ext cx="9935167" cy="3033485"/>
          </a:xfrm>
          <a:prstGeom prst="rect">
            <a:avLst/>
          </a:prstGeom>
          <a:solidFill>
            <a:srgbClr val="135472"/>
          </a:solidFill>
          <a:ln w="381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2"/>
                </a:solidFill>
                <a:latin typeface="Bernard MT Condensed" panose="02050806060905020404" pitchFamily="18" charset="0"/>
              </a:rPr>
              <a:t>WHAT QUALIFIES AS GOOD WORKS?</a:t>
            </a:r>
          </a:p>
        </p:txBody>
      </p:sp>
      <p:sp>
        <p:nvSpPr>
          <p:cNvPr id="2" name="Rectangle: Top Corners Snipped 1">
            <a:extLst>
              <a:ext uri="{FF2B5EF4-FFF2-40B4-BE49-F238E27FC236}">
                <a16:creationId xmlns:a16="http://schemas.microsoft.com/office/drawing/2014/main" id="{F9434A8F-475F-CC0A-DDCA-ECC8E8A1F17B}"/>
              </a:ext>
            </a:extLst>
          </p:cNvPr>
          <p:cNvSpPr>
            <a:spLocks/>
          </p:cNvSpPr>
          <p:nvPr/>
        </p:nvSpPr>
        <p:spPr>
          <a:xfrm>
            <a:off x="296141" y="171451"/>
            <a:ext cx="11601450" cy="6530686"/>
          </a:xfrm>
          <a:prstGeom prst="snip2SameRect">
            <a:avLst>
              <a:gd name="adj1" fmla="val 27124"/>
              <a:gd name="adj2" fmla="val 0"/>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2747CDD-1FD8-DEF3-1D33-39067D13CE0B}"/>
              </a:ext>
            </a:extLst>
          </p:cNvPr>
          <p:cNvSpPr>
            <a:spLocks/>
          </p:cNvSpPr>
          <p:nvPr/>
        </p:nvSpPr>
        <p:spPr>
          <a:xfrm>
            <a:off x="1540589" y="2152017"/>
            <a:ext cx="9935167" cy="3033485"/>
          </a:xfrm>
          <a:prstGeom prst="rect">
            <a:avLst/>
          </a:prstGeom>
          <a:noFill/>
          <a:ln w="381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2"/>
              </a:solidFill>
              <a:latin typeface="Bernard MT Condensed" panose="02050806060905020404" pitchFamily="18" charset="0"/>
            </a:endParaRPr>
          </a:p>
        </p:txBody>
      </p:sp>
    </p:spTree>
    <p:extLst>
      <p:ext uri="{BB962C8B-B14F-4D97-AF65-F5344CB8AC3E}">
        <p14:creationId xmlns:p14="http://schemas.microsoft.com/office/powerpoint/2010/main" val="2640793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10;&#10;Description automatically generated with medium confidence">
            <a:extLst>
              <a:ext uri="{FF2B5EF4-FFF2-40B4-BE49-F238E27FC236}">
                <a16:creationId xmlns:a16="http://schemas.microsoft.com/office/drawing/2014/main" id="{A055F4F6-D697-F937-BB43-832B7A6FFB8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C58E9243-4D64-7335-2FC5-29D20B071117}"/>
              </a:ext>
            </a:extLst>
          </p:cNvPr>
          <p:cNvSpPr>
            <a:spLocks noGrp="1"/>
          </p:cNvSpPr>
          <p:nvPr>
            <p:ph idx="1"/>
          </p:nvPr>
        </p:nvSpPr>
        <p:spPr>
          <a:xfrm>
            <a:off x="178378" y="204643"/>
            <a:ext cx="11835244" cy="5874038"/>
          </a:xfrm>
        </p:spPr>
        <p:txBody>
          <a:bodyPr>
            <a:normAutofit fontScale="92500" lnSpcReduction="20000"/>
          </a:bodyPr>
          <a:lstStyle/>
          <a:p>
            <a:pPr marL="0" indent="0" algn="ctr">
              <a:buNone/>
            </a:pPr>
            <a:r>
              <a:rPr lang="en-US" sz="3000" b="1" dirty="0">
                <a:solidFill>
                  <a:schemeClr val="accent2">
                    <a:lumMod val="60000"/>
                    <a:lumOff val="40000"/>
                  </a:schemeClr>
                </a:solidFill>
                <a:latin typeface="ADLaM Display" panose="02010000000000000000" pitchFamily="2" charset="0"/>
                <a:ea typeface="ADLaM Display" panose="02010000000000000000" pitchFamily="2" charset="0"/>
                <a:cs typeface="ADLaM Display" panose="02010000000000000000" pitchFamily="2" charset="0"/>
              </a:rPr>
              <a:t>Doing a good deed can be as simple as listening to someone who is hurting.</a:t>
            </a:r>
            <a:endParaRPr lang="en-US" sz="3000" b="1" u="sng" dirty="0">
              <a:solidFill>
                <a:schemeClr val="bg1"/>
              </a:solidFill>
            </a:endParaRPr>
          </a:p>
          <a:p>
            <a:pPr marL="0" indent="0" algn="ctr">
              <a:buNone/>
            </a:pPr>
            <a:r>
              <a:rPr lang="en-US" sz="3000" b="1" dirty="0">
                <a:solidFill>
                  <a:schemeClr val="accent4">
                    <a:lumMod val="60000"/>
                    <a:lumOff val="40000"/>
                  </a:schemeClr>
                </a:solidFill>
              </a:rPr>
              <a:t>1 Thessalonians 5:15 </a:t>
            </a:r>
            <a:r>
              <a:rPr lang="en-US" sz="3000" b="1" dirty="0">
                <a:solidFill>
                  <a:schemeClr val="bg1"/>
                </a:solidFill>
              </a:rPr>
              <a:t>says “See that none render evil for evil unto any man; but ever follow that which is good, both among yourselves, and to all men.”</a:t>
            </a:r>
          </a:p>
          <a:p>
            <a:pPr marL="0" indent="0" algn="ctr">
              <a:buNone/>
            </a:pPr>
            <a:endParaRPr lang="en-US" sz="3000" dirty="0"/>
          </a:p>
          <a:p>
            <a:pPr marL="0" indent="0" algn="ctr">
              <a:buNone/>
            </a:pPr>
            <a:r>
              <a:rPr lang="en-US" sz="3000" b="1" dirty="0">
                <a:solidFill>
                  <a:schemeClr val="accent2">
                    <a:lumMod val="60000"/>
                    <a:lumOff val="40000"/>
                  </a:schemeClr>
                </a:solidFill>
                <a:latin typeface="ADLaM Display" panose="02010000000000000000" pitchFamily="2" charset="0"/>
                <a:ea typeface="ADLaM Display" panose="02010000000000000000" pitchFamily="2" charset="0"/>
                <a:cs typeface="ADLaM Display" panose="02010000000000000000" pitchFamily="2" charset="0"/>
              </a:rPr>
              <a:t>Trust God by blessing our enemies! When people hurt us, we help them.</a:t>
            </a:r>
          </a:p>
          <a:p>
            <a:pPr marL="0" indent="0" algn="ctr">
              <a:buNone/>
            </a:pPr>
            <a:endParaRPr lang="en-US" sz="3000" b="1" dirty="0">
              <a:solidFill>
                <a:schemeClr val="accent2">
                  <a:lumMod val="60000"/>
                  <a:lumOff val="40000"/>
                </a:schemeClr>
              </a:solidFill>
              <a:latin typeface="ADLaM Display" panose="02010000000000000000" pitchFamily="2" charset="0"/>
              <a:ea typeface="ADLaM Display" panose="02010000000000000000" pitchFamily="2" charset="0"/>
              <a:cs typeface="ADLaM Display" panose="02010000000000000000" pitchFamily="2" charset="0"/>
            </a:endParaRPr>
          </a:p>
          <a:p>
            <a:pPr marL="0" indent="0" algn="ctr">
              <a:buNone/>
            </a:pPr>
            <a:r>
              <a:rPr lang="en-US" sz="3000" b="1" dirty="0">
                <a:solidFill>
                  <a:schemeClr val="accent4">
                    <a:lumMod val="60000"/>
                    <a:lumOff val="40000"/>
                  </a:schemeClr>
                </a:solidFill>
              </a:rPr>
              <a:t>Romans 12:21</a:t>
            </a:r>
            <a:r>
              <a:rPr lang="en-US" sz="3000" b="1" dirty="0">
                <a:solidFill>
                  <a:schemeClr val="bg1"/>
                </a:solidFill>
              </a:rPr>
              <a:t>says, “Be not overcome of evil, but overcome evil with good”.</a:t>
            </a:r>
          </a:p>
          <a:p>
            <a:pPr marL="0" indent="0" algn="ctr">
              <a:buNone/>
            </a:pPr>
            <a:endParaRPr lang="en-US" sz="3000" b="1" dirty="0">
              <a:solidFill>
                <a:schemeClr val="accent2">
                  <a:lumMod val="75000"/>
                </a:schemeClr>
              </a:solidFill>
              <a:latin typeface="ADLaM Display" panose="02010000000000000000" pitchFamily="2" charset="0"/>
              <a:ea typeface="ADLaM Display" panose="02010000000000000000" pitchFamily="2" charset="0"/>
              <a:cs typeface="ADLaM Display" panose="02010000000000000000" pitchFamily="2" charset="0"/>
            </a:endParaRPr>
          </a:p>
          <a:p>
            <a:pPr marL="0" indent="0" algn="ctr">
              <a:buNone/>
            </a:pPr>
            <a:r>
              <a:rPr lang="en-US" sz="3000" b="1" dirty="0">
                <a:solidFill>
                  <a:srgbClr val="FFC000"/>
                </a:solidFill>
                <a:latin typeface="Alasassy Caps" pitchFamily="2" charset="0"/>
              </a:rPr>
              <a:t>When someone hurts us or mistreats us, we are called to pray for them. What should we pray? for God to forgive them and to open their eyes so they can see how the behavior displeases God.</a:t>
            </a:r>
          </a:p>
          <a:p>
            <a:pPr marL="0" indent="0">
              <a:buNone/>
            </a:pPr>
            <a:endParaRPr lang="en-US" dirty="0"/>
          </a:p>
        </p:txBody>
      </p:sp>
    </p:spTree>
    <p:extLst>
      <p:ext uri="{BB962C8B-B14F-4D97-AF65-F5344CB8AC3E}">
        <p14:creationId xmlns:p14="http://schemas.microsoft.com/office/powerpoint/2010/main" val="3049443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10;&#10;Description automatically generated with medium confidence">
            <a:extLst>
              <a:ext uri="{FF2B5EF4-FFF2-40B4-BE49-F238E27FC236}">
                <a16:creationId xmlns:a16="http://schemas.microsoft.com/office/drawing/2014/main" id="{A055F4F6-D697-F937-BB43-832B7A6FFB8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8FB6F69-2D87-2867-DEBB-00D90005DDDA}"/>
              </a:ext>
            </a:extLst>
          </p:cNvPr>
          <p:cNvSpPr>
            <a:spLocks noGrp="1"/>
          </p:cNvSpPr>
          <p:nvPr>
            <p:ph type="ctrTitle"/>
          </p:nvPr>
        </p:nvSpPr>
        <p:spPr>
          <a:xfrm>
            <a:off x="-45028" y="5109297"/>
            <a:ext cx="12192000" cy="1327871"/>
          </a:xfrm>
        </p:spPr>
        <p:txBody>
          <a:bodyPr>
            <a:normAutofit fontScale="90000"/>
          </a:bodyPr>
          <a:lstStyle/>
          <a:p>
            <a:r>
              <a:rPr lang="en-US" dirty="0">
                <a:solidFill>
                  <a:schemeClr val="bg1"/>
                </a:solidFill>
              </a:rPr>
              <a:t>“</a:t>
            </a:r>
            <a:r>
              <a:rPr lang="en-US" sz="5300" dirty="0">
                <a:solidFill>
                  <a:schemeClr val="bg1"/>
                </a:solidFill>
                <a:latin typeface="Bernard MT Condensed" panose="02050806060905020404" pitchFamily="18" charset="0"/>
              </a:rPr>
              <a:t>And when they had come to the place, which is called Calvary, there they crucified him, and the malefactors, one on the right hand, and the other on the left. Then said Jesus, Father, </a:t>
            </a:r>
            <a:r>
              <a:rPr lang="en-US" sz="5300" dirty="0">
                <a:solidFill>
                  <a:srgbClr val="FFC000"/>
                </a:solidFill>
                <a:latin typeface="Bernard MT Condensed" panose="02050806060905020404" pitchFamily="18" charset="0"/>
              </a:rPr>
              <a:t>forgive</a:t>
            </a:r>
            <a:r>
              <a:rPr lang="en-US" sz="5300" dirty="0">
                <a:solidFill>
                  <a:schemeClr val="bg1"/>
                </a:solidFill>
                <a:latin typeface="Bernard MT Condensed" panose="02050806060905020404" pitchFamily="18" charset="0"/>
              </a:rPr>
              <a:t> them; for they know not what they do.”</a:t>
            </a:r>
            <a:br>
              <a:rPr lang="en-US" sz="5300" dirty="0">
                <a:solidFill>
                  <a:schemeClr val="bg1"/>
                </a:solidFill>
                <a:latin typeface="Bernard MT Condensed" panose="02050806060905020404" pitchFamily="18" charset="0"/>
              </a:rPr>
            </a:br>
            <a:br>
              <a:rPr lang="en-US" sz="5300" dirty="0">
                <a:solidFill>
                  <a:schemeClr val="bg1"/>
                </a:solidFill>
                <a:latin typeface="Bernard MT Condensed" panose="02050806060905020404" pitchFamily="18" charset="0"/>
              </a:rPr>
            </a:br>
            <a:r>
              <a:rPr lang="en-US" sz="5300" dirty="0">
                <a:solidFill>
                  <a:schemeClr val="bg1"/>
                </a:solidFill>
                <a:latin typeface="Bernard MT Condensed" panose="02050806060905020404" pitchFamily="18" charset="0"/>
              </a:rPr>
              <a:t>-Luke 23:33-34</a:t>
            </a:r>
            <a:br>
              <a:rPr lang="en-US" dirty="0">
                <a:solidFill>
                  <a:schemeClr val="bg1"/>
                </a:solidFill>
                <a:latin typeface="Bernard MT Condensed" panose="02050806060905020404" pitchFamily="18" charset="0"/>
              </a:rPr>
            </a:br>
            <a:endParaRPr lang="en-US" dirty="0">
              <a:solidFill>
                <a:schemeClr val="bg1"/>
              </a:solidFill>
              <a:latin typeface="Bernard MT Condensed" panose="02050806060905020404" pitchFamily="18" charset="0"/>
            </a:endParaRPr>
          </a:p>
        </p:txBody>
      </p:sp>
    </p:spTree>
    <p:extLst>
      <p:ext uri="{BB962C8B-B14F-4D97-AF65-F5344CB8AC3E}">
        <p14:creationId xmlns:p14="http://schemas.microsoft.com/office/powerpoint/2010/main" val="2646223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open book with text on it&#10;&#10;Description automatically generated">
            <a:extLst>
              <a:ext uri="{FF2B5EF4-FFF2-40B4-BE49-F238E27FC236}">
                <a16:creationId xmlns:a16="http://schemas.microsoft.com/office/drawing/2014/main" id="{0C66B429-8D94-7B2C-F766-4B786AF8D93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Beveled 1">
            <a:extLst>
              <a:ext uri="{FF2B5EF4-FFF2-40B4-BE49-F238E27FC236}">
                <a16:creationId xmlns:a16="http://schemas.microsoft.com/office/drawing/2014/main" id="{75FDC146-0EA2-F910-5F1E-CA0B6BEFFE48}"/>
              </a:ext>
            </a:extLst>
          </p:cNvPr>
          <p:cNvSpPr/>
          <p:nvPr/>
        </p:nvSpPr>
        <p:spPr>
          <a:xfrm>
            <a:off x="1157266" y="1240426"/>
            <a:ext cx="9877468" cy="3874882"/>
          </a:xfrm>
          <a:prstGeom prst="bevel">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600" dirty="0">
                <a:latin typeface="Bahnschrift SemiBold" panose="020B0502040204020203" pitchFamily="34" charset="0"/>
              </a:rPr>
              <a:t>The Greatest Commandment!</a:t>
            </a:r>
          </a:p>
        </p:txBody>
      </p:sp>
      <p:sp>
        <p:nvSpPr>
          <p:cNvPr id="6" name="Rectangle: Beveled 5">
            <a:extLst>
              <a:ext uri="{FF2B5EF4-FFF2-40B4-BE49-F238E27FC236}">
                <a16:creationId xmlns:a16="http://schemas.microsoft.com/office/drawing/2014/main" id="{7F1D42E6-FC07-A043-57AB-6AF5E5A321AD}"/>
              </a:ext>
            </a:extLst>
          </p:cNvPr>
          <p:cNvSpPr/>
          <p:nvPr/>
        </p:nvSpPr>
        <p:spPr>
          <a:xfrm>
            <a:off x="925244" y="898814"/>
            <a:ext cx="10468841" cy="4718760"/>
          </a:xfrm>
          <a:prstGeom prst="bevel">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dirty="0">
              <a:latin typeface="Bahnschrift SemiBold" panose="020B0502040204020203" pitchFamily="34" charset="0"/>
            </a:endParaRPr>
          </a:p>
        </p:txBody>
      </p:sp>
    </p:spTree>
    <p:extLst>
      <p:ext uri="{BB962C8B-B14F-4D97-AF65-F5344CB8AC3E}">
        <p14:creationId xmlns:p14="http://schemas.microsoft.com/office/powerpoint/2010/main" val="51954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wave">
            <a:extLst>
              <a:ext uri="{FF2B5EF4-FFF2-40B4-BE49-F238E27FC236}">
                <a16:creationId xmlns:a16="http://schemas.microsoft.com/office/drawing/2014/main" id="{EE4E0F1C-59F8-387D-DCA2-77C412BB6B0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7E1EDE2E-7232-17B0-6ACC-95A143831B93}"/>
              </a:ext>
            </a:extLst>
          </p:cNvPr>
          <p:cNvSpPr/>
          <p:nvPr/>
        </p:nvSpPr>
        <p:spPr>
          <a:xfrm>
            <a:off x="587087" y="171450"/>
            <a:ext cx="11076708" cy="852055"/>
          </a:xfrm>
          <a:prstGeom prst="roundRect">
            <a:avLst/>
          </a:prstGeom>
          <a:solidFill>
            <a:schemeClr val="tx2">
              <a:lumMod val="50000"/>
              <a:lumOff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bg1"/>
                </a:solidFill>
                <a:latin typeface="Abadi Extra Light" panose="020B0204020104020204" pitchFamily="34" charset="0"/>
              </a:rPr>
              <a:t>THE GREATEST COMMANDMENT!</a:t>
            </a:r>
          </a:p>
        </p:txBody>
      </p:sp>
      <p:sp>
        <p:nvSpPr>
          <p:cNvPr id="5" name="TextBox 4">
            <a:extLst>
              <a:ext uri="{FF2B5EF4-FFF2-40B4-BE49-F238E27FC236}">
                <a16:creationId xmlns:a16="http://schemas.microsoft.com/office/drawing/2014/main" id="{676B33CF-E7F8-C143-B463-62853E0797DE}"/>
              </a:ext>
            </a:extLst>
          </p:cNvPr>
          <p:cNvSpPr txBox="1"/>
          <p:nvPr/>
        </p:nvSpPr>
        <p:spPr>
          <a:xfrm>
            <a:off x="446809" y="1501495"/>
            <a:ext cx="5159087" cy="4832092"/>
          </a:xfrm>
          <a:prstGeom prst="rect">
            <a:avLst/>
          </a:prstGeom>
          <a:noFill/>
        </p:spPr>
        <p:txBody>
          <a:bodyPr wrap="square" rtlCol="0">
            <a:spAutoFit/>
          </a:bodyPr>
          <a:lstStyle/>
          <a:p>
            <a:pPr marL="0" indent="0" algn="ctr">
              <a:buNone/>
            </a:pPr>
            <a:r>
              <a:rPr lang="en-US" sz="2800" b="1" u="sng" dirty="0">
                <a:solidFill>
                  <a:srgbClr val="324E73"/>
                </a:solidFill>
              </a:rPr>
              <a:t>Matthew 22:36 </a:t>
            </a:r>
            <a:r>
              <a:rPr lang="en-US" sz="2800" dirty="0">
                <a:solidFill>
                  <a:srgbClr val="324E73"/>
                </a:solidFill>
              </a:rPr>
              <a:t>says “Master, which is the great commandment in the law?  Jesus said unto him, Thou shalt love the Lord thy God with all thy heart, and with all thy soul, and with all thy mind.  This is the first and great commandment. And the second is like unto it, Thou shalt love thy neighbor as thyself”.</a:t>
            </a:r>
          </a:p>
        </p:txBody>
      </p:sp>
      <p:sp>
        <p:nvSpPr>
          <p:cNvPr id="6" name="TextBox 5">
            <a:extLst>
              <a:ext uri="{FF2B5EF4-FFF2-40B4-BE49-F238E27FC236}">
                <a16:creationId xmlns:a16="http://schemas.microsoft.com/office/drawing/2014/main" id="{7D9029F5-0B71-9818-EF99-00FCA2526FC9}"/>
              </a:ext>
            </a:extLst>
          </p:cNvPr>
          <p:cNvSpPr txBox="1"/>
          <p:nvPr/>
        </p:nvSpPr>
        <p:spPr>
          <a:xfrm>
            <a:off x="6489123" y="1501495"/>
            <a:ext cx="4873337" cy="3539430"/>
          </a:xfrm>
          <a:prstGeom prst="rect">
            <a:avLst/>
          </a:prstGeom>
          <a:noFill/>
        </p:spPr>
        <p:txBody>
          <a:bodyPr wrap="square" rtlCol="0">
            <a:spAutoFit/>
          </a:bodyPr>
          <a:lstStyle/>
          <a:p>
            <a:pPr marL="0" indent="0" algn="ctr">
              <a:buNone/>
            </a:pPr>
            <a:r>
              <a:rPr lang="en-US" sz="2800" b="1" u="sng" dirty="0">
                <a:solidFill>
                  <a:srgbClr val="324E73"/>
                </a:solidFill>
              </a:rPr>
              <a:t>John 13:34 </a:t>
            </a:r>
            <a:r>
              <a:rPr lang="en-US" sz="2800" dirty="0">
                <a:solidFill>
                  <a:srgbClr val="324E73"/>
                </a:solidFill>
              </a:rPr>
              <a:t> says “A new commandment I give unto you, That ye love one another; as I have loved you, that ye also love one another. 35 By this shall all men know that ye are my disciples, if ye have love one to another”.</a:t>
            </a:r>
          </a:p>
        </p:txBody>
      </p:sp>
      <p:cxnSp>
        <p:nvCxnSpPr>
          <p:cNvPr id="8" name="Straight Connector 7">
            <a:extLst>
              <a:ext uri="{FF2B5EF4-FFF2-40B4-BE49-F238E27FC236}">
                <a16:creationId xmlns:a16="http://schemas.microsoft.com/office/drawing/2014/main" id="{3F70C252-05A9-C6F7-B9B4-5E23DAC24BC6}"/>
              </a:ext>
            </a:extLst>
          </p:cNvPr>
          <p:cNvCxnSpPr>
            <a:cxnSpLocks/>
          </p:cNvCxnSpPr>
          <p:nvPr/>
        </p:nvCxnSpPr>
        <p:spPr>
          <a:xfrm>
            <a:off x="5993822" y="1501495"/>
            <a:ext cx="26843" cy="4278452"/>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881615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wave">
            <a:extLst>
              <a:ext uri="{FF2B5EF4-FFF2-40B4-BE49-F238E27FC236}">
                <a16:creationId xmlns:a16="http://schemas.microsoft.com/office/drawing/2014/main" id="{EE4E0F1C-59F8-387D-DCA2-77C412BB6B0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7E1EDE2E-7232-17B0-6ACC-95A143831B93}"/>
              </a:ext>
            </a:extLst>
          </p:cNvPr>
          <p:cNvSpPr/>
          <p:nvPr/>
        </p:nvSpPr>
        <p:spPr>
          <a:xfrm>
            <a:off x="587087" y="171450"/>
            <a:ext cx="11076708" cy="852055"/>
          </a:xfrm>
          <a:prstGeom prst="roundRect">
            <a:avLst/>
          </a:prstGeom>
          <a:solidFill>
            <a:schemeClr val="tx2">
              <a:lumMod val="50000"/>
              <a:lumOff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bg1"/>
                </a:solidFill>
                <a:latin typeface="Abadi Extra Light" panose="020B0204020104020204" pitchFamily="34" charset="0"/>
              </a:rPr>
              <a:t>THE GREATEST COMMANDMENT!</a:t>
            </a:r>
          </a:p>
        </p:txBody>
      </p:sp>
      <p:sp>
        <p:nvSpPr>
          <p:cNvPr id="5" name="TextBox 4">
            <a:extLst>
              <a:ext uri="{FF2B5EF4-FFF2-40B4-BE49-F238E27FC236}">
                <a16:creationId xmlns:a16="http://schemas.microsoft.com/office/drawing/2014/main" id="{676B33CF-E7F8-C143-B463-62853E0797DE}"/>
              </a:ext>
            </a:extLst>
          </p:cNvPr>
          <p:cNvSpPr txBox="1"/>
          <p:nvPr/>
        </p:nvSpPr>
        <p:spPr>
          <a:xfrm>
            <a:off x="545523" y="1501495"/>
            <a:ext cx="5159087" cy="1754326"/>
          </a:xfrm>
          <a:prstGeom prst="rect">
            <a:avLst/>
          </a:prstGeom>
          <a:noFill/>
        </p:spPr>
        <p:txBody>
          <a:bodyPr wrap="square" rtlCol="0">
            <a:spAutoFit/>
          </a:bodyPr>
          <a:lstStyle/>
          <a:p>
            <a:pPr marL="0" indent="0" algn="ctr">
              <a:buNone/>
            </a:pPr>
            <a:r>
              <a:rPr lang="en-US" sz="3600" b="1" dirty="0">
                <a:solidFill>
                  <a:schemeClr val="bg1"/>
                </a:solidFill>
                <a:latin typeface="Alasassy Caps" pitchFamily="2" charset="0"/>
              </a:rPr>
              <a:t>Love </a:t>
            </a:r>
            <a:r>
              <a:rPr lang="en-US" sz="3600" b="1" dirty="0">
                <a:solidFill>
                  <a:schemeClr val="tx2">
                    <a:lumMod val="50000"/>
                    <a:lumOff val="50000"/>
                  </a:schemeClr>
                </a:solidFill>
                <a:latin typeface="Alasassy Caps" pitchFamily="2" charset="0"/>
              </a:rPr>
              <a:t>without</a:t>
            </a:r>
            <a:r>
              <a:rPr lang="en-US" sz="3600" b="1" dirty="0">
                <a:solidFill>
                  <a:schemeClr val="bg1"/>
                </a:solidFill>
                <a:latin typeface="Alasassy Caps" pitchFamily="2" charset="0"/>
              </a:rPr>
              <a:t> doing good deeds is just good talk. Love is real and practical. </a:t>
            </a:r>
          </a:p>
        </p:txBody>
      </p:sp>
      <p:cxnSp>
        <p:nvCxnSpPr>
          <p:cNvPr id="8" name="Straight Connector 7">
            <a:extLst>
              <a:ext uri="{FF2B5EF4-FFF2-40B4-BE49-F238E27FC236}">
                <a16:creationId xmlns:a16="http://schemas.microsoft.com/office/drawing/2014/main" id="{3F70C252-05A9-C6F7-B9B4-5E23DAC24BC6}"/>
              </a:ext>
            </a:extLst>
          </p:cNvPr>
          <p:cNvCxnSpPr>
            <a:cxnSpLocks/>
          </p:cNvCxnSpPr>
          <p:nvPr/>
        </p:nvCxnSpPr>
        <p:spPr>
          <a:xfrm>
            <a:off x="5869996" y="1246909"/>
            <a:ext cx="12124" cy="2706832"/>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89442FB9-88B0-1BA7-CE30-3E6E724FCEA5}"/>
              </a:ext>
            </a:extLst>
          </p:cNvPr>
          <p:cNvSpPr txBox="1"/>
          <p:nvPr/>
        </p:nvSpPr>
        <p:spPr>
          <a:xfrm>
            <a:off x="6096000" y="1501495"/>
            <a:ext cx="5159087" cy="2308324"/>
          </a:xfrm>
          <a:prstGeom prst="rect">
            <a:avLst/>
          </a:prstGeom>
          <a:noFill/>
        </p:spPr>
        <p:txBody>
          <a:bodyPr wrap="square" rtlCol="0">
            <a:spAutoFit/>
          </a:bodyPr>
          <a:lstStyle/>
          <a:p>
            <a:pPr marL="0" indent="0" algn="ctr">
              <a:buNone/>
            </a:pPr>
            <a:r>
              <a:rPr lang="en-US" sz="3600" b="1" dirty="0">
                <a:solidFill>
                  <a:schemeClr val="bg1"/>
                </a:solidFill>
                <a:latin typeface="Alasassy Caps" pitchFamily="2" charset="0"/>
              </a:rPr>
              <a:t>Don’t </a:t>
            </a:r>
            <a:r>
              <a:rPr lang="en-US" sz="3600" b="1" dirty="0">
                <a:solidFill>
                  <a:schemeClr val="accent2"/>
                </a:solidFill>
                <a:latin typeface="Alasassy Caps" pitchFamily="2" charset="0"/>
              </a:rPr>
              <a:t>participate</a:t>
            </a:r>
            <a:r>
              <a:rPr lang="en-US" sz="3600" b="1" dirty="0">
                <a:solidFill>
                  <a:schemeClr val="bg1"/>
                </a:solidFill>
                <a:latin typeface="Alasassy Caps" pitchFamily="2" charset="0"/>
              </a:rPr>
              <a:t> in any strife in your family, home, neighborhood, work, or church. </a:t>
            </a:r>
          </a:p>
        </p:txBody>
      </p:sp>
      <p:sp>
        <p:nvSpPr>
          <p:cNvPr id="11" name="Rectangle: Rounded Corners 10">
            <a:extLst>
              <a:ext uri="{FF2B5EF4-FFF2-40B4-BE49-F238E27FC236}">
                <a16:creationId xmlns:a16="http://schemas.microsoft.com/office/drawing/2014/main" id="{4EBA9017-4E96-DC61-E01B-305056BF0ED8}"/>
              </a:ext>
            </a:extLst>
          </p:cNvPr>
          <p:cNvSpPr/>
          <p:nvPr/>
        </p:nvSpPr>
        <p:spPr>
          <a:xfrm>
            <a:off x="1392382" y="4390159"/>
            <a:ext cx="8737021" cy="1402773"/>
          </a:xfrm>
          <a:prstGeom prst="round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US" sz="2800" b="1" dirty="0">
                <a:solidFill>
                  <a:schemeClr val="bg1"/>
                </a:solidFill>
                <a:latin typeface="Amasis MT Pro Medium" panose="02040604050005020304" pitchFamily="18" charset="0"/>
              </a:rPr>
              <a:t>“The discretion of a man </a:t>
            </a:r>
            <a:r>
              <a:rPr lang="en-US" sz="2800" b="1" dirty="0" err="1">
                <a:solidFill>
                  <a:schemeClr val="bg1"/>
                </a:solidFill>
                <a:latin typeface="Amasis MT Pro Medium" panose="02040604050005020304" pitchFamily="18" charset="0"/>
              </a:rPr>
              <a:t>deferreth</a:t>
            </a:r>
            <a:r>
              <a:rPr lang="en-US" sz="2800" b="1" dirty="0">
                <a:solidFill>
                  <a:schemeClr val="bg1"/>
                </a:solidFill>
                <a:latin typeface="Amasis MT Pro Medium" panose="02040604050005020304" pitchFamily="18" charset="0"/>
              </a:rPr>
              <a:t> his anger; and it is his glory to pass over a transgression.”</a:t>
            </a:r>
          </a:p>
          <a:p>
            <a:pPr marL="0" indent="0" algn="r">
              <a:buNone/>
            </a:pPr>
            <a:r>
              <a:rPr lang="en-US" sz="2800" b="1" dirty="0">
                <a:solidFill>
                  <a:schemeClr val="bg1"/>
                </a:solidFill>
                <a:latin typeface="Amasis MT Pro Medium" panose="02040604050005020304" pitchFamily="18" charset="0"/>
              </a:rPr>
              <a:t>-Proverbs 19:11</a:t>
            </a:r>
          </a:p>
        </p:txBody>
      </p:sp>
    </p:spTree>
    <p:extLst>
      <p:ext uri="{BB962C8B-B14F-4D97-AF65-F5344CB8AC3E}">
        <p14:creationId xmlns:p14="http://schemas.microsoft.com/office/powerpoint/2010/main" val="20268481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ook with text on it">
            <a:extLst>
              <a:ext uri="{FF2B5EF4-FFF2-40B4-BE49-F238E27FC236}">
                <a16:creationId xmlns:a16="http://schemas.microsoft.com/office/drawing/2014/main" id="{207B2D90-5FB6-75F4-9C04-7D77A49DE1F9}"/>
              </a:ext>
            </a:extLst>
          </p:cNvPr>
          <p:cNvPicPr>
            <a:picLocks noChangeAspect="1"/>
          </p:cNvPicPr>
          <p:nvPr/>
        </p:nvPicPr>
        <p:blipFill rotWithShape="1">
          <a:blip r:embed="rId2">
            <a:extLst>
              <a:ext uri="{28A0092B-C50C-407E-A947-70E740481C1C}">
                <a14:useLocalDpi xmlns:a14="http://schemas.microsoft.com/office/drawing/2010/main" val="0"/>
              </a:ext>
            </a:extLst>
          </a:blip>
          <a:srcRect b="2712"/>
          <a:stretch/>
        </p:blipFill>
        <p:spPr>
          <a:xfrm>
            <a:off x="307775" y="261437"/>
            <a:ext cx="11576450" cy="6335126"/>
          </a:xfrm>
          <a:prstGeom prst="rect">
            <a:avLst/>
          </a:prstGeom>
        </p:spPr>
      </p:pic>
      <p:sp>
        <p:nvSpPr>
          <p:cNvPr id="4" name="TextBox 3">
            <a:extLst>
              <a:ext uri="{FF2B5EF4-FFF2-40B4-BE49-F238E27FC236}">
                <a16:creationId xmlns:a16="http://schemas.microsoft.com/office/drawing/2014/main" id="{72A0B928-D44F-D632-8898-786267B50CC0}"/>
              </a:ext>
            </a:extLst>
          </p:cNvPr>
          <p:cNvSpPr txBox="1"/>
          <p:nvPr/>
        </p:nvSpPr>
        <p:spPr>
          <a:xfrm>
            <a:off x="447199" y="2920691"/>
            <a:ext cx="10962020" cy="1446550"/>
          </a:xfrm>
          <a:prstGeom prst="rect">
            <a:avLst/>
          </a:prstGeom>
          <a:noFill/>
        </p:spPr>
        <p:txBody>
          <a:bodyPr wrap="square" rtlCol="0">
            <a:spAutoFit/>
          </a:bodyPr>
          <a:lstStyle/>
          <a:p>
            <a:pPr algn="ctr"/>
            <a:r>
              <a:rPr lang="en-US" sz="8800" b="1" dirty="0">
                <a:solidFill>
                  <a:schemeClr val="bg1"/>
                </a:solidFill>
                <a:latin typeface="Abadi Extra Light" panose="020B0204020104020204" pitchFamily="34" charset="0"/>
              </a:rPr>
              <a:t>WILL YOU TRUST GOD?</a:t>
            </a:r>
          </a:p>
        </p:txBody>
      </p:sp>
    </p:spTree>
    <p:extLst>
      <p:ext uri="{BB962C8B-B14F-4D97-AF65-F5344CB8AC3E}">
        <p14:creationId xmlns:p14="http://schemas.microsoft.com/office/powerpoint/2010/main" val="33352477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Prayers Images - Free Download on Freepik">
            <a:extLst>
              <a:ext uri="{FF2B5EF4-FFF2-40B4-BE49-F238E27FC236}">
                <a16:creationId xmlns:a16="http://schemas.microsoft.com/office/drawing/2014/main" id="{026980DE-94E8-7D73-CCDA-A2C4A325A3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089" r="30511" b="-1"/>
          <a:stretch/>
        </p:blipFill>
        <p:spPr bwMode="auto">
          <a:xfrm>
            <a:off x="299387" y="324612"/>
            <a:ext cx="4332050" cy="62087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white logo">
            <a:extLst>
              <a:ext uri="{FF2B5EF4-FFF2-40B4-BE49-F238E27FC236}">
                <a16:creationId xmlns:a16="http://schemas.microsoft.com/office/drawing/2014/main" id="{3D7556AA-4388-9685-9FFF-9642C4FE980C}"/>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2009" r="33105" b="-1"/>
          <a:stretch/>
        </p:blipFill>
        <p:spPr>
          <a:xfrm>
            <a:off x="4700015" y="321733"/>
            <a:ext cx="7168546" cy="6214534"/>
          </a:xfrm>
          <a:custGeom>
            <a:avLst/>
            <a:gdLst/>
            <a:ahLst/>
            <a:cxnLst/>
            <a:rect l="l" t="t" r="r" b="b"/>
            <a:pathLst>
              <a:path w="7168546" h="6214534">
                <a:moveTo>
                  <a:pt x="0" y="0"/>
                </a:moveTo>
                <a:lnTo>
                  <a:pt x="1680304" y="0"/>
                </a:lnTo>
                <a:lnTo>
                  <a:pt x="1680304" y="1786"/>
                </a:lnTo>
                <a:lnTo>
                  <a:pt x="2844647" y="1786"/>
                </a:lnTo>
                <a:lnTo>
                  <a:pt x="3587146" y="1786"/>
                </a:lnTo>
                <a:lnTo>
                  <a:pt x="3587148" y="1786"/>
                </a:lnTo>
                <a:lnTo>
                  <a:pt x="7168546" y="1786"/>
                </a:lnTo>
                <a:lnTo>
                  <a:pt x="7168546" y="2866740"/>
                </a:lnTo>
                <a:lnTo>
                  <a:pt x="3725101" y="6214534"/>
                </a:lnTo>
                <a:lnTo>
                  <a:pt x="2844647" y="6214534"/>
                </a:lnTo>
                <a:lnTo>
                  <a:pt x="2844647" y="6212748"/>
                </a:lnTo>
                <a:lnTo>
                  <a:pt x="1680304" y="6212748"/>
                </a:lnTo>
                <a:lnTo>
                  <a:pt x="1072546" y="6212748"/>
                </a:lnTo>
                <a:lnTo>
                  <a:pt x="0" y="6212748"/>
                </a:lnTo>
                <a:close/>
              </a:path>
            </a:pathLst>
          </a:custGeom>
        </p:spPr>
      </p:pic>
      <p:sp>
        <p:nvSpPr>
          <p:cNvPr id="2060" name="Right Triangle 205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9" name="Rectangle 2058">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4065485-7A91-21A3-F48D-CCAE1D360D15}"/>
              </a:ext>
            </a:extLst>
          </p:cNvPr>
          <p:cNvSpPr txBox="1"/>
          <p:nvPr/>
        </p:nvSpPr>
        <p:spPr>
          <a:xfrm>
            <a:off x="4836657" y="2695285"/>
            <a:ext cx="6710170" cy="923330"/>
          </a:xfrm>
          <a:prstGeom prst="rect">
            <a:avLst/>
          </a:prstGeom>
          <a:noFill/>
        </p:spPr>
        <p:txBody>
          <a:bodyPr wrap="none" rtlCol="0">
            <a:spAutoFit/>
          </a:bodyPr>
          <a:lstStyle/>
          <a:p>
            <a:r>
              <a:rPr lang="en-US" sz="5400" b="1" dirty="0">
                <a:solidFill>
                  <a:schemeClr val="bg1"/>
                </a:solidFill>
                <a:latin typeface="Abadi Extra Light" panose="020B0204020104020204" pitchFamily="34" charset="0"/>
              </a:rPr>
              <a:t>LET’S PRAY TOGETHER!</a:t>
            </a:r>
          </a:p>
        </p:txBody>
      </p:sp>
    </p:spTree>
    <p:extLst>
      <p:ext uri="{BB962C8B-B14F-4D97-AF65-F5344CB8AC3E}">
        <p14:creationId xmlns:p14="http://schemas.microsoft.com/office/powerpoint/2010/main" val="14910753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book with text on it">
            <a:extLst>
              <a:ext uri="{FF2B5EF4-FFF2-40B4-BE49-F238E27FC236}">
                <a16:creationId xmlns:a16="http://schemas.microsoft.com/office/drawing/2014/main" id="{682B659F-E969-F8A3-7EE6-2E393508DA09}"/>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19452" r="5626" b="-1"/>
          <a:stretch/>
        </p:blipFill>
        <p:spPr>
          <a:xfrm>
            <a:off x="20" y="10"/>
            <a:ext cx="9141724"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3074" name="Picture 2" descr="Are the Doors of Your Church Open? | Mosaic">
            <a:extLst>
              <a:ext uri="{FF2B5EF4-FFF2-40B4-BE49-F238E27FC236}">
                <a16:creationId xmlns:a16="http://schemas.microsoft.com/office/drawing/2014/main" id="{D312D007-6A93-4E65-CA02-B23EBF89EE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918" r="11699"/>
          <a:stretch/>
        </p:blipFill>
        <p:spPr bwMode="auto">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4D56D14-3129-DD61-680B-98CB711DF37D}"/>
              </a:ext>
            </a:extLst>
          </p:cNvPr>
          <p:cNvSpPr txBox="1"/>
          <p:nvPr/>
        </p:nvSpPr>
        <p:spPr>
          <a:xfrm>
            <a:off x="363447" y="3044092"/>
            <a:ext cx="6742963" cy="1938992"/>
          </a:xfrm>
          <a:prstGeom prst="rect">
            <a:avLst/>
          </a:prstGeom>
          <a:noFill/>
        </p:spPr>
        <p:txBody>
          <a:bodyPr wrap="square" rtlCol="0">
            <a:spAutoFit/>
          </a:bodyPr>
          <a:lstStyle/>
          <a:p>
            <a:pPr algn="ctr"/>
            <a:r>
              <a:rPr lang="en-US" sz="4000" dirty="0">
                <a:solidFill>
                  <a:schemeClr val="bg1"/>
                </a:solidFill>
              </a:rPr>
              <a:t>THE DOORS OF THE CHURCH ARE OPEN! </a:t>
            </a:r>
          </a:p>
          <a:p>
            <a:pPr algn="ctr"/>
            <a:r>
              <a:rPr lang="en-US" sz="4000" dirty="0">
                <a:solidFill>
                  <a:schemeClr val="bg1"/>
                </a:solidFill>
              </a:rPr>
              <a:t>“REID TEMPLE CARES”</a:t>
            </a:r>
          </a:p>
        </p:txBody>
      </p:sp>
      <p:sp>
        <p:nvSpPr>
          <p:cNvPr id="5" name="Rectangle 4">
            <a:extLst>
              <a:ext uri="{FF2B5EF4-FFF2-40B4-BE49-F238E27FC236}">
                <a16:creationId xmlns:a16="http://schemas.microsoft.com/office/drawing/2014/main" id="{9E4EC767-2749-47AC-BA4D-4E540883D0EF}"/>
              </a:ext>
            </a:extLst>
          </p:cNvPr>
          <p:cNvSpPr/>
          <p:nvPr/>
        </p:nvSpPr>
        <p:spPr>
          <a:xfrm>
            <a:off x="374073" y="3013364"/>
            <a:ext cx="6733309" cy="200025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CD90EBC-D1F3-3BBB-B5B9-92C315DB80C7}"/>
              </a:ext>
            </a:extLst>
          </p:cNvPr>
          <p:cNvSpPr/>
          <p:nvPr/>
        </p:nvSpPr>
        <p:spPr>
          <a:xfrm>
            <a:off x="978478" y="4287561"/>
            <a:ext cx="6733309" cy="1074148"/>
          </a:xfrm>
          <a:prstGeom prst="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1891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wave">
            <a:extLst>
              <a:ext uri="{FF2B5EF4-FFF2-40B4-BE49-F238E27FC236}">
                <a16:creationId xmlns:a16="http://schemas.microsoft.com/office/drawing/2014/main" id="{63C8116D-08FD-F875-EC4A-EBC59811E96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6" descr="https://pciprdprodfmssa.blob.core.windows.net/fms/1c42292f-c552-44c2-afd7-d83021ea5632/giving_header.png">
            <a:extLst>
              <a:ext uri="{FF2B5EF4-FFF2-40B4-BE49-F238E27FC236}">
                <a16:creationId xmlns:a16="http://schemas.microsoft.com/office/drawing/2014/main" id="{9BA812DD-C948-24EC-A861-8B04F2052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105" y="492702"/>
            <a:ext cx="9525000" cy="535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15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and white cover&#10;&#10;Description automatically generated">
            <a:extLst>
              <a:ext uri="{FF2B5EF4-FFF2-40B4-BE49-F238E27FC236}">
                <a16:creationId xmlns:a16="http://schemas.microsoft.com/office/drawing/2014/main" id="{2DE570B2-320D-FE72-8BBC-D197DBB7E3B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812800" y="457200"/>
            <a:ext cx="10566400" cy="5943600"/>
          </a:xfrm>
          <a:prstGeom prst="rect">
            <a:avLst/>
          </a:prstGeom>
        </p:spPr>
      </p:pic>
      <p:sp>
        <p:nvSpPr>
          <p:cNvPr id="4" name="Rectangle 3">
            <a:extLst>
              <a:ext uri="{FF2B5EF4-FFF2-40B4-BE49-F238E27FC236}">
                <a16:creationId xmlns:a16="http://schemas.microsoft.com/office/drawing/2014/main" id="{DAA0FB03-F62D-9765-E547-9953F9F4843C}"/>
              </a:ext>
            </a:extLst>
          </p:cNvPr>
          <p:cNvSpPr>
            <a:spLocks/>
          </p:cNvSpPr>
          <p:nvPr/>
        </p:nvSpPr>
        <p:spPr>
          <a:xfrm>
            <a:off x="1128416" y="1817151"/>
            <a:ext cx="9935167" cy="3033485"/>
          </a:xfrm>
          <a:prstGeom prst="rect">
            <a:avLst/>
          </a:prstGeom>
          <a:solidFill>
            <a:srgbClr val="135472"/>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2"/>
                </a:solidFill>
                <a:latin typeface="Bernard MT Condensed" panose="02050806060905020404" pitchFamily="18" charset="0"/>
              </a:rPr>
              <a:t>TOTAL TRUST:</a:t>
            </a:r>
          </a:p>
          <a:p>
            <a:pPr algn="ctr"/>
            <a:r>
              <a:rPr lang="en-US" sz="6600" b="1" dirty="0">
                <a:solidFill>
                  <a:schemeClr val="bg2"/>
                </a:solidFill>
                <a:latin typeface="Bernard MT Condensed" panose="02050806060905020404" pitchFamily="18" charset="0"/>
              </a:rPr>
              <a:t>“Trust God And Do Good!”</a:t>
            </a:r>
          </a:p>
          <a:p>
            <a:pPr algn="ctr"/>
            <a:r>
              <a:rPr lang="en-US" sz="6600" b="1" dirty="0">
                <a:solidFill>
                  <a:schemeClr val="bg2"/>
                </a:solidFill>
                <a:latin typeface="Bernard MT Condensed" panose="02050806060905020404" pitchFamily="18" charset="0"/>
              </a:rPr>
              <a:t>Part II</a:t>
            </a:r>
          </a:p>
        </p:txBody>
      </p:sp>
      <p:sp>
        <p:nvSpPr>
          <p:cNvPr id="6" name="TextBox 5">
            <a:extLst>
              <a:ext uri="{FF2B5EF4-FFF2-40B4-BE49-F238E27FC236}">
                <a16:creationId xmlns:a16="http://schemas.microsoft.com/office/drawing/2014/main" id="{7C20B2CF-D896-8385-D85E-E21E0F5F78B0}"/>
              </a:ext>
            </a:extLst>
          </p:cNvPr>
          <p:cNvSpPr txBox="1"/>
          <p:nvPr/>
        </p:nvSpPr>
        <p:spPr>
          <a:xfrm>
            <a:off x="961159" y="5426520"/>
            <a:ext cx="4042063" cy="954107"/>
          </a:xfrm>
          <a:prstGeom prst="rect">
            <a:avLst/>
          </a:prstGeom>
          <a:noFill/>
        </p:spPr>
        <p:txBody>
          <a:bodyPr wrap="square" rtlCol="0">
            <a:spAutoFit/>
          </a:bodyPr>
          <a:lstStyle/>
          <a:p>
            <a:pPr algn="ctr"/>
            <a:r>
              <a:rPr lang="en-US" sz="2800" dirty="0">
                <a:solidFill>
                  <a:schemeClr val="bg2"/>
                </a:solidFill>
                <a:latin typeface="Alasassy Caps" pitchFamily="2" charset="0"/>
              </a:rPr>
              <a:t>DR. MARK E. WHITLOCK, JR.</a:t>
            </a:r>
          </a:p>
          <a:p>
            <a:pPr algn="ctr"/>
            <a:r>
              <a:rPr lang="en-US" sz="2800" dirty="0">
                <a:solidFill>
                  <a:schemeClr val="bg2"/>
                </a:solidFill>
                <a:latin typeface="Alasassy Caps" pitchFamily="2" charset="0"/>
              </a:rPr>
              <a:t>PASTOR</a:t>
            </a:r>
          </a:p>
        </p:txBody>
      </p:sp>
      <p:sp>
        <p:nvSpPr>
          <p:cNvPr id="2" name="Rectangle: Top Corners Snipped 1">
            <a:extLst>
              <a:ext uri="{FF2B5EF4-FFF2-40B4-BE49-F238E27FC236}">
                <a16:creationId xmlns:a16="http://schemas.microsoft.com/office/drawing/2014/main" id="{F9434A8F-475F-CC0A-DDCA-ECC8E8A1F17B}"/>
              </a:ext>
            </a:extLst>
          </p:cNvPr>
          <p:cNvSpPr>
            <a:spLocks noGrp="1" noRot="1" noMove="1" noResize="1" noEditPoints="1" noAdjustHandles="1" noChangeArrowheads="1" noChangeShapeType="1"/>
          </p:cNvSpPr>
          <p:nvPr/>
        </p:nvSpPr>
        <p:spPr>
          <a:xfrm>
            <a:off x="296141" y="171451"/>
            <a:ext cx="11601450" cy="6530686"/>
          </a:xfrm>
          <a:prstGeom prst="snip2SameRect">
            <a:avLst>
              <a:gd name="adj1" fmla="val 27124"/>
              <a:gd name="adj2" fmla="val 0"/>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12450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
            <a:extLst>
              <a:ext uri="{FF2B5EF4-FFF2-40B4-BE49-F238E27FC236}">
                <a16:creationId xmlns:a16="http://schemas.microsoft.com/office/drawing/2014/main" id="{C46047EA-35E8-DA1A-E1FE-7FFD9BBE3E8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098" name="Picture 2" descr="9,800+ Thank You Stock Videos and Royalty-Free Footage - iStock | Thank you  card, Appreciation, Gratitude">
            <a:extLst>
              <a:ext uri="{FF2B5EF4-FFF2-40B4-BE49-F238E27FC236}">
                <a16:creationId xmlns:a16="http://schemas.microsoft.com/office/drawing/2014/main" id="{E4EAB574-BF52-F76D-753C-4CB4015FCC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4020" y="1413729"/>
            <a:ext cx="8567898" cy="4819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3637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logo&#10;&#10;Description automatically generated">
            <a:extLst>
              <a:ext uri="{FF2B5EF4-FFF2-40B4-BE49-F238E27FC236}">
                <a16:creationId xmlns:a16="http://schemas.microsoft.com/office/drawing/2014/main" id="{211DFED9-0B62-07FB-0AF8-28EACD0E86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0" y="457200"/>
            <a:ext cx="10566400" cy="5943600"/>
          </a:xfrm>
          <a:prstGeom prst="rect">
            <a:avLst/>
          </a:prstGeom>
        </p:spPr>
      </p:pic>
    </p:spTree>
    <p:extLst>
      <p:ext uri="{BB962C8B-B14F-4D97-AF65-F5344CB8AC3E}">
        <p14:creationId xmlns:p14="http://schemas.microsoft.com/office/powerpoint/2010/main" val="127755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 y="8300"/>
            <a:ext cx="1219311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and white logo&#10;&#10;Description automatically generated">
            <a:extLst>
              <a:ext uri="{FF2B5EF4-FFF2-40B4-BE49-F238E27FC236}">
                <a16:creationId xmlns:a16="http://schemas.microsoft.com/office/drawing/2014/main" id="{4E11C7CB-59D2-2C05-60B2-D51D726D11B0}"/>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121" b="1"/>
          <a:stretch/>
        </p:blipFill>
        <p:spPr>
          <a:xfrm>
            <a:off x="20" y="10"/>
            <a:ext cx="12191980" cy="6866290"/>
          </a:xfrm>
          <a:prstGeom prst="rect">
            <a:avLst/>
          </a:prstGeom>
        </p:spPr>
      </p:pic>
      <p:pic>
        <p:nvPicPr>
          <p:cNvPr id="5" name="Picture 4">
            <a:extLst>
              <a:ext uri="{FF2B5EF4-FFF2-40B4-BE49-F238E27FC236}">
                <a16:creationId xmlns:a16="http://schemas.microsoft.com/office/drawing/2014/main" id="{23657AC2-8D07-5CD1-0F3E-F4B59FF4A77E}"/>
              </a:ext>
            </a:extLst>
          </p:cNvPr>
          <p:cNvPicPr>
            <a:picLocks noChangeAspect="1"/>
          </p:cNvPicPr>
          <p:nvPr/>
        </p:nvPicPr>
        <p:blipFill>
          <a:blip r:embed="rId3"/>
          <a:stretch>
            <a:fillRect/>
          </a:stretch>
        </p:blipFill>
        <p:spPr>
          <a:xfrm>
            <a:off x="4687504" y="1851453"/>
            <a:ext cx="2479180" cy="3742158"/>
          </a:xfrm>
          <a:prstGeom prst="rect">
            <a:avLst/>
          </a:prstGeom>
        </p:spPr>
      </p:pic>
      <p:pic>
        <p:nvPicPr>
          <p:cNvPr id="6" name="Picture 5">
            <a:extLst>
              <a:ext uri="{FF2B5EF4-FFF2-40B4-BE49-F238E27FC236}">
                <a16:creationId xmlns:a16="http://schemas.microsoft.com/office/drawing/2014/main" id="{7A14C0C7-A900-CBC9-206F-85F29ECF6A48}"/>
              </a:ext>
            </a:extLst>
          </p:cNvPr>
          <p:cNvPicPr>
            <a:picLocks noChangeAspect="1"/>
          </p:cNvPicPr>
          <p:nvPr/>
        </p:nvPicPr>
        <p:blipFill>
          <a:blip r:embed="rId4"/>
          <a:stretch>
            <a:fillRect/>
          </a:stretch>
        </p:blipFill>
        <p:spPr>
          <a:xfrm>
            <a:off x="1185770" y="1851453"/>
            <a:ext cx="2465931" cy="3802096"/>
          </a:xfrm>
          <a:prstGeom prst="rect">
            <a:avLst/>
          </a:prstGeom>
        </p:spPr>
      </p:pic>
      <p:pic>
        <p:nvPicPr>
          <p:cNvPr id="7" name="Content Placeholder 3">
            <a:extLst>
              <a:ext uri="{FF2B5EF4-FFF2-40B4-BE49-F238E27FC236}">
                <a16:creationId xmlns:a16="http://schemas.microsoft.com/office/drawing/2014/main" id="{EF19C9A3-AD67-3885-EAD9-407C4E0B433D}"/>
              </a:ext>
            </a:extLst>
          </p:cNvPr>
          <p:cNvPicPr>
            <a:picLocks noChangeAspect="1"/>
          </p:cNvPicPr>
          <p:nvPr/>
        </p:nvPicPr>
        <p:blipFill>
          <a:blip r:embed="rId5"/>
          <a:stretch>
            <a:fillRect/>
          </a:stretch>
        </p:blipFill>
        <p:spPr>
          <a:xfrm>
            <a:off x="8252499" y="1873083"/>
            <a:ext cx="2465931" cy="3698897"/>
          </a:xfrm>
          <a:prstGeom prst="rect">
            <a:avLst/>
          </a:prstGeom>
        </p:spPr>
      </p:pic>
    </p:spTree>
    <p:extLst>
      <p:ext uri="{BB962C8B-B14F-4D97-AF65-F5344CB8AC3E}">
        <p14:creationId xmlns:p14="http://schemas.microsoft.com/office/powerpoint/2010/main" val="28722954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up of a wave&#10;&#10;Description automatically generated">
            <a:extLst>
              <a:ext uri="{FF2B5EF4-FFF2-40B4-BE49-F238E27FC236}">
                <a16:creationId xmlns:a16="http://schemas.microsoft.com/office/drawing/2014/main" id="{0CD1E7B3-6FC3-B72B-2837-5FD0E8236450}"/>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989DBBFF-8B1F-870A-ADFE-B8043E760265}"/>
              </a:ext>
            </a:extLst>
          </p:cNvPr>
          <p:cNvSpPr/>
          <p:nvPr/>
        </p:nvSpPr>
        <p:spPr>
          <a:xfrm>
            <a:off x="2303318" y="262588"/>
            <a:ext cx="7585364" cy="1046667"/>
          </a:xfrm>
          <a:prstGeom prst="roundRect">
            <a:avLst/>
          </a:prstGeom>
          <a:solidFill>
            <a:srgbClr val="5A4D3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u="sng" dirty="0">
                <a:solidFill>
                  <a:schemeClr val="bg1"/>
                </a:solidFill>
                <a:latin typeface="Grotesque" panose="020F0502020204030204" pitchFamily="34" charset="0"/>
              </a:rPr>
              <a:t>COURSE OBJECTIVES:</a:t>
            </a:r>
          </a:p>
        </p:txBody>
      </p:sp>
      <p:sp>
        <p:nvSpPr>
          <p:cNvPr id="6" name="Rectangle: Rounded Corners 5">
            <a:extLst>
              <a:ext uri="{FF2B5EF4-FFF2-40B4-BE49-F238E27FC236}">
                <a16:creationId xmlns:a16="http://schemas.microsoft.com/office/drawing/2014/main" id="{609EDE31-026C-E148-ACF8-06F92882CEAD}"/>
              </a:ext>
            </a:extLst>
          </p:cNvPr>
          <p:cNvSpPr/>
          <p:nvPr/>
        </p:nvSpPr>
        <p:spPr>
          <a:xfrm>
            <a:off x="2602923" y="380675"/>
            <a:ext cx="8463395" cy="810491"/>
          </a:xfrm>
          <a:prstGeom prst="round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bg1"/>
              </a:solidFill>
              <a:latin typeface="Grotesque" panose="020F0502020204030204" pitchFamily="34" charset="0"/>
            </a:endParaRPr>
          </a:p>
        </p:txBody>
      </p:sp>
      <p:sp>
        <p:nvSpPr>
          <p:cNvPr id="9" name="TextBox 8">
            <a:extLst>
              <a:ext uri="{FF2B5EF4-FFF2-40B4-BE49-F238E27FC236}">
                <a16:creationId xmlns:a16="http://schemas.microsoft.com/office/drawing/2014/main" id="{2B78DDD7-E759-8F27-3DE9-ED3B6A22A941}"/>
              </a:ext>
            </a:extLst>
          </p:cNvPr>
          <p:cNvSpPr txBox="1"/>
          <p:nvPr/>
        </p:nvSpPr>
        <p:spPr>
          <a:xfrm>
            <a:off x="782693" y="1503947"/>
            <a:ext cx="10283625" cy="4401205"/>
          </a:xfrm>
          <a:prstGeom prst="rect">
            <a:avLst/>
          </a:prstGeom>
          <a:noFill/>
          <a:ln w="28575">
            <a:solidFill>
              <a:schemeClr val="accent2"/>
            </a:solidFill>
          </a:ln>
        </p:spPr>
        <p:txBody>
          <a:bodyPr wrap="square" rtlCol="0">
            <a:spAutoFit/>
          </a:bodyPr>
          <a:lstStyle/>
          <a:p>
            <a:pPr marL="400050" indent="-400050" algn="ctr">
              <a:buAutoNum type="romanUcPeriod"/>
            </a:pPr>
            <a:r>
              <a:rPr lang="en-US" sz="2800" dirty="0">
                <a:solidFill>
                  <a:schemeClr val="bg1"/>
                </a:solidFill>
                <a:latin typeface="Arial Rounded MT Bold" panose="020F0704030504030204" pitchFamily="34" charset="0"/>
              </a:rPr>
              <a:t>PRAYER</a:t>
            </a:r>
          </a:p>
          <a:p>
            <a:pPr marL="400050" indent="-400050" algn="ctr">
              <a:buAutoNum type="romanUcPeriod"/>
            </a:pPr>
            <a:r>
              <a:rPr lang="en-US" sz="2800" dirty="0">
                <a:solidFill>
                  <a:schemeClr val="bg1"/>
                </a:solidFill>
                <a:latin typeface="Arial Rounded MT Bold" panose="020F0704030504030204" pitchFamily="34" charset="0"/>
              </a:rPr>
              <a:t>SCRIPTURE: </a:t>
            </a:r>
            <a:r>
              <a:rPr lang="en-US" sz="2800" dirty="0">
                <a:solidFill>
                  <a:schemeClr val="tx2">
                    <a:lumMod val="50000"/>
                    <a:lumOff val="50000"/>
                  </a:schemeClr>
                </a:solidFill>
                <a:latin typeface="Arial Rounded MT Bold" panose="020F0704030504030204" pitchFamily="34" charset="0"/>
              </a:rPr>
              <a:t>GALATIANS 6:9-10</a:t>
            </a:r>
          </a:p>
          <a:p>
            <a:pPr marL="400050" indent="-400050" algn="ctr">
              <a:buAutoNum type="romanUcPeriod"/>
            </a:pPr>
            <a:r>
              <a:rPr lang="en-US" sz="2800" dirty="0">
                <a:solidFill>
                  <a:schemeClr val="bg1"/>
                </a:solidFill>
                <a:latin typeface="Arial Rounded MT Bold" panose="020F0704030504030204" pitchFamily="34" charset="0"/>
              </a:rPr>
              <a:t>TRUST GOD AND DO GOOD- </a:t>
            </a:r>
            <a:r>
              <a:rPr lang="en-US" sz="2800" dirty="0">
                <a:solidFill>
                  <a:srgbClr val="FFC000"/>
                </a:solidFill>
                <a:latin typeface="Arial Rounded MT Bold" panose="020F0704030504030204" pitchFamily="34" charset="0"/>
              </a:rPr>
              <a:t>ACTS 20:35; 10:38</a:t>
            </a:r>
          </a:p>
          <a:p>
            <a:pPr marL="400050" indent="-400050" algn="ctr">
              <a:buAutoNum type="romanUcPeriod"/>
            </a:pPr>
            <a:r>
              <a:rPr lang="en-US" sz="2800" dirty="0">
                <a:solidFill>
                  <a:schemeClr val="bg1"/>
                </a:solidFill>
                <a:latin typeface="Arial Rounded MT Bold" panose="020F0704030504030204" pitchFamily="34" charset="0"/>
              </a:rPr>
              <a:t>WHAT QUALIFIES AS GOOD WORKS? </a:t>
            </a:r>
          </a:p>
          <a:p>
            <a:pPr algn="ctr"/>
            <a:r>
              <a:rPr lang="en-US" sz="2800" dirty="0">
                <a:solidFill>
                  <a:schemeClr val="accent6">
                    <a:lumMod val="75000"/>
                  </a:schemeClr>
                </a:solidFill>
                <a:latin typeface="Arial Rounded MT Bold" panose="020F0704030504030204" pitchFamily="34" charset="0"/>
              </a:rPr>
              <a:t>1 THESSALONIANS 5:15; ROMANS 12:21, PSALM 37:1-5</a:t>
            </a:r>
          </a:p>
          <a:p>
            <a:pPr algn="ctr"/>
            <a:r>
              <a:rPr lang="en-US" sz="2800" dirty="0">
                <a:solidFill>
                  <a:schemeClr val="bg1"/>
                </a:solidFill>
                <a:latin typeface="Arial Rounded MT Bold" panose="020F0704030504030204" pitchFamily="34" charset="0"/>
              </a:rPr>
              <a:t>V. THE GREATEST COMMANDMENT- </a:t>
            </a:r>
            <a:r>
              <a:rPr lang="en-US" sz="2800" dirty="0">
                <a:solidFill>
                  <a:schemeClr val="accent2">
                    <a:lumMod val="75000"/>
                  </a:schemeClr>
                </a:solidFill>
                <a:latin typeface="Arial Rounded MT Bold" panose="020F0704030504030204" pitchFamily="34" charset="0"/>
              </a:rPr>
              <a:t>MATTHEW 26: 36-39, JOHN 13:34-35</a:t>
            </a:r>
          </a:p>
          <a:p>
            <a:pPr algn="ctr"/>
            <a:r>
              <a:rPr lang="en-US" sz="2800" dirty="0">
                <a:solidFill>
                  <a:schemeClr val="bg1"/>
                </a:solidFill>
                <a:latin typeface="Arial Rounded MT Bold" panose="020F0704030504030204" pitchFamily="34" charset="0"/>
              </a:rPr>
              <a:t>VI. LET’S PRAY TOGETHER</a:t>
            </a:r>
          </a:p>
          <a:p>
            <a:pPr algn="ctr"/>
            <a:r>
              <a:rPr lang="en-US" sz="2800" dirty="0">
                <a:solidFill>
                  <a:schemeClr val="bg1"/>
                </a:solidFill>
                <a:latin typeface="Arial Rounded MT Bold" panose="020F0704030504030204" pitchFamily="34" charset="0"/>
              </a:rPr>
              <a:t>VII. OPEN THE DOORS OF THE CHURCH/OFFERING</a:t>
            </a:r>
          </a:p>
          <a:p>
            <a:pPr algn="ctr"/>
            <a:r>
              <a:rPr lang="en-US" sz="2800" dirty="0">
                <a:solidFill>
                  <a:schemeClr val="bg1"/>
                </a:solidFill>
                <a:latin typeface="Arial Rounded MT Bold" panose="020F0704030504030204" pitchFamily="34" charset="0"/>
              </a:rPr>
              <a:t>VIII. THANK YOU!</a:t>
            </a:r>
          </a:p>
        </p:txBody>
      </p:sp>
    </p:spTree>
    <p:extLst>
      <p:ext uri="{BB962C8B-B14F-4D97-AF65-F5344CB8AC3E}">
        <p14:creationId xmlns:p14="http://schemas.microsoft.com/office/powerpoint/2010/main" val="3894922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10;&#10;Description automatically generated with medium confidence">
            <a:extLst>
              <a:ext uri="{FF2B5EF4-FFF2-40B4-BE49-F238E27FC236}">
                <a16:creationId xmlns:a16="http://schemas.microsoft.com/office/drawing/2014/main" id="{028D5AE6-0490-2F0F-3AA7-CDDC163D98F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715399DF-7D11-09CC-E929-7785FA260CAF}"/>
              </a:ext>
            </a:extLst>
          </p:cNvPr>
          <p:cNvSpPr>
            <a:spLocks noGrp="1" noRot="1" noMove="1" noResize="1" noEditPoints="1" noAdjustHandles="1" noChangeArrowheads="1" noChangeShapeType="1"/>
          </p:cNvSpPr>
          <p:nvPr>
            <p:ph sz="half" idx="1"/>
          </p:nvPr>
        </p:nvSpPr>
        <p:spPr>
          <a:xfrm>
            <a:off x="0" y="2584161"/>
            <a:ext cx="5181600" cy="1546225"/>
          </a:xfrm>
        </p:spPr>
        <p:txBody>
          <a:bodyPr>
            <a:normAutofit fontScale="92500" lnSpcReduction="10000"/>
          </a:bodyPr>
          <a:lstStyle/>
          <a:p>
            <a:pPr marL="0" indent="0" algn="ctr">
              <a:buNone/>
            </a:pPr>
            <a:r>
              <a:rPr lang="en-US" sz="8000" dirty="0">
                <a:solidFill>
                  <a:schemeClr val="bg1"/>
                </a:solidFill>
                <a:latin typeface="Bernard MT Condensed" panose="02050806060905020404" pitchFamily="18" charset="0"/>
              </a:rPr>
              <a:t>The Word </a:t>
            </a:r>
          </a:p>
        </p:txBody>
      </p:sp>
      <p:sp>
        <p:nvSpPr>
          <p:cNvPr id="12" name="Content Placeholder 11">
            <a:extLst>
              <a:ext uri="{FF2B5EF4-FFF2-40B4-BE49-F238E27FC236}">
                <a16:creationId xmlns:a16="http://schemas.microsoft.com/office/drawing/2014/main" id="{0B454AFD-B6CD-8137-2284-CE20CB2B6E12}"/>
              </a:ext>
            </a:extLst>
          </p:cNvPr>
          <p:cNvSpPr>
            <a:spLocks noGrp="1"/>
          </p:cNvSpPr>
          <p:nvPr>
            <p:ph sz="half" idx="2"/>
          </p:nvPr>
        </p:nvSpPr>
        <p:spPr>
          <a:xfrm>
            <a:off x="5720198" y="441083"/>
            <a:ext cx="6296454" cy="6094268"/>
          </a:xfrm>
        </p:spPr>
        <p:txBody>
          <a:bodyPr>
            <a:normAutofit fontScale="92500" lnSpcReduction="10000"/>
          </a:bodyPr>
          <a:lstStyle/>
          <a:p>
            <a:pPr marL="0" indent="0" algn="ctr">
              <a:buNone/>
            </a:pPr>
            <a:r>
              <a:rPr lang="en-US" b="1" dirty="0">
                <a:solidFill>
                  <a:schemeClr val="bg1"/>
                </a:solidFill>
                <a:latin typeface="Amasis MT Pro Light" panose="02040304050005020304" pitchFamily="18" charset="0"/>
              </a:rPr>
              <a:t>“And let us not be </a:t>
            </a:r>
            <a:r>
              <a:rPr lang="en-US" b="1" dirty="0">
                <a:solidFill>
                  <a:srgbClr val="FFC000"/>
                </a:solidFill>
                <a:latin typeface="Amasis MT Pro Light" panose="02040304050005020304" pitchFamily="18" charset="0"/>
              </a:rPr>
              <a:t>weary</a:t>
            </a:r>
            <a:r>
              <a:rPr lang="en-US" b="1" dirty="0">
                <a:solidFill>
                  <a:schemeClr val="bg1"/>
                </a:solidFill>
                <a:latin typeface="Amasis MT Pro Light" panose="02040304050005020304" pitchFamily="18" charset="0"/>
              </a:rPr>
              <a:t> in well doing: for in due season, we shall reap, if we faint not. As we have therefore opportunity, let us do </a:t>
            </a:r>
            <a:r>
              <a:rPr lang="en-US" b="1" dirty="0">
                <a:solidFill>
                  <a:schemeClr val="accent3">
                    <a:lumMod val="40000"/>
                    <a:lumOff val="60000"/>
                  </a:schemeClr>
                </a:solidFill>
                <a:latin typeface="Amasis MT Pro Light" panose="02040304050005020304" pitchFamily="18" charset="0"/>
              </a:rPr>
              <a:t>good </a:t>
            </a:r>
            <a:r>
              <a:rPr lang="en-US" b="1" dirty="0">
                <a:solidFill>
                  <a:schemeClr val="bg1"/>
                </a:solidFill>
                <a:latin typeface="Amasis MT Pro Light" panose="02040304050005020304" pitchFamily="18" charset="0"/>
              </a:rPr>
              <a:t>unto all men, especially unto them who are of the household of faith.”</a:t>
            </a:r>
          </a:p>
          <a:p>
            <a:pPr marL="0" indent="0">
              <a:buNone/>
            </a:pPr>
            <a:endParaRPr lang="en-US" sz="3300" b="1" dirty="0">
              <a:solidFill>
                <a:schemeClr val="bg1"/>
              </a:solidFill>
              <a:latin typeface="Amasis MT Pro Light" panose="02040304050005020304" pitchFamily="18" charset="0"/>
            </a:endParaRPr>
          </a:p>
          <a:p>
            <a:pPr marL="0" indent="0" algn="ctr">
              <a:buNone/>
            </a:pPr>
            <a:r>
              <a:rPr lang="en-US" sz="2600" b="1" dirty="0">
                <a:solidFill>
                  <a:schemeClr val="bg1"/>
                </a:solidFill>
                <a:latin typeface="Amasis MT Pro Light" panose="02040304050005020304" pitchFamily="18" charset="0"/>
              </a:rPr>
              <a:t>Paul established the church in Galatia. He received word that certain Jewish-Christians were trying to persuade Galatian Christians to observe Jewish laws and rituals, including circumcision and the observance of “days, months, seasons, and years”.  He wrote this letter to persuade the Galatian Christians not to adopt these unnecessary practices.  Their righteousness depends on </a:t>
            </a:r>
            <a:r>
              <a:rPr lang="en-US" sz="2600" b="1" dirty="0">
                <a:solidFill>
                  <a:srgbClr val="00B0F0"/>
                </a:solidFill>
                <a:latin typeface="Amasis MT Pro Light" panose="02040304050005020304" pitchFamily="18" charset="0"/>
              </a:rPr>
              <a:t>trusting </a:t>
            </a:r>
            <a:r>
              <a:rPr lang="en-US" sz="2600" b="1" dirty="0">
                <a:solidFill>
                  <a:schemeClr val="bg1"/>
                </a:solidFill>
                <a:latin typeface="Amasis MT Pro Light" panose="02040304050005020304" pitchFamily="18" charset="0"/>
              </a:rPr>
              <a:t>in the grace of God, made manifest through the death and resurrection of Jesus Christ. </a:t>
            </a:r>
          </a:p>
          <a:p>
            <a:pPr marL="0" indent="0">
              <a:buNone/>
            </a:pPr>
            <a:endParaRPr lang="en-US" dirty="0"/>
          </a:p>
        </p:txBody>
      </p:sp>
      <p:cxnSp>
        <p:nvCxnSpPr>
          <p:cNvPr id="15" name="Straight Connector 14">
            <a:extLst>
              <a:ext uri="{FF2B5EF4-FFF2-40B4-BE49-F238E27FC236}">
                <a16:creationId xmlns:a16="http://schemas.microsoft.com/office/drawing/2014/main" id="{432E73A4-5A5D-7513-8E65-905C1AB0566C}"/>
              </a:ext>
            </a:extLst>
          </p:cNvPr>
          <p:cNvCxnSpPr>
            <a:cxnSpLocks noGrp="1" noRot="1" noMove="1" noResize="1" noEditPoints="1" noAdjustHandles="1" noChangeArrowheads="1" noChangeShapeType="1"/>
          </p:cNvCxnSpPr>
          <p:nvPr/>
        </p:nvCxnSpPr>
        <p:spPr>
          <a:xfrm>
            <a:off x="5330536" y="921615"/>
            <a:ext cx="0" cy="4683054"/>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3B521B8F-1037-050C-2757-7006D7B1E834}"/>
              </a:ext>
            </a:extLst>
          </p:cNvPr>
          <p:cNvSpPr>
            <a:spLocks noGrp="1" noRot="1" noMove="1" noResize="1" noEditPoints="1" noAdjustHandles="1" noChangeArrowheads="1" noChangeShapeType="1"/>
          </p:cNvSpPr>
          <p:nvPr/>
        </p:nvSpPr>
        <p:spPr>
          <a:xfrm>
            <a:off x="1296267" y="5813713"/>
            <a:ext cx="3127664" cy="592281"/>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Amasis MT Pro Light" panose="02040304050005020304" pitchFamily="18" charset="0"/>
              </a:rPr>
              <a:t>-Galatians 6: 9-10</a:t>
            </a:r>
          </a:p>
        </p:txBody>
      </p:sp>
    </p:spTree>
    <p:extLst>
      <p:ext uri="{BB962C8B-B14F-4D97-AF65-F5344CB8AC3E}">
        <p14:creationId xmlns:p14="http://schemas.microsoft.com/office/powerpoint/2010/main" val="32181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10;&#10;Description automatically generated with medium confidence">
            <a:extLst>
              <a:ext uri="{FF2B5EF4-FFF2-40B4-BE49-F238E27FC236}">
                <a16:creationId xmlns:a16="http://schemas.microsoft.com/office/drawing/2014/main" id="{A055F4F6-D697-F937-BB43-832B7A6FFB8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2712B104-E8D8-13E4-46A2-96393F8EA18D}"/>
              </a:ext>
            </a:extLst>
          </p:cNvPr>
          <p:cNvSpPr>
            <a:spLocks noGrp="1"/>
          </p:cNvSpPr>
          <p:nvPr>
            <p:ph idx="1"/>
          </p:nvPr>
        </p:nvSpPr>
        <p:spPr>
          <a:xfrm>
            <a:off x="470189" y="391679"/>
            <a:ext cx="11442988" cy="5598680"/>
          </a:xfrm>
        </p:spPr>
        <p:txBody>
          <a:bodyPr>
            <a:normAutofit fontScale="92500"/>
          </a:bodyPr>
          <a:lstStyle/>
          <a:p>
            <a:pPr marL="0" indent="0" algn="ctr">
              <a:buNone/>
            </a:pPr>
            <a:r>
              <a:rPr lang="en-US" sz="3600" b="1" dirty="0">
                <a:solidFill>
                  <a:schemeClr val="bg1"/>
                </a:solidFill>
                <a:latin typeface="Amasis MT Pro Light" panose="02040304050005020304" pitchFamily="18" charset="0"/>
              </a:rPr>
              <a:t>Paul promises that, if we do good works, “</a:t>
            </a:r>
            <a:r>
              <a:rPr lang="en-US" sz="3600" dirty="0">
                <a:solidFill>
                  <a:schemeClr val="accent3">
                    <a:lumMod val="40000"/>
                    <a:lumOff val="60000"/>
                  </a:schemeClr>
                </a:solidFill>
                <a:latin typeface="Bernard MT Condensed" panose="02050806060905020404" pitchFamily="18" charset="0"/>
              </a:rPr>
              <a:t>we will reap in due season.</a:t>
            </a:r>
            <a:r>
              <a:rPr lang="en-US" sz="3600" b="1" dirty="0">
                <a:solidFill>
                  <a:schemeClr val="bg1"/>
                </a:solidFill>
                <a:latin typeface="Amasis MT Pro Light" panose="02040304050005020304" pitchFamily="18" charset="0"/>
              </a:rPr>
              <a:t>” But Paul adds, “</a:t>
            </a:r>
            <a:r>
              <a:rPr lang="en-US" sz="3600" b="1" dirty="0">
                <a:solidFill>
                  <a:schemeClr val="accent3">
                    <a:lumMod val="40000"/>
                    <a:lumOff val="60000"/>
                  </a:schemeClr>
                </a:solidFill>
                <a:latin typeface="Bernard MT Condensed" panose="02050806060905020404" pitchFamily="18" charset="0"/>
              </a:rPr>
              <a:t>if we don’t give up</a:t>
            </a:r>
            <a:r>
              <a:rPr lang="en-US" sz="3600" b="1" dirty="0">
                <a:solidFill>
                  <a:schemeClr val="bg1"/>
                </a:solidFill>
                <a:latin typeface="Amasis MT Pro Light" panose="02040304050005020304" pitchFamily="18" charset="0"/>
              </a:rPr>
              <a:t>.”  </a:t>
            </a:r>
          </a:p>
          <a:p>
            <a:pPr marL="0" indent="0" algn="ctr">
              <a:buNone/>
            </a:pPr>
            <a:endParaRPr lang="en-US" sz="3600" b="1" dirty="0">
              <a:solidFill>
                <a:schemeClr val="bg1"/>
              </a:solidFill>
              <a:latin typeface="Amasis MT Pro Light" panose="02040304050005020304" pitchFamily="18" charset="0"/>
            </a:endParaRPr>
          </a:p>
          <a:p>
            <a:pPr marL="0" indent="0" algn="ctr">
              <a:buNone/>
            </a:pPr>
            <a:r>
              <a:rPr lang="en-US" sz="3600" b="1" dirty="0">
                <a:solidFill>
                  <a:schemeClr val="bg1"/>
                </a:solidFill>
                <a:latin typeface="Amasis MT Pro Light" panose="02040304050005020304" pitchFamily="18" charset="0"/>
              </a:rPr>
              <a:t>Christians give up because of many things, and </a:t>
            </a:r>
            <a:r>
              <a:rPr lang="en-US" sz="3600" b="1" dirty="0">
                <a:solidFill>
                  <a:srgbClr val="FFC000"/>
                </a:solidFill>
                <a:latin typeface="Bernard MT Condensed" panose="02050806060905020404" pitchFamily="18" charset="0"/>
              </a:rPr>
              <a:t>burnout</a:t>
            </a:r>
            <a:r>
              <a:rPr lang="en-US" sz="3600" b="1" dirty="0">
                <a:solidFill>
                  <a:schemeClr val="bg1"/>
                </a:solidFill>
                <a:latin typeface="Amasis MT Pro Light" panose="02040304050005020304" pitchFamily="18" charset="0"/>
              </a:rPr>
              <a:t> is the number one cause!</a:t>
            </a:r>
          </a:p>
          <a:p>
            <a:pPr marL="0" indent="0" algn="ctr">
              <a:buNone/>
            </a:pPr>
            <a:endParaRPr lang="en-US" sz="3600" b="1" dirty="0">
              <a:solidFill>
                <a:schemeClr val="bg1"/>
              </a:solidFill>
              <a:latin typeface="Amasis MT Pro Light" panose="02040304050005020304" pitchFamily="18" charset="0"/>
            </a:endParaRPr>
          </a:p>
          <a:p>
            <a:pPr marL="0" indent="0" algn="ctr">
              <a:buNone/>
            </a:pPr>
            <a:r>
              <a:rPr lang="en-US" sz="3600" b="1" dirty="0">
                <a:solidFill>
                  <a:schemeClr val="bg1"/>
                </a:solidFill>
                <a:latin typeface="Amasis MT Pro Light" panose="02040304050005020304" pitchFamily="18" charset="0"/>
              </a:rPr>
              <a:t>We often find it difficult to feel that we have accomplished anything. </a:t>
            </a:r>
          </a:p>
          <a:p>
            <a:pPr marL="0" indent="0" algn="ctr">
              <a:buNone/>
            </a:pPr>
            <a:endParaRPr lang="en-US" sz="3600" b="1" dirty="0">
              <a:solidFill>
                <a:schemeClr val="bg1"/>
              </a:solidFill>
              <a:latin typeface="Amasis MT Pro Light" panose="02040304050005020304" pitchFamily="18" charset="0"/>
            </a:endParaRPr>
          </a:p>
          <a:p>
            <a:pPr marL="0" indent="0" algn="ctr">
              <a:buNone/>
            </a:pPr>
            <a:r>
              <a:rPr lang="en-US" sz="3600" b="1" dirty="0">
                <a:solidFill>
                  <a:srgbClr val="00B0F0"/>
                </a:solidFill>
                <a:latin typeface="Bernard MT Condensed" panose="02050806060905020404" pitchFamily="18" charset="0"/>
              </a:rPr>
              <a:t>Trusting</a:t>
            </a:r>
            <a:r>
              <a:rPr lang="en-US" sz="3600" b="1" dirty="0">
                <a:solidFill>
                  <a:schemeClr val="bg1"/>
                </a:solidFill>
                <a:latin typeface="Amasis MT Pro Light" panose="02040304050005020304" pitchFamily="18" charset="0"/>
              </a:rPr>
              <a:t> God is doing good even when you don’t feel the reward!</a:t>
            </a:r>
          </a:p>
          <a:p>
            <a:pPr marL="0" indent="0" algn="ctr">
              <a:buNone/>
            </a:pPr>
            <a:endParaRPr lang="en-US" sz="3200" dirty="0">
              <a:solidFill>
                <a:schemeClr val="bg1"/>
              </a:solidFill>
              <a:latin typeface="Amasis MT Pro Light" panose="02040304050005020304" pitchFamily="18" charset="0"/>
            </a:endParaRPr>
          </a:p>
          <a:p>
            <a:pPr marL="0" indent="0">
              <a:buNone/>
            </a:pPr>
            <a:endParaRPr lang="en-US" dirty="0"/>
          </a:p>
        </p:txBody>
      </p:sp>
      <p:sp>
        <p:nvSpPr>
          <p:cNvPr id="2" name="Flowchart: Process 1">
            <a:extLst>
              <a:ext uri="{FF2B5EF4-FFF2-40B4-BE49-F238E27FC236}">
                <a16:creationId xmlns:a16="http://schemas.microsoft.com/office/drawing/2014/main" id="{1745C9A1-8F12-910A-7AD3-A02ACCD577C8}"/>
              </a:ext>
            </a:extLst>
          </p:cNvPr>
          <p:cNvSpPr/>
          <p:nvPr/>
        </p:nvSpPr>
        <p:spPr>
          <a:xfrm>
            <a:off x="483409" y="273738"/>
            <a:ext cx="11421264" cy="5591235"/>
          </a:xfrm>
          <a:prstGeom prst="flowChartProcess">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4867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613B4A9-1C7C-4729-A016-AB42D39794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and white logo">
            <a:extLst>
              <a:ext uri="{FF2B5EF4-FFF2-40B4-BE49-F238E27FC236}">
                <a16:creationId xmlns:a16="http://schemas.microsoft.com/office/drawing/2014/main" id="{286C604C-85AF-21C1-8856-8E86FB370148}"/>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2701"/>
          <a:stretch/>
        </p:blipFill>
        <p:spPr>
          <a:xfrm>
            <a:off x="329316" y="10"/>
            <a:ext cx="11862684" cy="6857990"/>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sp>
        <p:nvSpPr>
          <p:cNvPr id="4" name="Rectangle: Diagonal Corners Snipped 3">
            <a:extLst>
              <a:ext uri="{FF2B5EF4-FFF2-40B4-BE49-F238E27FC236}">
                <a16:creationId xmlns:a16="http://schemas.microsoft.com/office/drawing/2014/main" id="{046E8F03-EF46-1BE7-F1D7-F6BEFD616CD4}"/>
              </a:ext>
            </a:extLst>
          </p:cNvPr>
          <p:cNvSpPr/>
          <p:nvPr/>
        </p:nvSpPr>
        <p:spPr>
          <a:xfrm>
            <a:off x="2303935" y="2485777"/>
            <a:ext cx="8421832" cy="2576946"/>
          </a:xfrm>
          <a:prstGeom prst="snip2DiagRect">
            <a:avLst/>
          </a:prstGeom>
          <a:solidFill>
            <a:srgbClr val="35727B"/>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TRUST GOD AND </a:t>
            </a:r>
          </a:p>
          <a:p>
            <a:pPr algn="ctr"/>
            <a:r>
              <a:rPr lang="en-US" sz="6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DO GOOD!</a:t>
            </a:r>
          </a:p>
        </p:txBody>
      </p:sp>
      <p:sp>
        <p:nvSpPr>
          <p:cNvPr id="5" name="Rectangle: Rounded Corners 4">
            <a:extLst>
              <a:ext uri="{FF2B5EF4-FFF2-40B4-BE49-F238E27FC236}">
                <a16:creationId xmlns:a16="http://schemas.microsoft.com/office/drawing/2014/main" id="{FDE1E5B7-33E5-B6BA-9259-EB18A315B874}"/>
              </a:ext>
            </a:extLst>
          </p:cNvPr>
          <p:cNvSpPr/>
          <p:nvPr/>
        </p:nvSpPr>
        <p:spPr>
          <a:xfrm>
            <a:off x="5049982" y="228600"/>
            <a:ext cx="2140527" cy="1283277"/>
          </a:xfrm>
          <a:prstGeom prst="round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2572F8D4-959F-2FE0-CE1C-ED20E9E70D71}"/>
              </a:ext>
            </a:extLst>
          </p:cNvPr>
          <p:cNvCxnSpPr/>
          <p:nvPr/>
        </p:nvCxnSpPr>
        <p:spPr>
          <a:xfrm>
            <a:off x="2971800" y="6551468"/>
            <a:ext cx="6941127" cy="36368"/>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sp>
        <p:nvSpPr>
          <p:cNvPr id="10" name="Rectangle: Diagonal Corners Snipped 9">
            <a:extLst>
              <a:ext uri="{FF2B5EF4-FFF2-40B4-BE49-F238E27FC236}">
                <a16:creationId xmlns:a16="http://schemas.microsoft.com/office/drawing/2014/main" id="{75870561-1294-A287-7523-2B97A9CD0EA8}"/>
              </a:ext>
            </a:extLst>
          </p:cNvPr>
          <p:cNvSpPr/>
          <p:nvPr/>
        </p:nvSpPr>
        <p:spPr>
          <a:xfrm>
            <a:off x="2782235" y="2758126"/>
            <a:ext cx="8421832" cy="2576946"/>
          </a:xfrm>
          <a:prstGeom prst="snip2Diag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spTree>
    <p:extLst>
      <p:ext uri="{BB962C8B-B14F-4D97-AF65-F5344CB8AC3E}">
        <p14:creationId xmlns:p14="http://schemas.microsoft.com/office/powerpoint/2010/main" val="1170040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up of a wave&#10;&#10;Description automatically generated">
            <a:extLst>
              <a:ext uri="{FF2B5EF4-FFF2-40B4-BE49-F238E27FC236}">
                <a16:creationId xmlns:a16="http://schemas.microsoft.com/office/drawing/2014/main" id="{0CD1E7B3-6FC3-B72B-2837-5FD0E8236450}"/>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A866007-451F-A725-D97D-15FF9CC4A61F}"/>
              </a:ext>
            </a:extLst>
          </p:cNvPr>
          <p:cNvSpPr/>
          <p:nvPr/>
        </p:nvSpPr>
        <p:spPr>
          <a:xfrm>
            <a:off x="416737" y="172790"/>
            <a:ext cx="11430701" cy="6627614"/>
          </a:xfrm>
          <a:prstGeom prst="rect">
            <a:avLst/>
          </a:prstGeom>
          <a:solidFill>
            <a:srgbClr val="5A4D3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A6CB649-7755-A17A-14AE-4EF01002E47C}"/>
              </a:ext>
            </a:extLst>
          </p:cNvPr>
          <p:cNvSpPr txBox="1"/>
          <p:nvPr/>
        </p:nvSpPr>
        <p:spPr>
          <a:xfrm>
            <a:off x="464054" y="277520"/>
            <a:ext cx="11383384" cy="6001643"/>
          </a:xfrm>
          <a:prstGeom prst="rect">
            <a:avLst/>
          </a:prstGeom>
          <a:noFill/>
          <a:ln w="28575">
            <a:solidFill>
              <a:schemeClr val="accent2"/>
            </a:solidFill>
          </a:ln>
        </p:spPr>
        <p:txBody>
          <a:bodyPr wrap="square" rtlCol="0">
            <a:spAutoFit/>
          </a:bodyPr>
          <a:lstStyle/>
          <a:p>
            <a:pPr marL="0" indent="0" algn="ctr">
              <a:buNone/>
            </a:pPr>
            <a:r>
              <a:rPr lang="en-US" sz="3200" dirty="0">
                <a:solidFill>
                  <a:schemeClr val="bg1"/>
                </a:solidFill>
              </a:rPr>
              <a:t>Trusting God to do good work does wonderful things! Giving of ourselves releases joy in our lives and enables us to be happy while we wait for God to meet our own needs!!!</a:t>
            </a:r>
          </a:p>
          <a:p>
            <a:pPr marL="0" indent="0" algn="ctr">
              <a:buNone/>
            </a:pPr>
            <a:endParaRPr lang="en-US" sz="3200" dirty="0">
              <a:solidFill>
                <a:schemeClr val="bg1"/>
              </a:solidFill>
            </a:endParaRPr>
          </a:p>
          <a:p>
            <a:pPr marL="0" indent="0" algn="ctr">
              <a:buNone/>
            </a:pPr>
            <a:r>
              <a:rPr lang="en-US" sz="3200" b="1" u="sng" dirty="0">
                <a:solidFill>
                  <a:srgbClr val="FFC000"/>
                </a:solidFill>
              </a:rPr>
              <a:t>Acts 20:35 </a:t>
            </a:r>
            <a:r>
              <a:rPr lang="en-US" sz="3200" b="1" dirty="0">
                <a:solidFill>
                  <a:srgbClr val="FFC000"/>
                </a:solidFill>
              </a:rPr>
              <a:t>says, “I have shewed you all things, how that so laboring ye ought to support the weak, and to remember the words of the Lord Jesus, how he said, It is more blessed to give than to receive.”</a:t>
            </a:r>
          </a:p>
          <a:p>
            <a:pPr marL="0" indent="0" algn="ctr">
              <a:buNone/>
            </a:pPr>
            <a:endParaRPr lang="en-US" sz="3200" b="1" dirty="0">
              <a:solidFill>
                <a:schemeClr val="bg1"/>
              </a:solidFill>
            </a:endParaRPr>
          </a:p>
          <a:p>
            <a:pPr marL="0" indent="0" algn="ctr">
              <a:buNone/>
            </a:pPr>
            <a:r>
              <a:rPr lang="en-US" sz="3200" dirty="0">
                <a:solidFill>
                  <a:schemeClr val="bg1"/>
                </a:solidFill>
              </a:rPr>
              <a:t>Tell God what you want, then trust God to provide while you focus on doing good. </a:t>
            </a:r>
          </a:p>
          <a:p>
            <a:pPr marL="0" indent="0" algn="ctr">
              <a:buNone/>
            </a:pPr>
            <a:r>
              <a:rPr lang="en-US" sz="3200" dirty="0">
                <a:solidFill>
                  <a:schemeClr val="bg1"/>
                </a:solidFill>
              </a:rPr>
              <a:t>Don’t focus on the problem, trust that God has worked it out!</a:t>
            </a:r>
          </a:p>
        </p:txBody>
      </p:sp>
      <p:cxnSp>
        <p:nvCxnSpPr>
          <p:cNvPr id="10" name="Straight Connector 9">
            <a:extLst>
              <a:ext uri="{FF2B5EF4-FFF2-40B4-BE49-F238E27FC236}">
                <a16:creationId xmlns:a16="http://schemas.microsoft.com/office/drawing/2014/main" id="{C39EE548-EE20-1A2A-82EC-D04C1D54E293}"/>
              </a:ext>
            </a:extLst>
          </p:cNvPr>
          <p:cNvCxnSpPr>
            <a:cxnSpLocks/>
          </p:cNvCxnSpPr>
          <p:nvPr/>
        </p:nvCxnSpPr>
        <p:spPr>
          <a:xfrm>
            <a:off x="792092" y="805593"/>
            <a:ext cx="1193962"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9E72037B-B00C-7CEB-A94A-F1E4F2A7F3D7}"/>
              </a:ext>
            </a:extLst>
          </p:cNvPr>
          <p:cNvCxnSpPr>
            <a:cxnSpLocks/>
          </p:cNvCxnSpPr>
          <p:nvPr/>
        </p:nvCxnSpPr>
        <p:spPr>
          <a:xfrm>
            <a:off x="9060189" y="6158777"/>
            <a:ext cx="1286741"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27032A3-05BB-D2A8-3FD9-2B434471B0FE}"/>
              </a:ext>
            </a:extLst>
          </p:cNvPr>
          <p:cNvCxnSpPr>
            <a:cxnSpLocks/>
          </p:cNvCxnSpPr>
          <p:nvPr/>
        </p:nvCxnSpPr>
        <p:spPr>
          <a:xfrm>
            <a:off x="5999175" y="5171817"/>
            <a:ext cx="1024815"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E0A2CF17-4467-9DCB-CBF2-E4D201190377}"/>
              </a:ext>
            </a:extLst>
          </p:cNvPr>
          <p:cNvSpPr/>
          <p:nvPr/>
        </p:nvSpPr>
        <p:spPr>
          <a:xfrm>
            <a:off x="630956" y="2137483"/>
            <a:ext cx="11096990" cy="207923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7298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up of a wave&#10;&#10;Description automatically generated">
            <a:extLst>
              <a:ext uri="{FF2B5EF4-FFF2-40B4-BE49-F238E27FC236}">
                <a16:creationId xmlns:a16="http://schemas.microsoft.com/office/drawing/2014/main" id="{0CD1E7B3-6FC3-B72B-2837-5FD0E8236450}"/>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A866007-451F-A725-D97D-15FF9CC4A61F}"/>
              </a:ext>
            </a:extLst>
          </p:cNvPr>
          <p:cNvSpPr/>
          <p:nvPr/>
        </p:nvSpPr>
        <p:spPr>
          <a:xfrm>
            <a:off x="534980" y="611542"/>
            <a:ext cx="11177494" cy="5350674"/>
          </a:xfrm>
          <a:prstGeom prst="rect">
            <a:avLst/>
          </a:prstGeom>
          <a:solidFill>
            <a:srgbClr val="5A4D3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A6CB649-7755-A17A-14AE-4EF01002E47C}"/>
              </a:ext>
            </a:extLst>
          </p:cNvPr>
          <p:cNvSpPr txBox="1"/>
          <p:nvPr/>
        </p:nvSpPr>
        <p:spPr>
          <a:xfrm>
            <a:off x="479526" y="611542"/>
            <a:ext cx="11273717" cy="5079616"/>
          </a:xfrm>
          <a:prstGeom prst="rect">
            <a:avLst/>
          </a:prstGeom>
          <a:noFill/>
          <a:ln w="28575">
            <a:solidFill>
              <a:srgbClr val="FFC000"/>
            </a:solidFill>
          </a:ln>
        </p:spPr>
        <p:txBody>
          <a:bodyPr wrap="square" rtlCol="0">
            <a:spAutoFit/>
          </a:bodyPr>
          <a:lstStyle/>
          <a:p>
            <a:pPr marL="0" indent="0" algn="ctr">
              <a:buNone/>
            </a:pPr>
            <a:r>
              <a:rPr lang="en-US" sz="3200" b="1" u="sng" dirty="0">
                <a:solidFill>
                  <a:schemeClr val="accent2">
                    <a:lumMod val="60000"/>
                    <a:lumOff val="40000"/>
                  </a:schemeClr>
                </a:solidFill>
                <a:latin typeface="Alasassy Caps" pitchFamily="2" charset="0"/>
              </a:rPr>
              <a:t>Acts 10:38 </a:t>
            </a:r>
            <a:r>
              <a:rPr lang="en-US" sz="3200" b="1" dirty="0">
                <a:solidFill>
                  <a:schemeClr val="bg1"/>
                </a:solidFill>
                <a:latin typeface="Alasassy Caps" pitchFamily="2" charset="0"/>
              </a:rPr>
              <a:t>says, “How God anointed Jesus of Nazareth with the Holy Ghost and with power: who went about doing good, and healing all that were oppressed of the devil; for God was with him.”</a:t>
            </a:r>
          </a:p>
          <a:p>
            <a:pPr marL="0" indent="0" algn="ctr">
              <a:buNone/>
            </a:pPr>
            <a:endParaRPr lang="en-US" sz="3200" b="1" dirty="0">
              <a:solidFill>
                <a:schemeClr val="bg1"/>
              </a:solidFill>
              <a:latin typeface="Alasassy Caps" pitchFamily="2" charset="0"/>
            </a:endParaRPr>
          </a:p>
          <a:p>
            <a:pPr marL="0" indent="0" algn="ctr">
              <a:buNone/>
            </a:pPr>
            <a:r>
              <a:rPr lang="en-US" sz="3200" dirty="0">
                <a:solidFill>
                  <a:schemeClr val="bg1"/>
                </a:solidFill>
              </a:rPr>
              <a:t> We are taught to imitate His behavior and follow His example of sowing a seed of LOVE!</a:t>
            </a:r>
          </a:p>
          <a:p>
            <a:pPr marL="0" indent="0" algn="ctr">
              <a:buNone/>
            </a:pPr>
            <a:endParaRPr lang="en-US" sz="3200" dirty="0">
              <a:solidFill>
                <a:schemeClr val="bg1"/>
              </a:solidFill>
            </a:endParaRPr>
          </a:p>
          <a:p>
            <a:pPr marL="0" indent="0" algn="ctr">
              <a:buNone/>
            </a:pPr>
            <a:r>
              <a:rPr lang="en-US" sz="3200" b="1" u="sng" dirty="0">
                <a:solidFill>
                  <a:schemeClr val="accent2">
                    <a:lumMod val="60000"/>
                    <a:lumOff val="40000"/>
                  </a:schemeClr>
                </a:solidFill>
                <a:latin typeface="Alasassy Caps" pitchFamily="2" charset="0"/>
              </a:rPr>
              <a:t>Hebrews 12:2 </a:t>
            </a:r>
            <a:r>
              <a:rPr lang="en-US" sz="3200" b="1" dirty="0">
                <a:solidFill>
                  <a:schemeClr val="bg1"/>
                </a:solidFill>
                <a:latin typeface="Alasassy Caps" pitchFamily="2" charset="0"/>
              </a:rPr>
              <a:t>says, “looking unto Jesus, the author and finisher of our faith, who for the joy that was set before Him endured the cross, despising the shame, and has sat down at the right hand of the throne of God.”</a:t>
            </a:r>
          </a:p>
        </p:txBody>
      </p:sp>
      <p:cxnSp>
        <p:nvCxnSpPr>
          <p:cNvPr id="13" name="Straight Connector 12">
            <a:extLst>
              <a:ext uri="{FF2B5EF4-FFF2-40B4-BE49-F238E27FC236}">
                <a16:creationId xmlns:a16="http://schemas.microsoft.com/office/drawing/2014/main" id="{327032A3-05BB-D2A8-3FD9-2B434471B0FE}"/>
              </a:ext>
            </a:extLst>
          </p:cNvPr>
          <p:cNvCxnSpPr>
            <a:cxnSpLocks/>
          </p:cNvCxnSpPr>
          <p:nvPr/>
        </p:nvCxnSpPr>
        <p:spPr>
          <a:xfrm>
            <a:off x="6895594" y="3623740"/>
            <a:ext cx="1281588"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569146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282</TotalTime>
  <Words>922</Words>
  <Application>Microsoft Office PowerPoint</Application>
  <PresentationFormat>Widescreen</PresentationFormat>
  <Paragraphs>63</Paragraphs>
  <Slides>21</Slides>
  <Notes>0</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21</vt:i4>
      </vt:variant>
    </vt:vector>
  </HeadingPairs>
  <TitlesOfParts>
    <vt:vector size="38" baseType="lpstr">
      <vt:lpstr>Abadi Extra Light</vt:lpstr>
      <vt:lpstr>ADLaM Display</vt:lpstr>
      <vt:lpstr>Alasassy Caps</vt:lpstr>
      <vt:lpstr>Amasis MT Pro Light</vt:lpstr>
      <vt:lpstr>Amasis MT Pro Medium</vt:lpstr>
      <vt:lpstr>Aptos</vt:lpstr>
      <vt:lpstr>Aptos Display</vt:lpstr>
      <vt:lpstr>Arial</vt:lpstr>
      <vt:lpstr>Arial Rounded MT Bold</vt:lpstr>
      <vt:lpstr>Bahnschrift SemiBold</vt:lpstr>
      <vt:lpstr>Bernard MT Condensed</vt:lpstr>
      <vt:lpstr>Grotesque</vt:lpstr>
      <vt:lpstr>Office Theme</vt:lpstr>
      <vt:lpstr>Office Theme</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“And when they had come to the place, which is called Calvary, there they crucified him, and the malefactors, one on the right hand, and the other on the left. Then said Jesus, Father, forgive them; for they know not what they do.”  -Luke 23:33-34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Courtney Coleman</dc:creator>
  <cp:lastModifiedBy>Preston Jacob</cp:lastModifiedBy>
  <cp:revision>2</cp:revision>
  <dcterms:created xsi:type="dcterms:W3CDTF">2024-07-24T15:21:04Z</dcterms:created>
  <dcterms:modified xsi:type="dcterms:W3CDTF">2024-07-24T21:56:53Z</dcterms:modified>
</cp:coreProperties>
</file>