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64" r:id="rId5"/>
    <p:sldMasterId id="2147483660" r:id="rId6"/>
    <p:sldMasterId id="2147483648" r:id="rId7"/>
  </p:sldMasterIdLst>
  <p:sldIdLst>
    <p:sldId id="256" r:id="rId8"/>
    <p:sldId id="276" r:id="rId9"/>
    <p:sldId id="277" r:id="rId10"/>
    <p:sldId id="278" r:id="rId11"/>
    <p:sldId id="279" r:id="rId12"/>
    <p:sldId id="257" r:id="rId13"/>
    <p:sldId id="281" r:id="rId14"/>
    <p:sldId id="282" r:id="rId15"/>
    <p:sldId id="283" r:id="rId16"/>
    <p:sldId id="288" r:id="rId17"/>
    <p:sldId id="296" r:id="rId18"/>
    <p:sldId id="284" r:id="rId19"/>
    <p:sldId id="286" r:id="rId20"/>
    <p:sldId id="287" r:id="rId21"/>
    <p:sldId id="289" r:id="rId22"/>
    <p:sldId id="274" r:id="rId23"/>
    <p:sldId id="273" r:id="rId24"/>
    <p:sldId id="291" r:id="rId25"/>
    <p:sldId id="294" r:id="rId26"/>
    <p:sldId id="295" r:id="rId27"/>
    <p:sldId id="292"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06" d="100"/>
          <a:sy n="106" d="100"/>
        </p:scale>
        <p:origin x="7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32FDE-810D-B493-8ADE-7A86C9F11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CF0A5F-DBE8-B039-5845-1F4493942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94CC9D-6FAE-C94A-015B-5B7FAC77D28C}"/>
              </a:ext>
            </a:extLst>
          </p:cNvPr>
          <p:cNvSpPr>
            <a:spLocks noGrp="1"/>
          </p:cNvSpPr>
          <p:nvPr>
            <p:ph type="dt" sz="half" idx="10"/>
          </p:nvPr>
        </p:nvSpPr>
        <p:spPr/>
        <p:txBody>
          <a:bodyPr/>
          <a:lstStyle/>
          <a:p>
            <a:fld id="{F93BA83B-1373-4E0D-B0B1-46BFF9A580C9}" type="datetimeFigureOut">
              <a:rPr lang="en-US" smtClean="0"/>
              <a:t>9/4/2024</a:t>
            </a:fld>
            <a:endParaRPr lang="en-US"/>
          </a:p>
        </p:txBody>
      </p:sp>
      <p:sp>
        <p:nvSpPr>
          <p:cNvPr id="5" name="Footer Placeholder 4">
            <a:extLst>
              <a:ext uri="{FF2B5EF4-FFF2-40B4-BE49-F238E27FC236}">
                <a16:creationId xmlns:a16="http://schemas.microsoft.com/office/drawing/2014/main" id="{EA55EBDE-47A7-883E-ED78-D38DF9960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4D1BF-147F-B22B-3D11-558CF975634A}"/>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140304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E7E5-CAA8-E3F9-1578-68AF1E5790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C1C04-29AB-2A0E-6A3F-10D46B02EE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1E37A0-A30A-A990-E93A-DCD253C5C098}"/>
              </a:ext>
            </a:extLst>
          </p:cNvPr>
          <p:cNvSpPr>
            <a:spLocks noGrp="1"/>
          </p:cNvSpPr>
          <p:nvPr>
            <p:ph type="dt" sz="half" idx="10"/>
          </p:nvPr>
        </p:nvSpPr>
        <p:spPr/>
        <p:txBody>
          <a:bodyPr/>
          <a:lstStyle/>
          <a:p>
            <a:fld id="{F93BA83B-1373-4E0D-B0B1-46BFF9A580C9}" type="datetimeFigureOut">
              <a:rPr lang="en-US" smtClean="0"/>
              <a:t>9/4/2024</a:t>
            </a:fld>
            <a:endParaRPr lang="en-US"/>
          </a:p>
        </p:txBody>
      </p:sp>
      <p:sp>
        <p:nvSpPr>
          <p:cNvPr id="5" name="Footer Placeholder 4">
            <a:extLst>
              <a:ext uri="{FF2B5EF4-FFF2-40B4-BE49-F238E27FC236}">
                <a16:creationId xmlns:a16="http://schemas.microsoft.com/office/drawing/2014/main" id="{DCE27C25-0621-1CE1-BD5C-ED7A26846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60F5-6B69-8770-C50B-9D9783B8F8A4}"/>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1026190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41FFD-221C-ACD4-71AB-49E3C5B67F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E95108-30E7-7473-29EC-826E8FE38D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A63CA-22E6-E218-D921-ACA3E6F673D5}"/>
              </a:ext>
            </a:extLst>
          </p:cNvPr>
          <p:cNvSpPr>
            <a:spLocks noGrp="1"/>
          </p:cNvSpPr>
          <p:nvPr>
            <p:ph type="dt" sz="half" idx="10"/>
          </p:nvPr>
        </p:nvSpPr>
        <p:spPr/>
        <p:txBody>
          <a:bodyPr/>
          <a:lstStyle/>
          <a:p>
            <a:fld id="{F93BA83B-1373-4E0D-B0B1-46BFF9A580C9}" type="datetimeFigureOut">
              <a:rPr lang="en-US" smtClean="0"/>
              <a:t>9/4/2024</a:t>
            </a:fld>
            <a:endParaRPr lang="en-US"/>
          </a:p>
        </p:txBody>
      </p:sp>
      <p:sp>
        <p:nvSpPr>
          <p:cNvPr id="5" name="Footer Placeholder 4">
            <a:extLst>
              <a:ext uri="{FF2B5EF4-FFF2-40B4-BE49-F238E27FC236}">
                <a16:creationId xmlns:a16="http://schemas.microsoft.com/office/drawing/2014/main" id="{FC4AFBA8-6780-B76F-D6ED-616A92D52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908E55-D021-6542-5FB8-34646CA8A0A3}"/>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193712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52744-78A4-80FF-DD22-C2BE7FF6F999}"/>
              </a:ext>
            </a:extLst>
          </p:cNvPr>
          <p:cNvSpPr>
            <a:spLocks noGrp="1"/>
          </p:cNvSpPr>
          <p:nvPr>
            <p:ph type="dt" sz="half" idx="10"/>
          </p:nvPr>
        </p:nvSpPr>
        <p:spPr/>
        <p:txBody>
          <a:bodyPr/>
          <a:lstStyle/>
          <a:p>
            <a:fld id="{B84D78F9-BC31-4FF0-AD31-D3F4F9146D6E}" type="datetimeFigureOut">
              <a:rPr lang="en-US" smtClean="0"/>
              <a:t>9/4/2024</a:t>
            </a:fld>
            <a:endParaRPr lang="en-US"/>
          </a:p>
        </p:txBody>
      </p:sp>
      <p:sp>
        <p:nvSpPr>
          <p:cNvPr id="3" name="Footer Placeholder 2">
            <a:extLst>
              <a:ext uri="{FF2B5EF4-FFF2-40B4-BE49-F238E27FC236}">
                <a16:creationId xmlns:a16="http://schemas.microsoft.com/office/drawing/2014/main" id="{1517DEB6-261C-FAEC-E13F-90BA1E75FA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9C9A3F-24B3-A130-044F-C56E611227FF}"/>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2109107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48DEAD-CA7A-BDC9-E727-BC48E5E7F54F}"/>
              </a:ext>
            </a:extLst>
          </p:cNvPr>
          <p:cNvSpPr>
            <a:spLocks noGrp="1"/>
          </p:cNvSpPr>
          <p:nvPr>
            <p:ph type="dt" sz="half" idx="10"/>
          </p:nvPr>
        </p:nvSpPr>
        <p:spPr/>
        <p:txBody>
          <a:bodyPr/>
          <a:lstStyle/>
          <a:p>
            <a:fld id="{9DEFFE2D-920E-4CDC-BF07-2B0744F8303F}" type="datetimeFigureOut">
              <a:rPr lang="en-US" smtClean="0"/>
              <a:t>9/4/2024</a:t>
            </a:fld>
            <a:endParaRPr lang="en-US"/>
          </a:p>
        </p:txBody>
      </p:sp>
      <p:sp>
        <p:nvSpPr>
          <p:cNvPr id="3" name="Footer Placeholder 2">
            <a:extLst>
              <a:ext uri="{FF2B5EF4-FFF2-40B4-BE49-F238E27FC236}">
                <a16:creationId xmlns:a16="http://schemas.microsoft.com/office/drawing/2014/main" id="{EC5E282F-7937-79E9-471E-6FECFD09A9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FF92A6-9CE8-3D9A-9EFD-FACF9AED0CC9}"/>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2330413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149A-4CE6-8994-7631-9D0E0C9F7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65EBB-EF45-6ED5-C574-C1717465B5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78635-CD9D-F7BD-9671-F794A8B24A2B}"/>
              </a:ext>
            </a:extLst>
          </p:cNvPr>
          <p:cNvSpPr>
            <a:spLocks noGrp="1"/>
          </p:cNvSpPr>
          <p:nvPr>
            <p:ph type="dt" sz="half" idx="10"/>
          </p:nvPr>
        </p:nvSpPr>
        <p:spPr/>
        <p:txBody>
          <a:bodyPr/>
          <a:lstStyle/>
          <a:p>
            <a:fld id="{9DEFFE2D-920E-4CDC-BF07-2B0744F8303F}" type="datetimeFigureOut">
              <a:rPr lang="en-US" smtClean="0"/>
              <a:t>9/4/2024</a:t>
            </a:fld>
            <a:endParaRPr lang="en-US"/>
          </a:p>
        </p:txBody>
      </p:sp>
      <p:sp>
        <p:nvSpPr>
          <p:cNvPr id="5" name="Footer Placeholder 4">
            <a:extLst>
              <a:ext uri="{FF2B5EF4-FFF2-40B4-BE49-F238E27FC236}">
                <a16:creationId xmlns:a16="http://schemas.microsoft.com/office/drawing/2014/main" id="{F56CBC73-EAE3-50B7-6866-9E021AD8E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EE325-4B5F-E467-F112-BA32CAE9E9F5}"/>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1863000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F650-9B3A-C2BA-DE11-139771207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6FCD6E-0DC8-348A-8D03-10E8A9E525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A3BF10-E8F7-2DC2-200B-2FA6623670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63F262-4332-10D0-7630-13E858DF3D40}"/>
              </a:ext>
            </a:extLst>
          </p:cNvPr>
          <p:cNvSpPr>
            <a:spLocks noGrp="1"/>
          </p:cNvSpPr>
          <p:nvPr>
            <p:ph type="dt" sz="half" idx="10"/>
          </p:nvPr>
        </p:nvSpPr>
        <p:spPr/>
        <p:txBody>
          <a:bodyPr/>
          <a:lstStyle/>
          <a:p>
            <a:fld id="{9DEFFE2D-920E-4CDC-BF07-2B0744F8303F}" type="datetimeFigureOut">
              <a:rPr lang="en-US" smtClean="0"/>
              <a:t>9/4/2024</a:t>
            </a:fld>
            <a:endParaRPr lang="en-US"/>
          </a:p>
        </p:txBody>
      </p:sp>
      <p:sp>
        <p:nvSpPr>
          <p:cNvPr id="6" name="Footer Placeholder 5">
            <a:extLst>
              <a:ext uri="{FF2B5EF4-FFF2-40B4-BE49-F238E27FC236}">
                <a16:creationId xmlns:a16="http://schemas.microsoft.com/office/drawing/2014/main" id="{F1314725-B949-0D8C-EEE5-27D8E53494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CAA4C-1558-ECDD-043D-F07CDD827095}"/>
              </a:ext>
            </a:extLst>
          </p:cNvPr>
          <p:cNvSpPr>
            <a:spLocks noGrp="1"/>
          </p:cNvSpPr>
          <p:nvPr>
            <p:ph type="sldNum" sz="quarter" idx="12"/>
          </p:nvPr>
        </p:nvSpPr>
        <p:spPr/>
        <p:txBody>
          <a:bodyPr/>
          <a:lstStyle/>
          <a:p>
            <a:fld id="{DAFA9E53-A2BB-43B7-9239-3025705F5C10}" type="slidenum">
              <a:rPr lang="en-US" smtClean="0"/>
              <a:t>‹#›</a:t>
            </a:fld>
            <a:endParaRPr lang="en-US"/>
          </a:p>
        </p:txBody>
      </p:sp>
    </p:spTree>
    <p:extLst>
      <p:ext uri="{BB962C8B-B14F-4D97-AF65-F5344CB8AC3E}">
        <p14:creationId xmlns:p14="http://schemas.microsoft.com/office/powerpoint/2010/main" val="3899881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4C00-C0D2-5541-2C50-1E5444C4E0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6998F-8D90-F43E-8EBB-72BA9E387C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E66E7-600B-8E7C-B91C-23E8D2EA1946}"/>
              </a:ext>
            </a:extLst>
          </p:cNvPr>
          <p:cNvSpPr>
            <a:spLocks noGrp="1"/>
          </p:cNvSpPr>
          <p:nvPr>
            <p:ph type="dt" sz="half" idx="10"/>
          </p:nvPr>
        </p:nvSpPr>
        <p:spPr/>
        <p:txBody>
          <a:bodyPr/>
          <a:lstStyle/>
          <a:p>
            <a:fld id="{4CEDF2E1-45BD-4401-8387-E2A7BCC47EB0}" type="datetimeFigureOut">
              <a:rPr lang="en-US" smtClean="0"/>
              <a:t>9/4/2024</a:t>
            </a:fld>
            <a:endParaRPr lang="en-US"/>
          </a:p>
        </p:txBody>
      </p:sp>
      <p:sp>
        <p:nvSpPr>
          <p:cNvPr id="5" name="Footer Placeholder 4">
            <a:extLst>
              <a:ext uri="{FF2B5EF4-FFF2-40B4-BE49-F238E27FC236}">
                <a16:creationId xmlns:a16="http://schemas.microsoft.com/office/drawing/2014/main" id="{4704ECB0-14B0-34E7-6096-66640E319F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AB31B-291E-E173-C9A8-F88F99ECF5D1}"/>
              </a:ext>
            </a:extLst>
          </p:cNvPr>
          <p:cNvSpPr>
            <a:spLocks noGrp="1"/>
          </p:cNvSpPr>
          <p:nvPr>
            <p:ph type="sldNum" sz="quarter" idx="12"/>
          </p:nvPr>
        </p:nvSpPr>
        <p:spPr/>
        <p:txBody>
          <a:bodyPr/>
          <a:lstStyle/>
          <a:p>
            <a:fld id="{3837AAED-FAC6-4542-AAF3-F89C9E355A67}" type="slidenum">
              <a:rPr lang="en-US" smtClean="0"/>
              <a:t>‹#›</a:t>
            </a:fld>
            <a:endParaRPr lang="en-US"/>
          </a:p>
        </p:txBody>
      </p:sp>
    </p:spTree>
    <p:extLst>
      <p:ext uri="{BB962C8B-B14F-4D97-AF65-F5344CB8AC3E}">
        <p14:creationId xmlns:p14="http://schemas.microsoft.com/office/powerpoint/2010/main" val="3461290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53BE-139A-F3EF-3CB5-E104E8422C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737FC-6511-A67F-A198-DAFAAED69A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9B60D8-8311-5A56-DA05-C72ADF125B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A2E2A7-8BBD-0B5E-8713-82DA8C46F05E}"/>
              </a:ext>
            </a:extLst>
          </p:cNvPr>
          <p:cNvSpPr>
            <a:spLocks noGrp="1"/>
          </p:cNvSpPr>
          <p:nvPr>
            <p:ph type="dt" sz="half" idx="10"/>
          </p:nvPr>
        </p:nvSpPr>
        <p:spPr/>
        <p:txBody>
          <a:bodyPr/>
          <a:lstStyle/>
          <a:p>
            <a:fld id="{4CEDF2E1-45BD-4401-8387-E2A7BCC47EB0}" type="datetimeFigureOut">
              <a:rPr lang="en-US" smtClean="0"/>
              <a:t>9/4/2024</a:t>
            </a:fld>
            <a:endParaRPr lang="en-US"/>
          </a:p>
        </p:txBody>
      </p:sp>
      <p:sp>
        <p:nvSpPr>
          <p:cNvPr id="6" name="Footer Placeholder 5">
            <a:extLst>
              <a:ext uri="{FF2B5EF4-FFF2-40B4-BE49-F238E27FC236}">
                <a16:creationId xmlns:a16="http://schemas.microsoft.com/office/drawing/2014/main" id="{1CFEAFAA-830E-84FC-8008-C9B937C926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215441-BDAE-C23D-05B0-F3D0C09268D9}"/>
              </a:ext>
            </a:extLst>
          </p:cNvPr>
          <p:cNvSpPr>
            <a:spLocks noGrp="1"/>
          </p:cNvSpPr>
          <p:nvPr>
            <p:ph type="sldNum" sz="quarter" idx="12"/>
          </p:nvPr>
        </p:nvSpPr>
        <p:spPr/>
        <p:txBody>
          <a:bodyPr/>
          <a:lstStyle/>
          <a:p>
            <a:fld id="{3837AAED-FAC6-4542-AAF3-F89C9E355A67}" type="slidenum">
              <a:rPr lang="en-US" smtClean="0"/>
              <a:t>‹#›</a:t>
            </a:fld>
            <a:endParaRPr lang="en-US"/>
          </a:p>
        </p:txBody>
      </p:sp>
    </p:spTree>
    <p:extLst>
      <p:ext uri="{BB962C8B-B14F-4D97-AF65-F5344CB8AC3E}">
        <p14:creationId xmlns:p14="http://schemas.microsoft.com/office/powerpoint/2010/main" val="3062337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DC83E4-8EB0-20ED-8050-4422DFDBBF36}"/>
              </a:ext>
            </a:extLst>
          </p:cNvPr>
          <p:cNvSpPr>
            <a:spLocks noGrp="1"/>
          </p:cNvSpPr>
          <p:nvPr>
            <p:ph type="dt" sz="half" idx="10"/>
          </p:nvPr>
        </p:nvSpPr>
        <p:spPr/>
        <p:txBody>
          <a:bodyPr/>
          <a:lstStyle/>
          <a:p>
            <a:fld id="{4CEDF2E1-45BD-4401-8387-E2A7BCC47EB0}" type="datetimeFigureOut">
              <a:rPr lang="en-US" smtClean="0"/>
              <a:t>9/4/2024</a:t>
            </a:fld>
            <a:endParaRPr lang="en-US"/>
          </a:p>
        </p:txBody>
      </p:sp>
      <p:sp>
        <p:nvSpPr>
          <p:cNvPr id="3" name="Footer Placeholder 2">
            <a:extLst>
              <a:ext uri="{FF2B5EF4-FFF2-40B4-BE49-F238E27FC236}">
                <a16:creationId xmlns:a16="http://schemas.microsoft.com/office/drawing/2014/main" id="{8F52981F-A2A3-F030-01DD-0D57F74340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61D604-34FC-85FF-6736-362BA7609813}"/>
              </a:ext>
            </a:extLst>
          </p:cNvPr>
          <p:cNvSpPr>
            <a:spLocks noGrp="1"/>
          </p:cNvSpPr>
          <p:nvPr>
            <p:ph type="sldNum" sz="quarter" idx="12"/>
          </p:nvPr>
        </p:nvSpPr>
        <p:spPr/>
        <p:txBody>
          <a:bodyPr/>
          <a:lstStyle/>
          <a:p>
            <a:fld id="{3837AAED-FAC6-4542-AAF3-F89C9E355A67}" type="slidenum">
              <a:rPr lang="en-US" smtClean="0"/>
              <a:t>‹#›</a:t>
            </a:fld>
            <a:endParaRPr lang="en-US"/>
          </a:p>
        </p:txBody>
      </p:sp>
    </p:spTree>
    <p:extLst>
      <p:ext uri="{BB962C8B-B14F-4D97-AF65-F5344CB8AC3E}">
        <p14:creationId xmlns:p14="http://schemas.microsoft.com/office/powerpoint/2010/main" val="38495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64BE-9469-4D75-A7E8-3D3721A9BD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059264-758B-37BD-218B-A168207309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BBF32-DF90-2347-17D8-C0612C6403D3}"/>
              </a:ext>
            </a:extLst>
          </p:cNvPr>
          <p:cNvSpPr>
            <a:spLocks noGrp="1"/>
          </p:cNvSpPr>
          <p:nvPr>
            <p:ph type="dt" sz="half" idx="10"/>
          </p:nvPr>
        </p:nvSpPr>
        <p:spPr/>
        <p:txBody>
          <a:bodyPr/>
          <a:lstStyle/>
          <a:p>
            <a:fld id="{F93BA83B-1373-4E0D-B0B1-46BFF9A580C9}" type="datetimeFigureOut">
              <a:rPr lang="en-US" smtClean="0"/>
              <a:t>9/4/2024</a:t>
            </a:fld>
            <a:endParaRPr lang="en-US"/>
          </a:p>
        </p:txBody>
      </p:sp>
      <p:sp>
        <p:nvSpPr>
          <p:cNvPr id="5" name="Footer Placeholder 4">
            <a:extLst>
              <a:ext uri="{FF2B5EF4-FFF2-40B4-BE49-F238E27FC236}">
                <a16:creationId xmlns:a16="http://schemas.microsoft.com/office/drawing/2014/main" id="{C04D684D-F13A-2994-7E60-AE2CCDCB8C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7F995-ED0C-E186-723D-E0EF6CE4CD8A}"/>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413371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9C12-8F59-2D94-5D87-3A683334BB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FE02AA-2031-8DA5-B9A0-49078166274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67188A-A1DC-D4A8-B273-BE34C60381CA}"/>
              </a:ext>
            </a:extLst>
          </p:cNvPr>
          <p:cNvSpPr>
            <a:spLocks noGrp="1"/>
          </p:cNvSpPr>
          <p:nvPr>
            <p:ph type="dt" sz="half" idx="10"/>
          </p:nvPr>
        </p:nvSpPr>
        <p:spPr/>
        <p:txBody>
          <a:bodyPr/>
          <a:lstStyle/>
          <a:p>
            <a:fld id="{F93BA83B-1373-4E0D-B0B1-46BFF9A580C9}" type="datetimeFigureOut">
              <a:rPr lang="en-US" smtClean="0"/>
              <a:t>9/4/2024</a:t>
            </a:fld>
            <a:endParaRPr lang="en-US"/>
          </a:p>
        </p:txBody>
      </p:sp>
      <p:sp>
        <p:nvSpPr>
          <p:cNvPr id="5" name="Footer Placeholder 4">
            <a:extLst>
              <a:ext uri="{FF2B5EF4-FFF2-40B4-BE49-F238E27FC236}">
                <a16:creationId xmlns:a16="http://schemas.microsoft.com/office/drawing/2014/main" id="{E1C36ACF-4FDD-CECA-659A-6F92AD28D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8F82D-D22A-92B0-4CD0-665B167CBFDD}"/>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3870494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7DAB4-A440-69A4-944E-BEA5056085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C3729A-156B-8861-8E0A-63C111117C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49D417-0BCD-4698-2430-E08AD1E62C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5E5B9-573F-EB73-E36D-AD9A7870C1CB}"/>
              </a:ext>
            </a:extLst>
          </p:cNvPr>
          <p:cNvSpPr>
            <a:spLocks noGrp="1"/>
          </p:cNvSpPr>
          <p:nvPr>
            <p:ph type="dt" sz="half" idx="10"/>
          </p:nvPr>
        </p:nvSpPr>
        <p:spPr/>
        <p:txBody>
          <a:bodyPr/>
          <a:lstStyle/>
          <a:p>
            <a:fld id="{F93BA83B-1373-4E0D-B0B1-46BFF9A580C9}" type="datetimeFigureOut">
              <a:rPr lang="en-US" smtClean="0"/>
              <a:t>9/4/2024</a:t>
            </a:fld>
            <a:endParaRPr lang="en-US"/>
          </a:p>
        </p:txBody>
      </p:sp>
      <p:sp>
        <p:nvSpPr>
          <p:cNvPr id="6" name="Footer Placeholder 5">
            <a:extLst>
              <a:ext uri="{FF2B5EF4-FFF2-40B4-BE49-F238E27FC236}">
                <a16:creationId xmlns:a16="http://schemas.microsoft.com/office/drawing/2014/main" id="{698FE1B6-B74A-4B56-DC60-00B4B9F3A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A650DF-FA60-6515-7406-BA78B3214C27}"/>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1155754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F198-0D6F-EE39-A397-2704342C5D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4A071B-55A8-7064-3D88-B869611D0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F95EB2-31B1-E423-D484-4704BD1EE8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3BA696-02FB-068F-4DA7-D51041FB09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29422E-78AA-9F43-FF39-F0F005C7DD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1017CC-5A7B-BC74-30BD-8AF2F9814E70}"/>
              </a:ext>
            </a:extLst>
          </p:cNvPr>
          <p:cNvSpPr>
            <a:spLocks noGrp="1"/>
          </p:cNvSpPr>
          <p:nvPr>
            <p:ph type="dt" sz="half" idx="10"/>
          </p:nvPr>
        </p:nvSpPr>
        <p:spPr/>
        <p:txBody>
          <a:bodyPr/>
          <a:lstStyle/>
          <a:p>
            <a:fld id="{F93BA83B-1373-4E0D-B0B1-46BFF9A580C9}" type="datetimeFigureOut">
              <a:rPr lang="en-US" smtClean="0"/>
              <a:t>9/4/2024</a:t>
            </a:fld>
            <a:endParaRPr lang="en-US"/>
          </a:p>
        </p:txBody>
      </p:sp>
      <p:sp>
        <p:nvSpPr>
          <p:cNvPr id="8" name="Footer Placeholder 7">
            <a:extLst>
              <a:ext uri="{FF2B5EF4-FFF2-40B4-BE49-F238E27FC236}">
                <a16:creationId xmlns:a16="http://schemas.microsoft.com/office/drawing/2014/main" id="{083D9F20-30CA-4CFA-86D4-662D151642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F9D05B-92D5-6F97-24AC-AF57D0079976}"/>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160888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BBD4-7111-9915-91A7-D5648C4B45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4514C3-BB0C-6F87-7ABB-21089EDAE892}"/>
              </a:ext>
            </a:extLst>
          </p:cNvPr>
          <p:cNvSpPr>
            <a:spLocks noGrp="1"/>
          </p:cNvSpPr>
          <p:nvPr>
            <p:ph type="dt" sz="half" idx="10"/>
          </p:nvPr>
        </p:nvSpPr>
        <p:spPr/>
        <p:txBody>
          <a:bodyPr/>
          <a:lstStyle/>
          <a:p>
            <a:fld id="{F93BA83B-1373-4E0D-B0B1-46BFF9A580C9}" type="datetimeFigureOut">
              <a:rPr lang="en-US" smtClean="0"/>
              <a:t>9/4/2024</a:t>
            </a:fld>
            <a:endParaRPr lang="en-US"/>
          </a:p>
        </p:txBody>
      </p:sp>
      <p:sp>
        <p:nvSpPr>
          <p:cNvPr id="4" name="Footer Placeholder 3">
            <a:extLst>
              <a:ext uri="{FF2B5EF4-FFF2-40B4-BE49-F238E27FC236}">
                <a16:creationId xmlns:a16="http://schemas.microsoft.com/office/drawing/2014/main" id="{2EEF53D0-E622-0402-9952-2E2811FEA2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C9957E-57CF-9952-4475-122D9E13E705}"/>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88218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86EA17-259E-A9FC-8145-BBCCED8D81A4}"/>
              </a:ext>
            </a:extLst>
          </p:cNvPr>
          <p:cNvSpPr>
            <a:spLocks noGrp="1"/>
          </p:cNvSpPr>
          <p:nvPr>
            <p:ph type="dt" sz="half" idx="10"/>
          </p:nvPr>
        </p:nvSpPr>
        <p:spPr/>
        <p:txBody>
          <a:bodyPr/>
          <a:lstStyle/>
          <a:p>
            <a:fld id="{F93BA83B-1373-4E0D-B0B1-46BFF9A580C9}" type="datetimeFigureOut">
              <a:rPr lang="en-US" smtClean="0"/>
              <a:t>9/4/2024</a:t>
            </a:fld>
            <a:endParaRPr lang="en-US"/>
          </a:p>
        </p:txBody>
      </p:sp>
      <p:sp>
        <p:nvSpPr>
          <p:cNvPr id="3" name="Footer Placeholder 2">
            <a:extLst>
              <a:ext uri="{FF2B5EF4-FFF2-40B4-BE49-F238E27FC236}">
                <a16:creationId xmlns:a16="http://schemas.microsoft.com/office/drawing/2014/main" id="{A84E7371-68AF-A2D1-6B9D-801220421C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413661-4D10-D53B-F012-209575614B54}"/>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189493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F5BBB-3D21-9D54-3791-AEF3F72452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0CD173-D639-0742-8AA7-69F1EE39E1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7E9F02-EFAB-01F3-1FCF-1E1F6DE16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2DA7E-2C9F-AF0D-F0ED-27DB27F46B4A}"/>
              </a:ext>
            </a:extLst>
          </p:cNvPr>
          <p:cNvSpPr>
            <a:spLocks noGrp="1"/>
          </p:cNvSpPr>
          <p:nvPr>
            <p:ph type="dt" sz="half" idx="10"/>
          </p:nvPr>
        </p:nvSpPr>
        <p:spPr/>
        <p:txBody>
          <a:bodyPr/>
          <a:lstStyle/>
          <a:p>
            <a:fld id="{F93BA83B-1373-4E0D-B0B1-46BFF9A580C9}" type="datetimeFigureOut">
              <a:rPr lang="en-US" smtClean="0"/>
              <a:t>9/4/2024</a:t>
            </a:fld>
            <a:endParaRPr lang="en-US"/>
          </a:p>
        </p:txBody>
      </p:sp>
      <p:sp>
        <p:nvSpPr>
          <p:cNvPr id="6" name="Footer Placeholder 5">
            <a:extLst>
              <a:ext uri="{FF2B5EF4-FFF2-40B4-BE49-F238E27FC236}">
                <a16:creationId xmlns:a16="http://schemas.microsoft.com/office/drawing/2014/main" id="{DCB7B89A-0BA5-F555-97AC-01253455B5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C84EE-F374-6418-CEEF-38883DFEDC40}"/>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280438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0A19-884E-74FC-336B-6C6B491BA0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035C9F-AFB4-5270-87C6-9A6500E3EF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2E5A4-267D-22DB-013C-6F59A27D9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8BD90-A92D-C9C0-0638-907347D3077B}"/>
              </a:ext>
            </a:extLst>
          </p:cNvPr>
          <p:cNvSpPr>
            <a:spLocks noGrp="1"/>
          </p:cNvSpPr>
          <p:nvPr>
            <p:ph type="dt" sz="half" idx="10"/>
          </p:nvPr>
        </p:nvSpPr>
        <p:spPr/>
        <p:txBody>
          <a:bodyPr/>
          <a:lstStyle/>
          <a:p>
            <a:fld id="{F93BA83B-1373-4E0D-B0B1-46BFF9A580C9}" type="datetimeFigureOut">
              <a:rPr lang="en-US" smtClean="0"/>
              <a:t>9/4/2024</a:t>
            </a:fld>
            <a:endParaRPr lang="en-US"/>
          </a:p>
        </p:txBody>
      </p:sp>
      <p:sp>
        <p:nvSpPr>
          <p:cNvPr id="6" name="Footer Placeholder 5">
            <a:extLst>
              <a:ext uri="{FF2B5EF4-FFF2-40B4-BE49-F238E27FC236}">
                <a16:creationId xmlns:a16="http://schemas.microsoft.com/office/drawing/2014/main" id="{BA65DFB7-101E-5EF9-094A-C528117861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291F1C-2E5A-5476-D8C5-7D8D046A46DE}"/>
              </a:ext>
            </a:extLst>
          </p:cNvPr>
          <p:cNvSpPr>
            <a:spLocks noGrp="1"/>
          </p:cNvSpPr>
          <p:nvPr>
            <p:ph type="sldNum" sz="quarter" idx="12"/>
          </p:nvPr>
        </p:nvSpPr>
        <p:spPr/>
        <p:txBody>
          <a:bodyPr/>
          <a:lstStyle/>
          <a:p>
            <a:fld id="{89CDA9BB-A08E-466E-BC67-23F052DE6AF2}" type="slidenum">
              <a:rPr lang="en-US" smtClean="0"/>
              <a:t>‹#›</a:t>
            </a:fld>
            <a:endParaRPr lang="en-US"/>
          </a:p>
        </p:txBody>
      </p:sp>
    </p:spTree>
    <p:extLst>
      <p:ext uri="{BB962C8B-B14F-4D97-AF65-F5344CB8AC3E}">
        <p14:creationId xmlns:p14="http://schemas.microsoft.com/office/powerpoint/2010/main" val="421665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5A7D53-3F14-472E-D619-CEE209B1DD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E4E764-654A-036F-6942-C9B18733D1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F295D-67C2-5FE8-BE9F-7E5003A102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3BA83B-1373-4E0D-B0B1-46BFF9A580C9}" type="datetimeFigureOut">
              <a:rPr lang="en-US" smtClean="0"/>
              <a:t>9/4/2024</a:t>
            </a:fld>
            <a:endParaRPr lang="en-US"/>
          </a:p>
        </p:txBody>
      </p:sp>
      <p:sp>
        <p:nvSpPr>
          <p:cNvPr id="5" name="Footer Placeholder 4">
            <a:extLst>
              <a:ext uri="{FF2B5EF4-FFF2-40B4-BE49-F238E27FC236}">
                <a16:creationId xmlns:a16="http://schemas.microsoft.com/office/drawing/2014/main" id="{9FC633B0-448F-DC9C-A81C-09474EF492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53BFF79-F108-B4D7-D087-288D46FC43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CDA9BB-A08E-466E-BC67-23F052DE6AF2}" type="slidenum">
              <a:rPr lang="en-US" smtClean="0"/>
              <a:t>‹#›</a:t>
            </a:fld>
            <a:endParaRPr lang="en-US"/>
          </a:p>
        </p:txBody>
      </p:sp>
    </p:spTree>
    <p:extLst>
      <p:ext uri="{BB962C8B-B14F-4D97-AF65-F5344CB8AC3E}">
        <p14:creationId xmlns:p14="http://schemas.microsoft.com/office/powerpoint/2010/main" val="3382906404"/>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63" r:id="rId4"/>
    <p:sldLayoutId id="2147483653" r:id="rId5"/>
    <p:sldLayoutId id="2147483654" r:id="rId6"/>
    <p:sldLayoutId id="2147483669"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BB1D2-6E6A-9687-9BEA-001DD57E8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815311-1564-BF26-C057-3814264D94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17E1A-124D-C0D0-AD19-2A0BAE8527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4D78F9-BC31-4FF0-AD31-D3F4F9146D6E}" type="datetimeFigureOut">
              <a:rPr lang="en-US" smtClean="0"/>
              <a:t>9/4/2024</a:t>
            </a:fld>
            <a:endParaRPr lang="en-US"/>
          </a:p>
        </p:txBody>
      </p:sp>
      <p:sp>
        <p:nvSpPr>
          <p:cNvPr id="5" name="Footer Placeholder 4">
            <a:extLst>
              <a:ext uri="{FF2B5EF4-FFF2-40B4-BE49-F238E27FC236}">
                <a16:creationId xmlns:a16="http://schemas.microsoft.com/office/drawing/2014/main" id="{E7080121-679B-08E4-91D9-04C5D9083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A2FCF5-F0D8-D8E6-F3A9-2A626E0B1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92E806-C476-41C5-BAD3-61A21BD16A75}" type="slidenum">
              <a:rPr lang="en-US" smtClean="0"/>
              <a:t>‹#›</a:t>
            </a:fld>
            <a:endParaRPr lang="en-US"/>
          </a:p>
        </p:txBody>
      </p:sp>
    </p:spTree>
    <p:extLst>
      <p:ext uri="{BB962C8B-B14F-4D97-AF65-F5344CB8AC3E}">
        <p14:creationId xmlns:p14="http://schemas.microsoft.com/office/powerpoint/2010/main" val="845435262"/>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8BD33A-D7C0-28B9-E347-F51532FD14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4908D5-1EF9-A196-883B-E35035F27E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09F7C-0AC2-E03A-933D-529F1EDDB7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DEFFE2D-920E-4CDC-BF07-2B0744F8303F}" type="datetimeFigureOut">
              <a:rPr lang="en-US" smtClean="0"/>
              <a:t>9/4/2024</a:t>
            </a:fld>
            <a:endParaRPr lang="en-US"/>
          </a:p>
        </p:txBody>
      </p:sp>
      <p:sp>
        <p:nvSpPr>
          <p:cNvPr id="5" name="Footer Placeholder 4">
            <a:extLst>
              <a:ext uri="{FF2B5EF4-FFF2-40B4-BE49-F238E27FC236}">
                <a16:creationId xmlns:a16="http://schemas.microsoft.com/office/drawing/2014/main" id="{50F29D57-8A7E-378A-AC56-811181F6E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D1924D1-EB8B-0179-2041-65EA2D354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FA9E53-A2BB-43B7-9239-3025705F5C10}" type="slidenum">
              <a:rPr lang="en-US" smtClean="0"/>
              <a:t>‹#›</a:t>
            </a:fld>
            <a:endParaRPr lang="en-US"/>
          </a:p>
        </p:txBody>
      </p:sp>
    </p:spTree>
    <p:extLst>
      <p:ext uri="{BB962C8B-B14F-4D97-AF65-F5344CB8AC3E}">
        <p14:creationId xmlns:p14="http://schemas.microsoft.com/office/powerpoint/2010/main" val="847798989"/>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6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7183E7-B36E-8ED6-BD27-1C6C1283E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9C6E9-987F-771A-54CF-1CAADB4C7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BCEF59-C8AE-AF6B-094C-8C888F363B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EDF2E1-45BD-4401-8387-E2A7BCC47EB0}" type="datetimeFigureOut">
              <a:rPr lang="en-US" smtClean="0"/>
              <a:t>9/4/2024</a:t>
            </a:fld>
            <a:endParaRPr lang="en-US"/>
          </a:p>
        </p:txBody>
      </p:sp>
      <p:sp>
        <p:nvSpPr>
          <p:cNvPr id="5" name="Footer Placeholder 4">
            <a:extLst>
              <a:ext uri="{FF2B5EF4-FFF2-40B4-BE49-F238E27FC236}">
                <a16:creationId xmlns:a16="http://schemas.microsoft.com/office/drawing/2014/main" id="{2C59C353-7373-40F0-6E99-58331D06E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800BB5-E3F9-4EE3-F827-06F0EBAAB2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837AAED-FAC6-4542-AAF3-F89C9E355A67}" type="slidenum">
              <a:rPr lang="en-US" smtClean="0"/>
              <a:t>‹#›</a:t>
            </a:fld>
            <a:endParaRPr lang="en-US"/>
          </a:p>
        </p:txBody>
      </p:sp>
    </p:spTree>
    <p:extLst>
      <p:ext uri="{BB962C8B-B14F-4D97-AF65-F5344CB8AC3E}">
        <p14:creationId xmlns:p14="http://schemas.microsoft.com/office/powerpoint/2010/main" val="3426664798"/>
      </p:ext>
    </p:extLst>
  </p:cSld>
  <p:clrMap bg1="lt1" tx1="dk1" bg2="lt2" tx2="dk2" accent1="accent1" accent2="accent2" accent3="accent3" accent4="accent4" accent5="accent5" accent6="accent6" hlink="hlink" folHlink="folHlink"/>
  <p:sldLayoutIdLst>
    <p:sldLayoutId id="2147483668" r:id="rId1"/>
    <p:sldLayoutId id="2147483652"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logo&#10;&#10;Description automatically generated">
            <a:extLst>
              <a:ext uri="{FF2B5EF4-FFF2-40B4-BE49-F238E27FC236}">
                <a16:creationId xmlns:a16="http://schemas.microsoft.com/office/drawing/2014/main" id="{099B7DC7-2EF0-E205-46A4-62209C02D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4268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2BCE70F2-147F-225F-305F-0B7B1ED6A0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8BAD444-DC78-B851-4BC3-872CEE6C1DEA}"/>
              </a:ext>
            </a:extLst>
          </p:cNvPr>
          <p:cNvSpPr>
            <a:spLocks/>
          </p:cNvSpPr>
          <p:nvPr/>
        </p:nvSpPr>
        <p:spPr>
          <a:xfrm>
            <a:off x="1761259" y="540808"/>
            <a:ext cx="8265968" cy="2026468"/>
          </a:xfrm>
          <a:prstGeom prst="rect">
            <a:avLst/>
          </a:prstGeom>
          <a:noFill/>
          <a:ln w="317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Bernard MT Condensed" panose="02050806060905020404" pitchFamily="18" charset="0"/>
              </a:rPr>
              <a:t>Compassion</a:t>
            </a:r>
          </a:p>
        </p:txBody>
      </p:sp>
      <p:sp>
        <p:nvSpPr>
          <p:cNvPr id="5" name="Rectangle 4">
            <a:extLst>
              <a:ext uri="{FF2B5EF4-FFF2-40B4-BE49-F238E27FC236}">
                <a16:creationId xmlns:a16="http://schemas.microsoft.com/office/drawing/2014/main" id="{C2D8A798-411F-D4DB-91C7-9CF9215A85C2}"/>
              </a:ext>
            </a:extLst>
          </p:cNvPr>
          <p:cNvSpPr>
            <a:spLocks/>
          </p:cNvSpPr>
          <p:nvPr/>
        </p:nvSpPr>
        <p:spPr>
          <a:xfrm>
            <a:off x="1761259" y="3700573"/>
            <a:ext cx="8265967" cy="2026468"/>
          </a:xfrm>
          <a:prstGeom prst="rect">
            <a:avLst/>
          </a:prstGeom>
          <a:noFill/>
          <a:ln w="34925">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Bernard MT Condensed" panose="02050806060905020404" pitchFamily="18" charset="0"/>
              </a:rPr>
              <a:t>Empathy</a:t>
            </a:r>
          </a:p>
        </p:txBody>
      </p:sp>
      <p:sp>
        <p:nvSpPr>
          <p:cNvPr id="2" name="Rectangle 1">
            <a:extLst>
              <a:ext uri="{FF2B5EF4-FFF2-40B4-BE49-F238E27FC236}">
                <a16:creationId xmlns:a16="http://schemas.microsoft.com/office/drawing/2014/main" id="{5F8A5CD4-7410-5974-FD28-C3E2C6097EC5}"/>
              </a:ext>
            </a:extLst>
          </p:cNvPr>
          <p:cNvSpPr/>
          <p:nvPr/>
        </p:nvSpPr>
        <p:spPr>
          <a:xfrm>
            <a:off x="2920834" y="2115994"/>
            <a:ext cx="5720550" cy="2026468"/>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atin typeface="Bernard MT Condensed" panose="02050806060905020404" pitchFamily="18" charset="0"/>
              </a:rPr>
              <a:t>And</a:t>
            </a:r>
          </a:p>
        </p:txBody>
      </p:sp>
    </p:spTree>
    <p:extLst>
      <p:ext uri="{BB962C8B-B14F-4D97-AF65-F5344CB8AC3E}">
        <p14:creationId xmlns:p14="http://schemas.microsoft.com/office/powerpoint/2010/main" val="31288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7993DB47-8177-D32B-8187-DDA826B84C5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579B5625-1526-0A8C-1D9D-B30D9A8C77E4}"/>
              </a:ext>
            </a:extLst>
          </p:cNvPr>
          <p:cNvSpPr>
            <a:spLocks noGrp="1"/>
          </p:cNvSpPr>
          <p:nvPr>
            <p:ph idx="1"/>
          </p:nvPr>
        </p:nvSpPr>
        <p:spPr>
          <a:xfrm>
            <a:off x="170958" y="83127"/>
            <a:ext cx="12001500" cy="5801431"/>
          </a:xfrm>
        </p:spPr>
        <p:txBody>
          <a:bodyPr>
            <a:normAutofit/>
          </a:bodyPr>
          <a:lstStyle/>
          <a:p>
            <a:pPr marL="0" indent="0" algn="ctr">
              <a:buNone/>
            </a:pPr>
            <a:endParaRPr lang="en-US" sz="3200" b="1" i="0" u="none" strike="noStrike" cap="all" dirty="0">
              <a:solidFill>
                <a:schemeClr val="bg1"/>
              </a:solidFill>
              <a:effectLst/>
              <a:latin typeface="Bernard MT Condensed" panose="02050806060905020404" pitchFamily="18" charset="0"/>
            </a:endParaRPr>
          </a:p>
          <a:p>
            <a:pPr marL="0" indent="0" algn="ctr">
              <a:buNone/>
            </a:pPr>
            <a:r>
              <a:rPr lang="en-US" sz="3200" b="1" i="0" u="none" strike="noStrike" cap="all" dirty="0">
                <a:solidFill>
                  <a:schemeClr val="bg1"/>
                </a:solidFill>
                <a:effectLst/>
                <a:latin typeface="Bernard MT Condensed" panose="02050806060905020404" pitchFamily="18" charset="0"/>
              </a:rPr>
              <a:t>2 CORINTHIANS 1:3 BLESSED BE GOD, EVEN THE FATHER OF OUR LORD JESUS CHRIST, THE FATHER OF MERCIES, AND THE GOD OF ALL COMFORT; 4 WHO COMFORTETH US IN ALL OUR TRIBULATION, THAT WE MAY BE ABLE TO COMFORT THEM WHICH ARE IN ANY TROUBLE, BY THE COMFORT WHEREWITH WE OURSELVES ARE COMFORTED OF GOD.</a:t>
            </a:r>
            <a:r>
              <a:rPr lang="en-US" sz="3200" b="0" i="0" dirty="0">
                <a:solidFill>
                  <a:schemeClr val="bg1"/>
                </a:solidFill>
                <a:effectLst/>
                <a:latin typeface="Bernard MT Condensed" panose="02050806060905020404" pitchFamily="18" charset="0"/>
              </a:rPr>
              <a:t>​</a:t>
            </a:r>
            <a:endParaRPr lang="en-US" sz="3200" dirty="0">
              <a:solidFill>
                <a:schemeClr val="bg1"/>
              </a:solidFill>
              <a:latin typeface="Bernard MT Condensed" panose="02050806060905020404" pitchFamily="18" charset="0"/>
            </a:endParaRPr>
          </a:p>
        </p:txBody>
      </p:sp>
      <p:cxnSp>
        <p:nvCxnSpPr>
          <p:cNvPr id="7" name="Straight Connector 6">
            <a:extLst>
              <a:ext uri="{FF2B5EF4-FFF2-40B4-BE49-F238E27FC236}">
                <a16:creationId xmlns:a16="http://schemas.microsoft.com/office/drawing/2014/main" id="{266F270D-C934-4853-0C6E-17790A4ADD4A}"/>
              </a:ext>
            </a:extLst>
          </p:cNvPr>
          <p:cNvCxnSpPr>
            <a:cxnSpLocks/>
          </p:cNvCxnSpPr>
          <p:nvPr/>
        </p:nvCxnSpPr>
        <p:spPr>
          <a:xfrm>
            <a:off x="3796519" y="3051966"/>
            <a:ext cx="4213513" cy="0"/>
          </a:xfrm>
          <a:prstGeom prst="line">
            <a:avLst/>
          </a:prstGeom>
          <a:ln w="34925"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BB3DD469-8D24-9980-C5D3-35352E437698}"/>
              </a:ext>
            </a:extLst>
          </p:cNvPr>
          <p:cNvSpPr txBox="1"/>
          <p:nvPr/>
        </p:nvSpPr>
        <p:spPr>
          <a:xfrm>
            <a:off x="151416" y="3697093"/>
            <a:ext cx="11720946" cy="2323713"/>
          </a:xfrm>
          <a:prstGeom prst="rect">
            <a:avLst/>
          </a:prstGeom>
          <a:noFill/>
        </p:spPr>
        <p:txBody>
          <a:bodyPr wrap="square">
            <a:spAutoFit/>
          </a:bodyPr>
          <a:lstStyle/>
          <a:p>
            <a:pPr algn="ctr" rtl="0" fontAlgn="base"/>
            <a:r>
              <a:rPr lang="en-US" sz="4000" b="1" i="0" u="none" strike="noStrike" cap="all" dirty="0">
                <a:solidFill>
                  <a:schemeClr val="accent6"/>
                </a:solidFill>
                <a:effectLst/>
                <a:latin typeface="Bernard MT Condensed" panose="02050806060905020404" pitchFamily="18" charset="0"/>
              </a:rPr>
              <a:t>COMPASSION</a:t>
            </a:r>
            <a:r>
              <a:rPr lang="en-US" sz="4000" b="0" i="0" u="none" strike="noStrike" cap="all" dirty="0">
                <a:solidFill>
                  <a:schemeClr val="bg1"/>
                </a:solidFill>
                <a:effectLst/>
                <a:latin typeface="Amasis MT Pro Light" panose="02040304050005020304" pitchFamily="18" charset="0"/>
              </a:rPr>
              <a:t>: </a:t>
            </a:r>
            <a:r>
              <a:rPr lang="en-US" sz="4000" b="1" i="0" u="none" strike="noStrike" cap="all" dirty="0">
                <a:solidFill>
                  <a:schemeClr val="bg1"/>
                </a:solidFill>
                <a:effectLst/>
                <a:latin typeface="Alasassy Caps" pitchFamily="2" charset="0"/>
              </a:rPr>
              <a:t>IT IS A WILLINGNESS TO PUT OURSELVES IN THE SHOES OF THOSE WHO ARE HURTING AND TO DO WHATEVER WE CAN TO HELP THEM</a:t>
            </a:r>
            <a:r>
              <a:rPr lang="en-US" sz="4000" b="0" i="0" u="none" strike="noStrike" cap="all" dirty="0">
                <a:solidFill>
                  <a:schemeClr val="bg1"/>
                </a:solidFill>
                <a:effectLst/>
                <a:latin typeface="Alasassy Caps" pitchFamily="2" charset="0"/>
              </a:rPr>
              <a:t>. </a:t>
            </a:r>
            <a:r>
              <a:rPr lang="en-US" sz="2500" b="0" i="0" dirty="0">
                <a:solidFill>
                  <a:schemeClr val="bg1"/>
                </a:solidFill>
                <a:effectLst/>
                <a:latin typeface="Alasassy Caps" pitchFamily="2" charset="0"/>
              </a:rPr>
              <a:t>​</a:t>
            </a:r>
          </a:p>
          <a:p>
            <a:pPr algn="ctr" rtl="0" fontAlgn="base"/>
            <a:endParaRPr lang="en-US" sz="2500" b="0" i="0" dirty="0">
              <a:solidFill>
                <a:schemeClr val="bg1"/>
              </a:solidFill>
              <a:effectLst/>
              <a:latin typeface="Alasassy Caps" pitchFamily="2" charset="0"/>
            </a:endParaRPr>
          </a:p>
        </p:txBody>
      </p:sp>
      <p:sp>
        <p:nvSpPr>
          <p:cNvPr id="6" name="Rectangle 5">
            <a:extLst>
              <a:ext uri="{FF2B5EF4-FFF2-40B4-BE49-F238E27FC236}">
                <a16:creationId xmlns:a16="http://schemas.microsoft.com/office/drawing/2014/main" id="{FEAC6B02-B2F5-77A5-00FA-A020038C4357}"/>
              </a:ext>
            </a:extLst>
          </p:cNvPr>
          <p:cNvSpPr/>
          <p:nvPr/>
        </p:nvSpPr>
        <p:spPr>
          <a:xfrm>
            <a:off x="170958" y="83127"/>
            <a:ext cx="11797637" cy="6691746"/>
          </a:xfrm>
          <a:prstGeom prst="rect">
            <a:avLst/>
          </a:prstGeom>
          <a:no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535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7993DB47-8177-D32B-8187-DDA826B84C5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7" name="Straight Connector 6">
            <a:extLst>
              <a:ext uri="{FF2B5EF4-FFF2-40B4-BE49-F238E27FC236}">
                <a16:creationId xmlns:a16="http://schemas.microsoft.com/office/drawing/2014/main" id="{266F270D-C934-4853-0C6E-17790A4ADD4A}"/>
              </a:ext>
            </a:extLst>
          </p:cNvPr>
          <p:cNvCxnSpPr>
            <a:cxnSpLocks/>
          </p:cNvCxnSpPr>
          <p:nvPr/>
        </p:nvCxnSpPr>
        <p:spPr>
          <a:xfrm>
            <a:off x="3963019" y="2264315"/>
            <a:ext cx="4213513" cy="0"/>
          </a:xfrm>
          <a:prstGeom prst="line">
            <a:avLst/>
          </a:prstGeom>
          <a:ln w="34925"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TextBox 3">
            <a:extLst>
              <a:ext uri="{FF2B5EF4-FFF2-40B4-BE49-F238E27FC236}">
                <a16:creationId xmlns:a16="http://schemas.microsoft.com/office/drawing/2014/main" id="{BB3DD469-8D24-9980-C5D3-35352E437698}"/>
              </a:ext>
            </a:extLst>
          </p:cNvPr>
          <p:cNvSpPr txBox="1"/>
          <p:nvPr/>
        </p:nvSpPr>
        <p:spPr>
          <a:xfrm>
            <a:off x="209302" y="400947"/>
            <a:ext cx="11720946" cy="5632311"/>
          </a:xfrm>
          <a:prstGeom prst="rect">
            <a:avLst/>
          </a:prstGeom>
          <a:noFill/>
        </p:spPr>
        <p:txBody>
          <a:bodyPr wrap="square">
            <a:spAutoFit/>
          </a:bodyPr>
          <a:lstStyle/>
          <a:p>
            <a:pPr algn="ctr" rtl="0" fontAlgn="base"/>
            <a:endParaRPr lang="en-US" sz="2500" b="0" i="0" dirty="0">
              <a:solidFill>
                <a:schemeClr val="bg1"/>
              </a:solidFill>
              <a:effectLst/>
              <a:latin typeface="Alasassy Caps" pitchFamily="2" charset="0"/>
            </a:endParaRPr>
          </a:p>
          <a:p>
            <a:pPr algn="ctr" rtl="0" fontAlgn="base"/>
            <a:r>
              <a:rPr lang="en-US" sz="3200" b="1" i="0" u="none" strike="noStrike" cap="all" dirty="0">
                <a:solidFill>
                  <a:schemeClr val="accent5">
                    <a:lumMod val="60000"/>
                    <a:lumOff val="40000"/>
                  </a:schemeClr>
                </a:solidFill>
                <a:effectLst/>
                <a:latin typeface="Bernard MT Condensed" panose="02050806060905020404" pitchFamily="18" charset="0"/>
              </a:rPr>
              <a:t>EMPATHY</a:t>
            </a:r>
            <a:r>
              <a:rPr lang="en-US" sz="3200" b="1" i="0" u="none" strike="noStrike" cap="all" dirty="0">
                <a:solidFill>
                  <a:schemeClr val="bg1"/>
                </a:solidFill>
                <a:effectLst/>
                <a:latin typeface="Alasassy Caps" pitchFamily="2" charset="0"/>
              </a:rPr>
              <a:t>:</a:t>
            </a:r>
            <a:r>
              <a:rPr lang="en-US" sz="3200" b="0" i="0" u="none" strike="noStrike" cap="all" dirty="0">
                <a:solidFill>
                  <a:schemeClr val="bg1"/>
                </a:solidFill>
                <a:effectLst/>
                <a:latin typeface="Alasassy Caps" pitchFamily="2" charset="0"/>
              </a:rPr>
              <a:t> </a:t>
            </a:r>
            <a:r>
              <a:rPr lang="en-US" sz="3200" b="1" i="0" u="none" strike="noStrike" cap="all" dirty="0">
                <a:solidFill>
                  <a:schemeClr val="bg1"/>
                </a:solidFill>
                <a:effectLst/>
                <a:latin typeface="Alasassy Caps" pitchFamily="2" charset="0"/>
              </a:rPr>
              <a:t>IT IS THE CAPACITY TO FEEL ANOTHER PERSON’S FEELINGS, THOUGHTS, OR ATTITUDES VICARIOUSLY. </a:t>
            </a:r>
          </a:p>
          <a:p>
            <a:pPr algn="ctr" rtl="0" fontAlgn="base"/>
            <a:endParaRPr lang="en-US" sz="2500" b="1" cap="all" dirty="0">
              <a:solidFill>
                <a:schemeClr val="bg1"/>
              </a:solidFill>
              <a:latin typeface="Alasassy Caps" pitchFamily="2" charset="0"/>
            </a:endParaRPr>
          </a:p>
          <a:p>
            <a:pPr algn="ctr" rtl="0" fontAlgn="base"/>
            <a:r>
              <a:rPr lang="en-US" sz="2500" b="1" i="0" dirty="0">
                <a:solidFill>
                  <a:schemeClr val="bg1"/>
                </a:solidFill>
                <a:effectLst/>
                <a:latin typeface="Alasassy Caps" pitchFamily="2" charset="0"/>
              </a:rPr>
              <a:t>​</a:t>
            </a:r>
          </a:p>
          <a:p>
            <a:pPr algn="ctr" rtl="0" fontAlgn="base"/>
            <a:endParaRPr lang="en-US" sz="2500" b="0" i="0" dirty="0">
              <a:solidFill>
                <a:schemeClr val="bg1"/>
              </a:solidFill>
              <a:effectLst/>
              <a:latin typeface="Alasassy Caps" pitchFamily="2" charset="0"/>
            </a:endParaRPr>
          </a:p>
          <a:p>
            <a:pPr algn="ctr" rtl="0" fontAlgn="base"/>
            <a:r>
              <a:rPr lang="en-US" sz="2800" b="1" cap="all" dirty="0">
                <a:solidFill>
                  <a:schemeClr val="accent4"/>
                </a:solidFill>
                <a:latin typeface="Bernard MT Condensed" panose="02050806060905020404" pitchFamily="18" charset="0"/>
              </a:rPr>
              <a:t>DIG DEEP</a:t>
            </a:r>
            <a:r>
              <a:rPr lang="en-US" sz="2800" b="1" i="0" u="none" strike="noStrike" cap="all" dirty="0">
                <a:solidFill>
                  <a:schemeClr val="bg1"/>
                </a:solidFill>
                <a:effectLst/>
                <a:latin typeface="Alasassy Caps" pitchFamily="2" charset="0"/>
              </a:rPr>
              <a:t>:  OFTEN TIMES WE EXPREIENCE TRAUMATIC EVENTS OR TURMOIL AND THOSE CLOESEST TO US SIMPLY DID NOT KNOW HOW TO HELP </a:t>
            </a:r>
            <a:r>
              <a:rPr lang="en-US" sz="2800" b="1" cap="all" dirty="0">
                <a:solidFill>
                  <a:schemeClr val="bg1"/>
                </a:solidFill>
                <a:latin typeface="Alasassy Caps" pitchFamily="2" charset="0"/>
              </a:rPr>
              <a:t>US</a:t>
            </a:r>
            <a:r>
              <a:rPr lang="en-US" sz="2800" b="1" i="0" u="none" strike="noStrike" cap="all" dirty="0">
                <a:solidFill>
                  <a:schemeClr val="bg1"/>
                </a:solidFill>
                <a:effectLst/>
                <a:latin typeface="Alasassy Caps" pitchFamily="2" charset="0"/>
              </a:rPr>
              <a:t>. I OFTEN SAY THAT WE CANNOT GIVE AWAY WHAT WE DO NOT HAVE. </a:t>
            </a:r>
            <a:r>
              <a:rPr lang="en-US" sz="2800" b="1" cap="all" dirty="0">
                <a:solidFill>
                  <a:schemeClr val="bg1"/>
                </a:solidFill>
                <a:latin typeface="Alasassy Caps" pitchFamily="2" charset="0"/>
              </a:rPr>
              <a:t>First,</a:t>
            </a:r>
            <a:r>
              <a:rPr lang="en-US" sz="2800" b="1" i="0" u="none" strike="noStrike" cap="all" dirty="0">
                <a:solidFill>
                  <a:schemeClr val="bg1"/>
                </a:solidFill>
                <a:effectLst/>
                <a:latin typeface="Alasassy Caps" pitchFamily="2" charset="0"/>
              </a:rPr>
              <a:t> WE MUST RECEIVE FROM GOD, THEN WE WILL BE ABLE TO GIVE TO OTHERS. WHEN PEOPLE COME TO US WITH THEIR PROBLEMS, MOST OF THE TIME THEY ALREADY KNOW THAT WE CANNOT HELP THEM! WHAT THEY REALLY WANT IS </a:t>
            </a:r>
            <a:r>
              <a:rPr lang="en-US" sz="2800" b="1" i="0" u="none" strike="noStrike" cap="all" dirty="0">
                <a:solidFill>
                  <a:schemeClr val="accent6">
                    <a:lumMod val="60000"/>
                    <a:lumOff val="40000"/>
                  </a:schemeClr>
                </a:solidFill>
                <a:effectLst/>
                <a:latin typeface="Alasassy Caps" pitchFamily="2" charset="0"/>
              </a:rPr>
              <a:t>UNDERSTANDING</a:t>
            </a:r>
            <a:r>
              <a:rPr lang="en-US" sz="2800" b="1" i="0" u="none" strike="noStrike" cap="all" dirty="0">
                <a:solidFill>
                  <a:schemeClr val="bg1"/>
                </a:solidFill>
                <a:effectLst/>
                <a:latin typeface="Alasassy Caps" pitchFamily="2" charset="0"/>
              </a:rPr>
              <a:t>, </a:t>
            </a:r>
            <a:r>
              <a:rPr lang="en-US" sz="2800" b="1" i="0" u="none" strike="noStrike" cap="all" dirty="0">
                <a:solidFill>
                  <a:schemeClr val="accent6">
                    <a:lumMod val="60000"/>
                    <a:lumOff val="40000"/>
                  </a:schemeClr>
                </a:solidFill>
                <a:effectLst/>
                <a:latin typeface="Alasassy Caps" pitchFamily="2" charset="0"/>
              </a:rPr>
              <a:t>COMFORT</a:t>
            </a:r>
            <a:r>
              <a:rPr lang="en-US" sz="2800" b="1" i="0" u="none" strike="noStrike" cap="all" dirty="0">
                <a:solidFill>
                  <a:schemeClr val="bg1"/>
                </a:solidFill>
                <a:effectLst/>
                <a:latin typeface="Alasassy Caps" pitchFamily="2" charset="0"/>
              </a:rPr>
              <a:t>, AND </a:t>
            </a:r>
            <a:r>
              <a:rPr lang="en-US" sz="2800" b="1" i="0" u="none" strike="noStrike" cap="all" dirty="0">
                <a:solidFill>
                  <a:schemeClr val="accent6">
                    <a:lumMod val="60000"/>
                    <a:lumOff val="40000"/>
                  </a:schemeClr>
                </a:solidFill>
                <a:effectLst/>
                <a:latin typeface="Alasassy Caps" pitchFamily="2" charset="0"/>
              </a:rPr>
              <a:t>COMPASSION</a:t>
            </a:r>
            <a:r>
              <a:rPr lang="en-US" sz="2800" b="1" i="0" u="none" strike="noStrike" cap="all" dirty="0">
                <a:solidFill>
                  <a:schemeClr val="bg1"/>
                </a:solidFill>
                <a:effectLst/>
                <a:latin typeface="Alasassy Caps" pitchFamily="2" charset="0"/>
              </a:rPr>
              <a:t>. THESE QUALITIES ARE SOME OF WHAT WE ADMIRE IN OUR LORD AND THEY QUALIFY US TO MINISTER ON HIS BEHALF</a:t>
            </a:r>
            <a:r>
              <a:rPr lang="en-US" sz="2800" b="1" i="0" u="none" strike="noStrike" cap="all" dirty="0">
                <a:solidFill>
                  <a:schemeClr val="bg1"/>
                </a:solidFill>
                <a:effectLst/>
                <a:latin typeface="Amasis MT Pro Light" panose="02040304050005020304" pitchFamily="18" charset="0"/>
              </a:rPr>
              <a:t>. </a:t>
            </a:r>
            <a:r>
              <a:rPr lang="en-US" sz="2400" b="1" i="0" dirty="0">
                <a:solidFill>
                  <a:schemeClr val="bg1"/>
                </a:solidFill>
                <a:effectLst/>
                <a:latin typeface="Amasis MT Pro Light" panose="02040304050005020304" pitchFamily="18" charset="0"/>
              </a:rPr>
              <a:t>​</a:t>
            </a:r>
          </a:p>
        </p:txBody>
      </p:sp>
      <p:sp>
        <p:nvSpPr>
          <p:cNvPr id="6" name="Rectangle 5">
            <a:extLst>
              <a:ext uri="{FF2B5EF4-FFF2-40B4-BE49-F238E27FC236}">
                <a16:creationId xmlns:a16="http://schemas.microsoft.com/office/drawing/2014/main" id="{FEAC6B02-B2F5-77A5-00FA-A020038C4357}"/>
              </a:ext>
            </a:extLst>
          </p:cNvPr>
          <p:cNvSpPr/>
          <p:nvPr/>
        </p:nvSpPr>
        <p:spPr>
          <a:xfrm>
            <a:off x="170958" y="83127"/>
            <a:ext cx="11797637" cy="6691746"/>
          </a:xfrm>
          <a:prstGeom prst="rect">
            <a:avLst/>
          </a:prstGeom>
          <a:no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137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2BCE70F2-147F-225F-305F-0B7B1ED6A0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8BAD444-DC78-B851-4BC3-872CEE6C1DEA}"/>
              </a:ext>
            </a:extLst>
          </p:cNvPr>
          <p:cNvSpPr>
            <a:spLocks/>
          </p:cNvSpPr>
          <p:nvPr/>
        </p:nvSpPr>
        <p:spPr>
          <a:xfrm>
            <a:off x="799239" y="115529"/>
            <a:ext cx="9513394" cy="2144522"/>
          </a:xfrm>
          <a:prstGeom prst="rect">
            <a:avLst/>
          </a:prstGeom>
          <a:noFill/>
          <a:ln w="381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dirty="0">
              <a:latin typeface="Bernard MT Condensed" panose="02050806060905020404" pitchFamily="18" charset="0"/>
            </a:endParaRPr>
          </a:p>
        </p:txBody>
      </p:sp>
      <p:sp>
        <p:nvSpPr>
          <p:cNvPr id="5" name="Rectangle 4">
            <a:extLst>
              <a:ext uri="{FF2B5EF4-FFF2-40B4-BE49-F238E27FC236}">
                <a16:creationId xmlns:a16="http://schemas.microsoft.com/office/drawing/2014/main" id="{C2D8A798-411F-D4DB-91C7-9CF9215A85C2}"/>
              </a:ext>
            </a:extLst>
          </p:cNvPr>
          <p:cNvSpPr>
            <a:spLocks/>
          </p:cNvSpPr>
          <p:nvPr/>
        </p:nvSpPr>
        <p:spPr>
          <a:xfrm>
            <a:off x="1392382" y="733785"/>
            <a:ext cx="8427027" cy="2347120"/>
          </a:xfrm>
          <a:prstGeom prst="rect">
            <a:avLst/>
          </a:prstGeom>
          <a:noFill/>
          <a:ln w="28575">
            <a:solidFill>
              <a:schemeClr val="accent5">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851B2413-8D60-B16F-36E7-40041DCB6067}"/>
              </a:ext>
            </a:extLst>
          </p:cNvPr>
          <p:cNvSpPr>
            <a:spLocks noGrp="1"/>
          </p:cNvSpPr>
          <p:nvPr>
            <p:ph sz="half" idx="1"/>
          </p:nvPr>
        </p:nvSpPr>
        <p:spPr>
          <a:xfrm>
            <a:off x="563971" y="3777095"/>
            <a:ext cx="10486761" cy="2265218"/>
          </a:xfrm>
        </p:spPr>
        <p:txBody>
          <a:bodyPr>
            <a:noAutofit/>
          </a:bodyPr>
          <a:lstStyle/>
          <a:p>
            <a:pPr marL="0" indent="0" algn="ctr">
              <a:buNone/>
            </a:pPr>
            <a:r>
              <a:rPr lang="en-US" sz="3200" b="1" i="0" u="none" strike="noStrike" cap="all" dirty="0">
                <a:solidFill>
                  <a:schemeClr val="bg1"/>
                </a:solidFill>
                <a:effectLst/>
                <a:latin typeface="Alasassy Caps" pitchFamily="2" charset="0"/>
              </a:rPr>
              <a:t>WHEN I’VE </a:t>
            </a:r>
            <a:r>
              <a:rPr lang="en-US" sz="3200" b="1" i="0" u="none" strike="noStrike" cap="all" dirty="0">
                <a:solidFill>
                  <a:srgbClr val="FFC000"/>
                </a:solidFill>
                <a:effectLst/>
                <a:latin typeface="Alasassy Caps" pitchFamily="2" charset="0"/>
              </a:rPr>
              <a:t>TRUSTED</a:t>
            </a:r>
            <a:r>
              <a:rPr lang="en-US" sz="3200" b="1" i="0" u="none" strike="noStrike" cap="all" dirty="0">
                <a:solidFill>
                  <a:schemeClr val="bg1"/>
                </a:solidFill>
                <a:effectLst/>
                <a:latin typeface="Alasassy Caps" pitchFamily="2" charset="0"/>
              </a:rPr>
              <a:t> GOD IN TURMOIL, IT HAS DEEPEN MY RELATIONSHIP WITH GOD. WHEN WE ARE PUT IN A POSITION WHERE WE HAVE NO ONE WHO CAN HELP US EXCEPT GOD, WE PUT OUR TRUST IN HIM </a:t>
            </a:r>
            <a:r>
              <a:rPr lang="en-US" sz="3200" b="1" cap="all" dirty="0">
                <a:solidFill>
                  <a:schemeClr val="bg1"/>
                </a:solidFill>
                <a:latin typeface="Alasassy Caps" pitchFamily="2" charset="0"/>
              </a:rPr>
              <a:t>AND</a:t>
            </a:r>
            <a:r>
              <a:rPr lang="en-US" sz="3200" b="1" i="0" u="none" strike="noStrike" cap="all" dirty="0">
                <a:solidFill>
                  <a:schemeClr val="bg1"/>
                </a:solidFill>
                <a:effectLst/>
                <a:latin typeface="Alasassy Caps" pitchFamily="2" charset="0"/>
              </a:rPr>
              <a:t> EXPERIENCE THE WONDERS OF WHO HE IS. WE </a:t>
            </a:r>
            <a:r>
              <a:rPr lang="en-US" sz="3200" b="1" i="0" u="none" strike="noStrike" cap="all" dirty="0">
                <a:solidFill>
                  <a:schemeClr val="accent6">
                    <a:lumMod val="60000"/>
                    <a:lumOff val="40000"/>
                  </a:schemeClr>
                </a:solidFill>
                <a:effectLst/>
                <a:latin typeface="Alasassy Caps" pitchFamily="2" charset="0"/>
              </a:rPr>
              <a:t>EXPERIENCE</a:t>
            </a:r>
            <a:r>
              <a:rPr lang="en-US" sz="3200" b="1" i="0" u="none" strike="noStrike" cap="all" dirty="0">
                <a:solidFill>
                  <a:schemeClr val="bg1"/>
                </a:solidFill>
                <a:effectLst/>
                <a:latin typeface="Alasassy Caps" pitchFamily="2" charset="0"/>
              </a:rPr>
              <a:t> HIS FAITHFULNESS, HIS JUSTICE, KINDNESS, MERCY, GRACE, WISDOM, AND POWER.</a:t>
            </a:r>
            <a:r>
              <a:rPr lang="en-US" sz="3200" b="1" i="0" dirty="0">
                <a:solidFill>
                  <a:schemeClr val="bg1"/>
                </a:solidFill>
                <a:effectLst/>
                <a:latin typeface="Alasassy Caps" pitchFamily="2" charset="0"/>
              </a:rPr>
              <a:t>​</a:t>
            </a:r>
            <a:endParaRPr lang="en-US" sz="3200" b="1" dirty="0">
              <a:solidFill>
                <a:schemeClr val="bg1"/>
              </a:solidFill>
              <a:latin typeface="Alasassy Caps" pitchFamily="2" charset="0"/>
            </a:endParaRPr>
          </a:p>
        </p:txBody>
      </p:sp>
      <p:sp>
        <p:nvSpPr>
          <p:cNvPr id="2" name="Rectangle 1">
            <a:extLst>
              <a:ext uri="{FF2B5EF4-FFF2-40B4-BE49-F238E27FC236}">
                <a16:creationId xmlns:a16="http://schemas.microsoft.com/office/drawing/2014/main" id="{3C7865FB-8675-4D20-5E34-497BEA9AB84B}"/>
              </a:ext>
            </a:extLst>
          </p:cNvPr>
          <p:cNvSpPr/>
          <p:nvPr/>
        </p:nvSpPr>
        <p:spPr>
          <a:xfrm>
            <a:off x="1428750" y="758683"/>
            <a:ext cx="8349095" cy="15013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000" dirty="0">
                <a:latin typeface="Bernard MT Condensed" panose="02050806060905020404" pitchFamily="18" charset="0"/>
              </a:rPr>
              <a:t>A Deeper Relationship With God</a:t>
            </a:r>
          </a:p>
        </p:txBody>
      </p:sp>
      <p:cxnSp>
        <p:nvCxnSpPr>
          <p:cNvPr id="8" name="Straight Connector 7">
            <a:extLst>
              <a:ext uri="{FF2B5EF4-FFF2-40B4-BE49-F238E27FC236}">
                <a16:creationId xmlns:a16="http://schemas.microsoft.com/office/drawing/2014/main" id="{E761FA8D-3986-8F0A-509B-49C397D14355}"/>
              </a:ext>
            </a:extLst>
          </p:cNvPr>
          <p:cNvCxnSpPr>
            <a:cxnSpLocks/>
          </p:cNvCxnSpPr>
          <p:nvPr/>
        </p:nvCxnSpPr>
        <p:spPr>
          <a:xfrm>
            <a:off x="3642014" y="3470565"/>
            <a:ext cx="3657600" cy="0"/>
          </a:xfrm>
          <a:prstGeom prst="line">
            <a:avLst/>
          </a:prstGeom>
          <a:ln w="19050" cap="flat" cmpd="sng" algn="ctr">
            <a:solidFill>
              <a:schemeClr val="accent5">
                <a:lumMod val="60000"/>
                <a:lumOff val="4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22211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logo&#10;&#10;Description automatically generated with medium confidence">
            <a:extLst>
              <a:ext uri="{FF2B5EF4-FFF2-40B4-BE49-F238E27FC236}">
                <a16:creationId xmlns:a16="http://schemas.microsoft.com/office/drawing/2014/main" id="{9151CCF8-871A-F356-C2F9-3BDF767F135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6">
            <a:extLst>
              <a:ext uri="{FF2B5EF4-FFF2-40B4-BE49-F238E27FC236}">
                <a16:creationId xmlns:a16="http://schemas.microsoft.com/office/drawing/2014/main" id="{F883A0D7-0D02-6F15-96B4-689D3ED7A516}"/>
              </a:ext>
            </a:extLst>
          </p:cNvPr>
          <p:cNvSpPr>
            <a:spLocks noGrp="1"/>
          </p:cNvSpPr>
          <p:nvPr>
            <p:ph idx="1"/>
          </p:nvPr>
        </p:nvSpPr>
        <p:spPr>
          <a:xfrm>
            <a:off x="309129" y="289120"/>
            <a:ext cx="11305310" cy="5821507"/>
          </a:xfrm>
        </p:spPr>
        <p:txBody>
          <a:bodyPr>
            <a:noAutofit/>
          </a:bodyPr>
          <a:lstStyle/>
          <a:p>
            <a:pPr marL="0" indent="0" algn="ctr">
              <a:buNone/>
            </a:pPr>
            <a:r>
              <a:rPr lang="en-US" sz="3000" dirty="0">
                <a:solidFill>
                  <a:schemeClr val="bg1"/>
                </a:solidFill>
                <a:latin typeface="Bernard MT Condensed" panose="02050806060905020404" pitchFamily="18" charset="0"/>
              </a:rPr>
              <a:t>“THAT I MAY KNOW HIM, AND THE POWER OF HIS RESURRECTION, AND THE FELLOWSHIP OF HIS SUFFERINGS, BEING MADE CONFORMABLE UNTO HIS DEATH,” PHILIPPIANS 3:10​</a:t>
            </a:r>
          </a:p>
          <a:p>
            <a:pPr marL="0" indent="0">
              <a:buNone/>
            </a:pPr>
            <a:endParaRPr lang="en-US" sz="3000" dirty="0">
              <a:solidFill>
                <a:schemeClr val="bg1"/>
              </a:solidFill>
              <a:latin typeface="Bernard MT Condensed" panose="02050806060905020404" pitchFamily="18" charset="0"/>
            </a:endParaRPr>
          </a:p>
          <a:p>
            <a:pPr algn="ctr" rtl="0" fontAlgn="base">
              <a:buFont typeface="+mj-lt"/>
              <a:buAutoNum type="arabicPeriod"/>
            </a:pPr>
            <a:r>
              <a:rPr lang="en-US" b="1" i="0" u="none" strike="noStrike" cap="all" dirty="0">
                <a:solidFill>
                  <a:schemeClr val="bg1"/>
                </a:solidFill>
                <a:effectLst/>
                <a:latin typeface="Alasassy Caps" pitchFamily="2" charset="0"/>
              </a:rPr>
              <a:t>PAUL WANTED TO KNOW CHRIST MORE DEEPLY AND INTIMATELY. HE DID NOT MERELY WANT TO KNOW ABOUT HIM, HE WANTED TO REALLY KNOW HIM! HE WANTED TO HAVE AN INTIMATE, PERSONAL RELATIONSHIP WITH </a:t>
            </a:r>
            <a:r>
              <a:rPr lang="en-US" b="1" cap="all" dirty="0">
                <a:solidFill>
                  <a:schemeClr val="bg1"/>
                </a:solidFill>
                <a:latin typeface="Alasassy Caps" pitchFamily="2" charset="0"/>
              </a:rPr>
              <a:t>GOD</a:t>
            </a:r>
            <a:r>
              <a:rPr lang="en-US" b="1" i="0" u="none" strike="noStrike" cap="all" dirty="0">
                <a:solidFill>
                  <a:schemeClr val="bg1"/>
                </a:solidFill>
                <a:effectLst/>
                <a:latin typeface="Alasassy Caps" pitchFamily="2" charset="0"/>
              </a:rPr>
              <a:t>.</a:t>
            </a:r>
            <a:r>
              <a:rPr lang="en-US" b="1" i="0" dirty="0">
                <a:solidFill>
                  <a:schemeClr val="bg1"/>
                </a:solidFill>
                <a:effectLst/>
                <a:latin typeface="Alasassy Caps" pitchFamily="2" charset="0"/>
              </a:rPr>
              <a:t>​</a:t>
            </a:r>
          </a:p>
          <a:p>
            <a:pPr algn="ctr" rtl="0" fontAlgn="base">
              <a:buFont typeface="+mj-lt"/>
              <a:buAutoNum type="arabicPeriod"/>
            </a:pPr>
            <a:r>
              <a:rPr lang="en-US" b="1" i="0" u="none" strike="noStrike" cap="all" dirty="0">
                <a:solidFill>
                  <a:schemeClr val="bg1"/>
                </a:solidFill>
                <a:effectLst/>
                <a:latin typeface="Alasassy Caps" pitchFamily="2" charset="0"/>
              </a:rPr>
              <a:t>PAUL WANTED TO EXPERIENCE THE POWER OF CHRIST'S RESURRECTION THAT LIFTS US OUT FROM AMONG THE DEAD EVEN WHILE STILL IN THE BODY.</a:t>
            </a:r>
            <a:r>
              <a:rPr lang="en-US" b="1" i="0" dirty="0">
                <a:solidFill>
                  <a:schemeClr val="bg1"/>
                </a:solidFill>
                <a:effectLst/>
                <a:latin typeface="Alasassy Caps" pitchFamily="2" charset="0"/>
              </a:rPr>
              <a:t>​</a:t>
            </a:r>
          </a:p>
          <a:p>
            <a:pPr algn="ctr" rtl="0" fontAlgn="base">
              <a:buFont typeface="+mj-lt"/>
              <a:buAutoNum type="arabicPeriod"/>
            </a:pPr>
            <a:r>
              <a:rPr lang="en-US" b="1" i="0" u="none" strike="noStrike" cap="all" dirty="0">
                <a:solidFill>
                  <a:schemeClr val="bg1"/>
                </a:solidFill>
                <a:effectLst/>
                <a:latin typeface="Alasassy Caps" pitchFamily="2" charset="0"/>
              </a:rPr>
              <a:t>PAUL SAID THAT HE WAS WILLING TO SHARE THE SUFFERING OF CHRIST IF THAT WOULD CAUSE HIM TO BE TRANSFORMED INTO THE IMAGE OF CHRIST. IT SIMPLY MEANS THAT WE SHOULD BE WILLING TO GO THROUGH WHATEVER WE NEED TO, IN ORDER TO BE LIKE JESUS AND SEE HIM GLORIFED THROUGH US.</a:t>
            </a:r>
            <a:r>
              <a:rPr lang="en-US" b="1" i="0" dirty="0">
                <a:solidFill>
                  <a:schemeClr val="bg1"/>
                </a:solidFill>
                <a:effectLst/>
                <a:latin typeface="Alasassy Caps" pitchFamily="2" charset="0"/>
              </a:rPr>
              <a:t>​</a:t>
            </a:r>
          </a:p>
          <a:p>
            <a:endParaRPr lang="en-US" sz="3000" dirty="0"/>
          </a:p>
        </p:txBody>
      </p:sp>
      <p:cxnSp>
        <p:nvCxnSpPr>
          <p:cNvPr id="9" name="Straight Connector 8">
            <a:extLst>
              <a:ext uri="{FF2B5EF4-FFF2-40B4-BE49-F238E27FC236}">
                <a16:creationId xmlns:a16="http://schemas.microsoft.com/office/drawing/2014/main" id="{B55D147D-A0D6-0C0E-4B00-F96AF31F72C2}"/>
              </a:ext>
            </a:extLst>
          </p:cNvPr>
          <p:cNvCxnSpPr>
            <a:cxnSpLocks/>
          </p:cNvCxnSpPr>
          <p:nvPr/>
        </p:nvCxnSpPr>
        <p:spPr>
          <a:xfrm>
            <a:off x="2800351" y="2106184"/>
            <a:ext cx="5725391" cy="0"/>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471A51A1-777B-6BB5-1784-F7813FDD1B5C}"/>
              </a:ext>
            </a:extLst>
          </p:cNvPr>
          <p:cNvSpPr>
            <a:spLocks noGrp="1" noRot="1" noMove="1" noResize="1" noEditPoints="1" noAdjustHandles="1" noChangeArrowheads="1" noChangeShapeType="1"/>
          </p:cNvSpPr>
          <p:nvPr/>
        </p:nvSpPr>
        <p:spPr>
          <a:xfrm>
            <a:off x="176646" y="122094"/>
            <a:ext cx="11570277" cy="6613811"/>
          </a:xfrm>
          <a:prstGeom prst="rect">
            <a:avLst/>
          </a:prstGeom>
          <a:noFill/>
          <a:ln w="34925">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372D64D-B371-24C9-7A2B-E8F3203528B1}"/>
              </a:ext>
            </a:extLst>
          </p:cNvPr>
          <p:cNvSpPr/>
          <p:nvPr/>
        </p:nvSpPr>
        <p:spPr>
          <a:xfrm>
            <a:off x="5257800" y="1126311"/>
            <a:ext cx="2696441" cy="468886"/>
          </a:xfrm>
          <a:prstGeom prst="roundRect">
            <a:avLst/>
          </a:prstGeom>
          <a:no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899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C611A2EB-EE77-B570-DD9F-C3CD179FC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lue and white logo&#10;&#10;Description automatically generated">
            <a:extLst>
              <a:ext uri="{FF2B5EF4-FFF2-40B4-BE49-F238E27FC236}">
                <a16:creationId xmlns:a16="http://schemas.microsoft.com/office/drawing/2014/main" id="{2C3B8662-BFB8-5B1D-7EC0-6F51DF38BFA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Frame 8">
            <a:extLst>
              <a:ext uri="{FF2B5EF4-FFF2-40B4-BE49-F238E27FC236}">
                <a16:creationId xmlns:a16="http://schemas.microsoft.com/office/drawing/2014/main" id="{2AAB2DA8-61F4-D6F7-A092-EC1DC78D9BAA}"/>
              </a:ext>
            </a:extLst>
          </p:cNvPr>
          <p:cNvSpPr/>
          <p:nvPr/>
        </p:nvSpPr>
        <p:spPr>
          <a:xfrm>
            <a:off x="466725" y="1813216"/>
            <a:ext cx="11258550" cy="3652404"/>
          </a:xfrm>
          <a:prstGeom prst="frame">
            <a:avLst>
              <a:gd name="adj1" fmla="val 9602"/>
            </a:avLst>
          </a:prstGeom>
          <a:noFill/>
          <a:ln w="349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Rounded Corners 9">
            <a:extLst>
              <a:ext uri="{FF2B5EF4-FFF2-40B4-BE49-F238E27FC236}">
                <a16:creationId xmlns:a16="http://schemas.microsoft.com/office/drawing/2014/main" id="{2EE0B441-3854-1612-B4F1-028BA86B9857}"/>
              </a:ext>
            </a:extLst>
          </p:cNvPr>
          <p:cNvSpPr/>
          <p:nvPr/>
        </p:nvSpPr>
        <p:spPr>
          <a:xfrm>
            <a:off x="1433946" y="2512002"/>
            <a:ext cx="9434946" cy="2119745"/>
          </a:xfrm>
          <a:prstGeom prst="roundRect">
            <a:avLst>
              <a:gd name="adj" fmla="val 5147"/>
            </a:avLst>
          </a:pr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n>
                  <a:solidFill>
                    <a:schemeClr val="tx1"/>
                  </a:solidFill>
                </a:ln>
                <a:latin typeface="Bernard MT Condensed" panose="02050806060905020404" pitchFamily="18" charset="0"/>
              </a:rPr>
              <a:t>The Joy Of Obtaining The Prize! </a:t>
            </a:r>
          </a:p>
        </p:txBody>
      </p:sp>
    </p:spTree>
    <p:extLst>
      <p:ext uri="{BB962C8B-B14F-4D97-AF65-F5344CB8AC3E}">
        <p14:creationId xmlns:p14="http://schemas.microsoft.com/office/powerpoint/2010/main" val="3974794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FE602EED-56F0-2EB4-D318-61E99503F68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peech Bubble: Rectangle with Corners Rounded 3">
            <a:extLst>
              <a:ext uri="{FF2B5EF4-FFF2-40B4-BE49-F238E27FC236}">
                <a16:creationId xmlns:a16="http://schemas.microsoft.com/office/drawing/2014/main" id="{E9405D58-F994-3484-5926-01F1EC96EC70}"/>
              </a:ext>
            </a:extLst>
          </p:cNvPr>
          <p:cNvSpPr/>
          <p:nvPr/>
        </p:nvSpPr>
        <p:spPr>
          <a:xfrm>
            <a:off x="1262495" y="1033896"/>
            <a:ext cx="9003723" cy="4301836"/>
          </a:xfrm>
          <a:prstGeom prst="wedgeRoundRectCallout">
            <a:avLst/>
          </a:prstGeom>
          <a:no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i="0" u="none" strike="noStrike" cap="all" dirty="0">
                <a:solidFill>
                  <a:schemeClr val="bg1"/>
                </a:solidFill>
                <a:effectLst/>
                <a:latin typeface="+mj-lt"/>
              </a:rPr>
              <a:t>“</a:t>
            </a:r>
            <a:r>
              <a:rPr lang="en-US" sz="4400" b="1" i="0" u="none" strike="noStrike" cap="all" dirty="0">
                <a:solidFill>
                  <a:schemeClr val="bg1"/>
                </a:solidFill>
                <a:effectLst/>
                <a:latin typeface="The Serif Hand Extrablack" panose="03070B02030502020204" pitchFamily="66" charset="0"/>
              </a:rPr>
              <a:t>LOOKING UNTO JESUS THE AUTHOR AND FINISHER OF OUR FAITH; WHO FOR THE JOY THAT WAS SET BEFORE HIM ENDURED THE CROSS, DESPISING THE SHAME, AND IS SET DOWN AT THE RIGHT HAND OF THE THRONE OF GOD.</a:t>
            </a:r>
            <a:r>
              <a:rPr lang="en-US" sz="4400" b="1" i="0" u="none" strike="noStrike" cap="all" dirty="0">
                <a:solidFill>
                  <a:schemeClr val="bg1"/>
                </a:solidFill>
                <a:effectLst/>
                <a:latin typeface="+mj-lt"/>
              </a:rPr>
              <a:t>”</a:t>
            </a:r>
            <a:r>
              <a:rPr lang="en-US" sz="4400" b="1" i="0" u="none" strike="noStrike" cap="all" dirty="0">
                <a:solidFill>
                  <a:schemeClr val="bg1"/>
                </a:solidFill>
                <a:effectLst/>
                <a:latin typeface="The Serif Hand Extrablack" panose="03070B02030502020204" pitchFamily="66" charset="0"/>
              </a:rPr>
              <a:t>  </a:t>
            </a:r>
          </a:p>
          <a:p>
            <a:pPr algn="ctr"/>
            <a:r>
              <a:rPr lang="en-US" sz="6000" b="1" i="0" u="none" strike="noStrike" cap="all" dirty="0">
                <a:solidFill>
                  <a:schemeClr val="bg1"/>
                </a:solidFill>
                <a:effectLst/>
                <a:latin typeface="The Serif Hand Extrablack" panose="03070B02030502020204" pitchFamily="66" charset="0"/>
              </a:rPr>
              <a:t>– Hebrews 12:2</a:t>
            </a:r>
            <a:endParaRPr lang="en-US" sz="6000" dirty="0">
              <a:solidFill>
                <a:schemeClr val="bg1"/>
              </a:solidFill>
              <a:latin typeface="The Serif Hand Extrablack" panose="03070B02030502020204" pitchFamily="66" charset="0"/>
            </a:endParaRPr>
          </a:p>
        </p:txBody>
      </p:sp>
    </p:spTree>
    <p:extLst>
      <p:ext uri="{BB962C8B-B14F-4D97-AF65-F5344CB8AC3E}">
        <p14:creationId xmlns:p14="http://schemas.microsoft.com/office/powerpoint/2010/main" val="3949405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59E07C22-BBC7-9D74-3BAA-8569EB4D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06BD3D5-3125-4D46-725C-A57E1F6840E7}"/>
              </a:ext>
            </a:extLst>
          </p:cNvPr>
          <p:cNvSpPr txBox="1"/>
          <p:nvPr/>
        </p:nvSpPr>
        <p:spPr>
          <a:xfrm>
            <a:off x="379114" y="232355"/>
            <a:ext cx="10977994" cy="6001643"/>
          </a:xfrm>
          <a:prstGeom prst="rect">
            <a:avLst/>
          </a:prstGeom>
          <a:noFill/>
        </p:spPr>
        <p:txBody>
          <a:bodyPr wrap="square">
            <a:spAutoFit/>
          </a:bodyPr>
          <a:lstStyle/>
          <a:p>
            <a:r>
              <a:rPr lang="en-US" sz="3200" b="1" dirty="0">
                <a:solidFill>
                  <a:schemeClr val="bg1"/>
                </a:solidFill>
                <a:latin typeface="Alasassy Caps" pitchFamily="2" charset="0"/>
              </a:rPr>
              <a:t>I HAVE TALKED TO PASTORS, CEOS, PROFESSORS, AND LAY PEOPLE. THEY HAVE TOLD ME THEY WOULDN'T TRADE WHAT THEY WENT THROUGH FOR ANYTHING, SIMPLY BECAUSE OF HOW IT CHANGED THEM AND BROUGHT THEM CLOSER TO GOD.​</a:t>
            </a:r>
          </a:p>
          <a:p>
            <a:endParaRPr lang="en-US" sz="3200" b="1" dirty="0">
              <a:solidFill>
                <a:schemeClr val="bg1"/>
              </a:solidFill>
              <a:latin typeface="Alasassy Caps" pitchFamily="2" charset="0"/>
            </a:endParaRPr>
          </a:p>
          <a:p>
            <a:r>
              <a:rPr lang="en-US" sz="3200" b="1" dirty="0">
                <a:solidFill>
                  <a:schemeClr val="bg1"/>
                </a:solidFill>
                <a:latin typeface="Alasassy Caps" pitchFamily="2" charset="0"/>
              </a:rPr>
              <a:t>WE MAY NOT LIKE THE TURMOIL, THE PAIN, AND THE SUFFERING. BUT IF WE CAN SET OUR MINDS ON THE. WE WILL BE ABLE TO ENDURE IT MORE JOYFULLY. IF WE CONTINUE TO TRUST GOD, WE WILL SEE THE GOODNESS OF GOD NO MATTER THE TURMOIL, WE WILL TASTE THE SWEETNESS OF BREAKTHROUGH.​</a:t>
            </a:r>
          </a:p>
          <a:p>
            <a:endParaRPr lang="en-US" sz="3200" b="1" dirty="0">
              <a:solidFill>
                <a:schemeClr val="bg1"/>
              </a:solidFill>
              <a:latin typeface="Alasassy Caps" pitchFamily="2" charset="0"/>
            </a:endParaRPr>
          </a:p>
          <a:p>
            <a:r>
              <a:rPr lang="en-US" sz="3200" b="1" dirty="0">
                <a:solidFill>
                  <a:schemeClr val="bg1"/>
                </a:solidFill>
                <a:latin typeface="Alasassy Caps" pitchFamily="2" charset="0"/>
              </a:rPr>
              <a:t>WE HAVE  TO GO THROUGH TURMOIL FOR A BREAKTHROUGH. DON'T BE AFRAID OF TURMOIL, BECAUSE GOD WILL NOT GIVE YOU MORE THAN YOU CAN HANDLE WITH HIM IN YOUR LIFE.​</a:t>
            </a:r>
          </a:p>
        </p:txBody>
      </p:sp>
      <p:sp>
        <p:nvSpPr>
          <p:cNvPr id="6" name="Rectangle 5">
            <a:extLst>
              <a:ext uri="{FF2B5EF4-FFF2-40B4-BE49-F238E27FC236}">
                <a16:creationId xmlns:a16="http://schemas.microsoft.com/office/drawing/2014/main" id="{997F972C-4FB7-A598-6767-C9578BF854D5}"/>
              </a:ext>
            </a:extLst>
          </p:cNvPr>
          <p:cNvSpPr/>
          <p:nvPr/>
        </p:nvSpPr>
        <p:spPr>
          <a:xfrm>
            <a:off x="155864" y="103909"/>
            <a:ext cx="11861222" cy="6655377"/>
          </a:xfrm>
          <a:prstGeom prst="rect">
            <a:avLst/>
          </a:prstGeom>
          <a:noFill/>
          <a:ln w="2857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717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2">
            <a:alphaModFix amt="40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4065485-7A91-21A3-F48D-CCAE1D360D15}"/>
              </a:ext>
            </a:extLst>
          </p:cNvPr>
          <p:cNvSpPr txBox="1"/>
          <p:nvPr/>
        </p:nvSpPr>
        <p:spPr>
          <a:xfrm>
            <a:off x="2175741" y="1437987"/>
            <a:ext cx="7913832" cy="356486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11500" b="1" dirty="0">
                <a:ln w="22225">
                  <a:solidFill>
                    <a:schemeClr val="tx1"/>
                  </a:solidFill>
                  <a:miter lim="800000"/>
                </a:ln>
                <a:solidFill>
                  <a:schemeClr val="bg2">
                    <a:lumMod val="50000"/>
                    <a:lumOff val="50000"/>
                  </a:schemeClr>
                </a:solidFill>
                <a:effectLst>
                  <a:outerShdw blurRad="38100" dist="38100" dir="2700000" algn="tl">
                    <a:srgbClr val="000000">
                      <a:alpha val="43137"/>
                    </a:srgbClr>
                  </a:outerShdw>
                </a:effectLst>
                <a:latin typeface="+mj-lt"/>
                <a:ea typeface="+mj-ea"/>
                <a:cs typeface="+mj-cs"/>
              </a:rPr>
              <a:t>LET’S PRAY TOGETHER!</a:t>
            </a:r>
          </a:p>
        </p:txBody>
      </p:sp>
    </p:spTree>
    <p:extLst>
      <p:ext uri="{BB962C8B-B14F-4D97-AF65-F5344CB8AC3E}">
        <p14:creationId xmlns:p14="http://schemas.microsoft.com/office/powerpoint/2010/main" val="1491075311"/>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4065485-7A91-21A3-F48D-CCAE1D360D15}"/>
              </a:ext>
            </a:extLst>
          </p:cNvPr>
          <p:cNvSpPr txBox="1"/>
          <p:nvPr/>
        </p:nvSpPr>
        <p:spPr>
          <a:xfrm>
            <a:off x="1021976" y="1996141"/>
            <a:ext cx="10255624" cy="3030072"/>
          </a:xfrm>
          <a:prstGeom prst="rect">
            <a:avLst/>
          </a:prstGeom>
          <a:solidFill>
            <a:srgbClr val="FFFFFF">
              <a:alpha val="91000"/>
            </a:srgbClr>
          </a:solidFill>
          <a:ln w="279400" cap="sq" cmpd="thinThick" algn="ctr">
            <a:solidFill>
              <a:srgbClr val="FFFFFF">
                <a:alpha val="91000"/>
              </a:srgbClr>
            </a:solidFill>
            <a:prstDash val="solid"/>
            <a:miter lim="800000"/>
          </a:ln>
        </p:spPr>
        <p:txBody>
          <a:bodyPr vert="horz" wrap="square" lIns="91440" tIns="45720" rIns="91440" bIns="45720" rtlCol="0" anchor="ctr">
            <a:normAutofit/>
          </a:bodyPr>
          <a:lstStyle/>
          <a:p>
            <a:pPr algn="ctr">
              <a:lnSpc>
                <a:spcPct val="90000"/>
              </a:lnSpc>
              <a:spcBef>
                <a:spcPct val="0"/>
              </a:spcBef>
              <a:spcAft>
                <a:spcPts val="600"/>
              </a:spcAft>
            </a:pPr>
            <a:r>
              <a:rPr lang="en-US" sz="7200" b="1" dirty="0">
                <a:ln w="22225">
                  <a:solidFill>
                    <a:schemeClr val="tx1"/>
                  </a:solidFill>
                  <a:miter lim="800000"/>
                </a:ln>
                <a:solidFill>
                  <a:schemeClr val="accent6"/>
                </a:solidFill>
                <a:latin typeface="+mj-lt"/>
                <a:ea typeface="+mj-ea"/>
                <a:cs typeface="+mj-cs"/>
              </a:rPr>
              <a:t>The Doors Of The Church Are Open!</a:t>
            </a:r>
          </a:p>
        </p:txBody>
      </p:sp>
    </p:spTree>
    <p:extLst>
      <p:ext uri="{BB962C8B-B14F-4D97-AF65-F5344CB8AC3E}">
        <p14:creationId xmlns:p14="http://schemas.microsoft.com/office/powerpoint/2010/main" val="4278800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cover&#10;&#10;Description automatically generated">
            <a:extLst>
              <a:ext uri="{FF2B5EF4-FFF2-40B4-BE49-F238E27FC236}">
                <a16:creationId xmlns:a16="http://schemas.microsoft.com/office/drawing/2014/main" id="{2DE570B2-320D-FE72-8BBC-D197DBB7E3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sp>
        <p:nvSpPr>
          <p:cNvPr id="4" name="Rectangle 3">
            <a:extLst>
              <a:ext uri="{FF2B5EF4-FFF2-40B4-BE49-F238E27FC236}">
                <a16:creationId xmlns:a16="http://schemas.microsoft.com/office/drawing/2014/main" id="{DAA0FB03-F62D-9765-E547-9953F9F4843C}"/>
              </a:ext>
            </a:extLst>
          </p:cNvPr>
          <p:cNvSpPr/>
          <p:nvPr/>
        </p:nvSpPr>
        <p:spPr>
          <a:xfrm>
            <a:off x="810489" y="2140528"/>
            <a:ext cx="10568712" cy="2471229"/>
          </a:xfrm>
          <a:prstGeom prst="rect">
            <a:avLst/>
          </a:pr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lasassy Caps" pitchFamily="2" charset="0"/>
              </a:rPr>
              <a:t>TOTAL TRUST:</a:t>
            </a:r>
          </a:p>
          <a:p>
            <a:pPr algn="ctr"/>
            <a:r>
              <a:rPr 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lasassy Caps" pitchFamily="2" charset="0"/>
              </a:rPr>
              <a:t>“Trusting God In The Turmoil”</a:t>
            </a:r>
          </a:p>
        </p:txBody>
      </p:sp>
      <p:sp>
        <p:nvSpPr>
          <p:cNvPr id="6" name="TextBox 5">
            <a:extLst>
              <a:ext uri="{FF2B5EF4-FFF2-40B4-BE49-F238E27FC236}">
                <a16:creationId xmlns:a16="http://schemas.microsoft.com/office/drawing/2014/main" id="{7C20B2CF-D896-8385-D85E-E21E0F5F78B0}"/>
              </a:ext>
            </a:extLst>
          </p:cNvPr>
          <p:cNvSpPr txBox="1"/>
          <p:nvPr/>
        </p:nvSpPr>
        <p:spPr>
          <a:xfrm>
            <a:off x="961159" y="5426520"/>
            <a:ext cx="4042063" cy="954107"/>
          </a:xfrm>
          <a:prstGeom prst="rect">
            <a:avLst/>
          </a:prstGeom>
          <a:noFill/>
        </p:spPr>
        <p:txBody>
          <a:bodyPr wrap="square" rtlCol="0">
            <a:spAutoFit/>
          </a:bodyPr>
          <a:lstStyle/>
          <a:p>
            <a:pPr algn="ctr"/>
            <a:r>
              <a:rPr lang="en-US" sz="2800" dirty="0">
                <a:solidFill>
                  <a:schemeClr val="bg2"/>
                </a:solidFill>
                <a:latin typeface="Angsana New" panose="02020603050405020304" pitchFamily="18" charset="-34"/>
                <a:cs typeface="Angsana New" panose="02020603050405020304" pitchFamily="18" charset="-34"/>
              </a:rPr>
              <a:t>DR. MARK E. WHITLOCK, JR.</a:t>
            </a:r>
          </a:p>
          <a:p>
            <a:pPr algn="ctr"/>
            <a:r>
              <a:rPr lang="en-US" sz="2800" dirty="0">
                <a:solidFill>
                  <a:schemeClr val="bg2"/>
                </a:solidFill>
                <a:latin typeface="Angsana New" panose="02020603050405020304" pitchFamily="18" charset="-34"/>
                <a:cs typeface="Angsana New" panose="02020603050405020304" pitchFamily="18" charset="-34"/>
              </a:rPr>
              <a:t>PASTOR</a:t>
            </a:r>
          </a:p>
        </p:txBody>
      </p:sp>
      <p:sp>
        <p:nvSpPr>
          <p:cNvPr id="2" name="Rectangle 1">
            <a:extLst>
              <a:ext uri="{FF2B5EF4-FFF2-40B4-BE49-F238E27FC236}">
                <a16:creationId xmlns:a16="http://schemas.microsoft.com/office/drawing/2014/main" id="{84AD90FA-825F-7B56-8166-C6AB140AC487}"/>
              </a:ext>
            </a:extLst>
          </p:cNvPr>
          <p:cNvSpPr/>
          <p:nvPr/>
        </p:nvSpPr>
        <p:spPr>
          <a:xfrm>
            <a:off x="310184" y="197426"/>
            <a:ext cx="11592602" cy="6473537"/>
          </a:xfrm>
          <a:prstGeom prst="rect">
            <a:avLst/>
          </a:pr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9498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4065485-7A91-21A3-F48D-CCAE1D360D15}"/>
              </a:ext>
            </a:extLst>
          </p:cNvPr>
          <p:cNvSpPr txBox="1"/>
          <p:nvPr/>
        </p:nvSpPr>
        <p:spPr>
          <a:xfrm>
            <a:off x="1039906" y="2032000"/>
            <a:ext cx="10255624" cy="3030072"/>
          </a:xfrm>
          <a:prstGeom prst="rect">
            <a:avLst/>
          </a:prstGeom>
          <a:solidFill>
            <a:srgbClr val="FFFFFF">
              <a:alpha val="91000"/>
            </a:srgbClr>
          </a:solidFill>
          <a:ln w="285750" cap="sq" cmpd="thinThick" algn="ctr">
            <a:solidFill>
              <a:srgbClr val="FFFFFF">
                <a:alpha val="91000"/>
              </a:srgbClr>
            </a:solidFill>
            <a:prstDash val="solid"/>
            <a:miter lim="800000"/>
          </a:ln>
        </p:spPr>
        <p:txBody>
          <a:bodyPr vert="horz" wrap="square" lIns="91440" tIns="45720" rIns="91440" bIns="45720" rtlCol="0" anchor="ctr">
            <a:normAutofit/>
          </a:bodyPr>
          <a:lstStyle/>
          <a:p>
            <a:pPr algn="ctr">
              <a:lnSpc>
                <a:spcPct val="90000"/>
              </a:lnSpc>
              <a:spcBef>
                <a:spcPct val="0"/>
              </a:spcBef>
              <a:spcAft>
                <a:spcPts val="600"/>
              </a:spcAft>
            </a:pPr>
            <a:r>
              <a:rPr lang="en-US" sz="13500" b="1" dirty="0">
                <a:ln w="22225">
                  <a:solidFill>
                    <a:schemeClr val="tx1"/>
                  </a:solidFill>
                  <a:miter lim="800000"/>
                </a:ln>
                <a:solidFill>
                  <a:schemeClr val="accent5"/>
                </a:solidFill>
                <a:latin typeface="The Serif Hand Extrablack" panose="03070B02030502020204" pitchFamily="66" charset="0"/>
                <a:ea typeface="+mj-ea"/>
                <a:cs typeface="+mj-cs"/>
              </a:rPr>
              <a:t>Thank You!</a:t>
            </a:r>
          </a:p>
        </p:txBody>
      </p:sp>
    </p:spTree>
    <p:extLst>
      <p:ext uri="{BB962C8B-B14F-4D97-AF65-F5344CB8AC3E}">
        <p14:creationId xmlns:p14="http://schemas.microsoft.com/office/powerpoint/2010/main" val="2299243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with medium confidence">
            <a:extLst>
              <a:ext uri="{FF2B5EF4-FFF2-40B4-BE49-F238E27FC236}">
                <a16:creationId xmlns:a16="http://schemas.microsoft.com/office/drawing/2014/main" id="{4D7CC935-1D5B-82CA-BC7B-45A788889AA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0044316B-416C-1B4F-B38D-920BE728B285}"/>
              </a:ext>
            </a:extLst>
          </p:cNvPr>
          <p:cNvPicPr>
            <a:picLocks noGrp="1" noRot="1" noChangeAspect="1" noMove="1" noResize="1" noEditPoints="1" noAdjustHandles="1" noChangeArrowheads="1" noChangeShapeType="1" noCrop="1"/>
          </p:cNvPicPr>
          <p:nvPr/>
        </p:nvPicPr>
        <p:blipFill>
          <a:blip r:embed="rId3"/>
          <a:stretch>
            <a:fillRect/>
          </a:stretch>
        </p:blipFill>
        <p:spPr>
          <a:xfrm>
            <a:off x="1334611" y="752624"/>
            <a:ext cx="9522777" cy="5352752"/>
          </a:xfrm>
          <a:prstGeom prst="rect">
            <a:avLst/>
          </a:prstGeom>
        </p:spPr>
      </p:pic>
    </p:spTree>
    <p:extLst>
      <p:ext uri="{BB962C8B-B14F-4D97-AF65-F5344CB8AC3E}">
        <p14:creationId xmlns:p14="http://schemas.microsoft.com/office/powerpoint/2010/main" val="136117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3644BFD-D22E-4019-B666-387DA51AE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7956356" y="1890469"/>
            <a:ext cx="5860051" cy="2079143"/>
            <a:chOff x="6081624" y="1998368"/>
            <a:chExt cx="5613457" cy="782175"/>
          </a:xfrm>
          <a:solidFill>
            <a:schemeClr val="accent4"/>
          </a:solidFill>
        </p:grpSpPr>
        <p:sp>
          <p:nvSpPr>
            <p:cNvPr id="11" name="Rectangle 10">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ogo&#10;&#10;Description automatically generated">
            <a:extLst>
              <a:ext uri="{FF2B5EF4-FFF2-40B4-BE49-F238E27FC236}">
                <a16:creationId xmlns:a16="http://schemas.microsoft.com/office/drawing/2014/main" id="{9C5D485D-5779-CD7A-1688-3BF0B02F42F0}"/>
              </a:ext>
            </a:extLst>
          </p:cNvPr>
          <p:cNvPicPr>
            <a:picLocks noChangeAspect="1"/>
          </p:cNvPicPr>
          <p:nvPr/>
        </p:nvPicPr>
        <p:blipFill>
          <a:blip r:embed="rId2">
            <a:extLst>
              <a:ext uri="{28A0092B-C50C-407E-A947-70E740481C1C}">
                <a14:useLocalDpi xmlns:a14="http://schemas.microsoft.com/office/drawing/2010/main" val="0"/>
              </a:ext>
            </a:extLst>
          </a:blip>
          <a:srcRect b="9007"/>
          <a:stretch/>
        </p:blipFill>
        <p:spPr>
          <a:xfrm>
            <a:off x="838200" y="704765"/>
            <a:ext cx="10628376" cy="5440003"/>
          </a:xfrm>
          <a:prstGeom prst="rect">
            <a:avLst/>
          </a:prstGeom>
        </p:spPr>
      </p:pic>
    </p:spTree>
    <p:extLst>
      <p:ext uri="{BB962C8B-B14F-4D97-AF65-F5344CB8AC3E}">
        <p14:creationId xmlns:p14="http://schemas.microsoft.com/office/powerpoint/2010/main" val="96204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10;&#10;Description automatically generated">
            <a:extLst>
              <a:ext uri="{FF2B5EF4-FFF2-40B4-BE49-F238E27FC236}">
                <a16:creationId xmlns:a16="http://schemas.microsoft.com/office/drawing/2014/main" id="{4E11C7CB-59D2-2C05-60B2-D51D726D11B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21" b="1"/>
          <a:stretch/>
        </p:blipFill>
        <p:spPr>
          <a:xfrm>
            <a:off x="20" y="10"/>
            <a:ext cx="12191980" cy="6866290"/>
          </a:xfrm>
          <a:prstGeom prst="rect">
            <a:avLst/>
          </a:prstGeom>
        </p:spPr>
      </p:pic>
      <p:pic>
        <p:nvPicPr>
          <p:cNvPr id="5" name="Picture 4">
            <a:extLst>
              <a:ext uri="{FF2B5EF4-FFF2-40B4-BE49-F238E27FC236}">
                <a16:creationId xmlns:a16="http://schemas.microsoft.com/office/drawing/2014/main" id="{23657AC2-8D07-5CD1-0F3E-F4B59FF4A77E}"/>
              </a:ext>
            </a:extLst>
          </p:cNvPr>
          <p:cNvPicPr>
            <a:picLocks noChangeAspect="1"/>
          </p:cNvPicPr>
          <p:nvPr/>
        </p:nvPicPr>
        <p:blipFill>
          <a:blip r:embed="rId3"/>
          <a:stretch>
            <a:fillRect/>
          </a:stretch>
        </p:blipFill>
        <p:spPr>
          <a:xfrm>
            <a:off x="4687504" y="1851453"/>
            <a:ext cx="2479180" cy="3742158"/>
          </a:xfrm>
          <a:prstGeom prst="rect">
            <a:avLst/>
          </a:prstGeom>
        </p:spPr>
      </p:pic>
      <p:pic>
        <p:nvPicPr>
          <p:cNvPr id="6" name="Picture 5">
            <a:extLst>
              <a:ext uri="{FF2B5EF4-FFF2-40B4-BE49-F238E27FC236}">
                <a16:creationId xmlns:a16="http://schemas.microsoft.com/office/drawing/2014/main" id="{7A14C0C7-A900-CBC9-206F-85F29ECF6A48}"/>
              </a:ext>
            </a:extLst>
          </p:cNvPr>
          <p:cNvPicPr>
            <a:picLocks noChangeAspect="1"/>
          </p:cNvPicPr>
          <p:nvPr/>
        </p:nvPicPr>
        <p:blipFill>
          <a:blip r:embed="rId4"/>
          <a:stretch>
            <a:fillRect/>
          </a:stretch>
        </p:blipFill>
        <p:spPr>
          <a:xfrm>
            <a:off x="1185770" y="1851453"/>
            <a:ext cx="2465931" cy="3802096"/>
          </a:xfrm>
          <a:prstGeom prst="rect">
            <a:avLst/>
          </a:prstGeom>
        </p:spPr>
      </p:pic>
      <p:pic>
        <p:nvPicPr>
          <p:cNvPr id="7" name="Content Placeholder 3">
            <a:extLst>
              <a:ext uri="{FF2B5EF4-FFF2-40B4-BE49-F238E27FC236}">
                <a16:creationId xmlns:a16="http://schemas.microsoft.com/office/drawing/2014/main" id="{EF19C9A3-AD67-3885-EAD9-407C4E0B433D}"/>
              </a:ext>
            </a:extLst>
          </p:cNvPr>
          <p:cNvPicPr>
            <a:picLocks noChangeAspect="1"/>
          </p:cNvPicPr>
          <p:nvPr/>
        </p:nvPicPr>
        <p:blipFill>
          <a:blip r:embed="rId5"/>
          <a:stretch>
            <a:fillRect/>
          </a:stretch>
        </p:blipFill>
        <p:spPr>
          <a:xfrm>
            <a:off x="8252499" y="1873083"/>
            <a:ext cx="2465931" cy="3698897"/>
          </a:xfrm>
          <a:prstGeom prst="rect">
            <a:avLst/>
          </a:prstGeom>
        </p:spPr>
      </p:pic>
    </p:spTree>
    <p:extLst>
      <p:ext uri="{BB962C8B-B14F-4D97-AF65-F5344CB8AC3E}">
        <p14:creationId xmlns:p14="http://schemas.microsoft.com/office/powerpoint/2010/main" val="2872295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5C1CCD95-D0CB-5F47-65A9-9BBE8E36FB7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443C44D2-E924-1156-BBFD-E43181FAD1B2}"/>
              </a:ext>
            </a:extLst>
          </p:cNvPr>
          <p:cNvSpPr>
            <a:spLocks noGrp="1"/>
          </p:cNvSpPr>
          <p:nvPr>
            <p:ph sz="half" idx="1"/>
          </p:nvPr>
        </p:nvSpPr>
        <p:spPr>
          <a:xfrm>
            <a:off x="488373" y="1361209"/>
            <a:ext cx="11128663" cy="5174241"/>
          </a:xfrm>
        </p:spPr>
        <p:txBody>
          <a:bodyPr>
            <a:normAutofit fontScale="92500" lnSpcReduction="10000"/>
          </a:bodyPr>
          <a:lstStyle/>
          <a:p>
            <a:pPr algn="ctr">
              <a:buFont typeface="Wingdings" panose="05000000000000000000" pitchFamily="2" charset="2"/>
              <a:buChar char="§"/>
            </a:pPr>
            <a:r>
              <a:rPr lang="en-US" sz="4000" b="1" dirty="0">
                <a:solidFill>
                  <a:schemeClr val="bg1">
                    <a:lumMod val="85000"/>
                  </a:schemeClr>
                </a:solidFill>
                <a:latin typeface="Alasassy Caps" pitchFamily="2" charset="0"/>
              </a:rPr>
              <a:t>Prayer </a:t>
            </a:r>
          </a:p>
          <a:p>
            <a:pPr algn="ctr">
              <a:buFont typeface="Wingdings" panose="05000000000000000000" pitchFamily="2" charset="2"/>
              <a:buChar char="§"/>
            </a:pPr>
            <a:r>
              <a:rPr lang="en-US" sz="4000" b="1" dirty="0">
                <a:solidFill>
                  <a:schemeClr val="bg1">
                    <a:lumMod val="85000"/>
                  </a:schemeClr>
                </a:solidFill>
                <a:latin typeface="Alasassy Caps" pitchFamily="2" charset="0"/>
              </a:rPr>
              <a:t>Scripture: </a:t>
            </a:r>
            <a:r>
              <a:rPr lang="en-US" sz="4000" b="1" dirty="0">
                <a:solidFill>
                  <a:schemeClr val="accent1">
                    <a:lumMod val="60000"/>
                    <a:lumOff val="40000"/>
                  </a:schemeClr>
                </a:solidFill>
                <a:latin typeface="Alasassy Caps" pitchFamily="2" charset="0"/>
              </a:rPr>
              <a:t>Genesis 50:18-21 </a:t>
            </a:r>
            <a:endParaRPr lang="en-US" sz="4000" b="1" dirty="0">
              <a:solidFill>
                <a:schemeClr val="accent5">
                  <a:lumMod val="40000"/>
                  <a:lumOff val="60000"/>
                </a:schemeClr>
              </a:solidFill>
              <a:latin typeface="Alasassy Caps" pitchFamily="2" charset="0"/>
            </a:endParaRPr>
          </a:p>
          <a:p>
            <a:pPr algn="ctr">
              <a:buFont typeface="Wingdings" panose="05000000000000000000" pitchFamily="2" charset="2"/>
              <a:buChar char="§"/>
            </a:pPr>
            <a:r>
              <a:rPr lang="en-US" sz="4000" b="1" dirty="0">
                <a:solidFill>
                  <a:schemeClr val="bg1">
                    <a:lumMod val="85000"/>
                  </a:schemeClr>
                </a:solidFill>
                <a:latin typeface="Alasassy Caps" pitchFamily="2" charset="0"/>
              </a:rPr>
              <a:t>Trusting God In the Turmoil </a:t>
            </a:r>
            <a:endParaRPr lang="en-US" sz="4000" b="1" dirty="0">
              <a:solidFill>
                <a:schemeClr val="tx2">
                  <a:lumMod val="25000"/>
                  <a:lumOff val="75000"/>
                </a:schemeClr>
              </a:solidFill>
              <a:latin typeface="Alasassy Caps" pitchFamily="2" charset="0"/>
            </a:endParaRPr>
          </a:p>
          <a:p>
            <a:pPr algn="ctr">
              <a:buFont typeface="Wingdings" panose="05000000000000000000" pitchFamily="2" charset="2"/>
              <a:buChar char="§"/>
            </a:pPr>
            <a:r>
              <a:rPr lang="en-US" sz="4000" b="1" dirty="0">
                <a:solidFill>
                  <a:schemeClr val="bg1">
                    <a:lumMod val="85000"/>
                  </a:schemeClr>
                </a:solidFill>
                <a:latin typeface="Alasassy Caps" pitchFamily="2" charset="0"/>
              </a:rPr>
              <a:t>Compassion and Empathy -</a:t>
            </a:r>
            <a:r>
              <a:rPr lang="en-US" sz="4000" b="1" dirty="0">
                <a:solidFill>
                  <a:schemeClr val="accent3">
                    <a:lumMod val="40000"/>
                    <a:lumOff val="60000"/>
                  </a:schemeClr>
                </a:solidFill>
                <a:latin typeface="Alasassy Caps" pitchFamily="2" charset="0"/>
              </a:rPr>
              <a:t>2 Corinthians </a:t>
            </a:r>
            <a:r>
              <a:rPr lang="en-US" sz="4000" b="1" dirty="0">
                <a:solidFill>
                  <a:schemeClr val="accent6">
                    <a:lumMod val="60000"/>
                    <a:lumOff val="40000"/>
                  </a:schemeClr>
                </a:solidFill>
                <a:latin typeface="Alasassy Caps" pitchFamily="2" charset="0"/>
              </a:rPr>
              <a:t>1:3-4</a:t>
            </a:r>
          </a:p>
          <a:p>
            <a:pPr algn="ctr">
              <a:buFont typeface="Wingdings" panose="05000000000000000000" pitchFamily="2" charset="2"/>
              <a:buChar char="§"/>
            </a:pPr>
            <a:r>
              <a:rPr lang="en-US" sz="4000" b="1" dirty="0">
                <a:solidFill>
                  <a:schemeClr val="bg1">
                    <a:lumMod val="85000"/>
                  </a:schemeClr>
                </a:solidFill>
                <a:latin typeface="Alasassy Caps" pitchFamily="2" charset="0"/>
              </a:rPr>
              <a:t>A deeper relationship with God - </a:t>
            </a:r>
            <a:r>
              <a:rPr lang="en-US" sz="4000" b="1" dirty="0">
                <a:solidFill>
                  <a:srgbClr val="FFC000"/>
                </a:solidFill>
                <a:latin typeface="Alasassy Caps" pitchFamily="2" charset="0"/>
              </a:rPr>
              <a:t>Philippians 3:10 </a:t>
            </a:r>
          </a:p>
          <a:p>
            <a:pPr algn="ctr">
              <a:buFont typeface="Wingdings" panose="05000000000000000000" pitchFamily="2" charset="2"/>
              <a:buChar char="§"/>
            </a:pPr>
            <a:r>
              <a:rPr lang="en-US" sz="4000" b="1" dirty="0">
                <a:solidFill>
                  <a:schemeClr val="bg1">
                    <a:lumMod val="85000"/>
                  </a:schemeClr>
                </a:solidFill>
                <a:latin typeface="Alasassy Caps" pitchFamily="2" charset="0"/>
              </a:rPr>
              <a:t>The Joy of obtaining the prize – </a:t>
            </a:r>
            <a:r>
              <a:rPr lang="en-US" sz="4000" b="1" dirty="0">
                <a:solidFill>
                  <a:schemeClr val="accent5">
                    <a:lumMod val="40000"/>
                    <a:lumOff val="60000"/>
                  </a:schemeClr>
                </a:solidFill>
                <a:latin typeface="Alasassy Caps" pitchFamily="2" charset="0"/>
              </a:rPr>
              <a:t>Hebrews 12:2</a:t>
            </a:r>
          </a:p>
          <a:p>
            <a:pPr algn="ctr">
              <a:buFont typeface="Wingdings" panose="05000000000000000000" pitchFamily="2" charset="2"/>
              <a:buChar char="§"/>
            </a:pPr>
            <a:r>
              <a:rPr lang="en-US" sz="4000" b="1" dirty="0">
                <a:solidFill>
                  <a:schemeClr val="bg1">
                    <a:lumMod val="85000"/>
                  </a:schemeClr>
                </a:solidFill>
                <a:latin typeface="Alasassy Caps" pitchFamily="2" charset="0"/>
              </a:rPr>
              <a:t>Let’s pray together </a:t>
            </a:r>
          </a:p>
          <a:p>
            <a:pPr algn="ctr">
              <a:buFont typeface="Wingdings" panose="05000000000000000000" pitchFamily="2" charset="2"/>
              <a:buChar char="§"/>
            </a:pPr>
            <a:r>
              <a:rPr lang="en-US" sz="4000" b="1" dirty="0">
                <a:solidFill>
                  <a:schemeClr val="bg1">
                    <a:lumMod val="85000"/>
                  </a:schemeClr>
                </a:solidFill>
                <a:latin typeface="Alasassy Caps" pitchFamily="2" charset="0"/>
              </a:rPr>
              <a:t>Open the doors of the church/offering</a:t>
            </a:r>
          </a:p>
          <a:p>
            <a:pPr algn="ctr">
              <a:buFont typeface="Wingdings" panose="05000000000000000000" pitchFamily="2" charset="2"/>
              <a:buChar char="§"/>
            </a:pPr>
            <a:r>
              <a:rPr lang="en-US" sz="4000" b="1" dirty="0">
                <a:solidFill>
                  <a:schemeClr val="bg1">
                    <a:lumMod val="85000"/>
                  </a:schemeClr>
                </a:solidFill>
                <a:latin typeface="Alasassy Caps" pitchFamily="2" charset="0"/>
              </a:rPr>
              <a:t>Thank you!</a:t>
            </a:r>
          </a:p>
          <a:p>
            <a:pPr marL="0" indent="0">
              <a:buNone/>
            </a:pPr>
            <a:endParaRPr lang="en-US" dirty="0"/>
          </a:p>
        </p:txBody>
      </p:sp>
      <p:sp>
        <p:nvSpPr>
          <p:cNvPr id="4" name="Rectangle: Folded Corner 3">
            <a:extLst>
              <a:ext uri="{FF2B5EF4-FFF2-40B4-BE49-F238E27FC236}">
                <a16:creationId xmlns:a16="http://schemas.microsoft.com/office/drawing/2014/main" id="{D3174325-B93B-0ADB-E0B9-BE6DE1892065}"/>
              </a:ext>
            </a:extLst>
          </p:cNvPr>
          <p:cNvSpPr/>
          <p:nvPr/>
        </p:nvSpPr>
        <p:spPr>
          <a:xfrm>
            <a:off x="1564160" y="1259248"/>
            <a:ext cx="9508435" cy="5174241"/>
          </a:xfrm>
          <a:custGeom>
            <a:avLst/>
            <a:gdLst>
              <a:gd name="connsiteX0" fmla="*/ 0 w 9508435"/>
              <a:gd name="connsiteY0" fmla="*/ 0 h 5174241"/>
              <a:gd name="connsiteX1" fmla="*/ 499193 w 9508435"/>
              <a:gd name="connsiteY1" fmla="*/ 0 h 5174241"/>
              <a:gd name="connsiteX2" fmla="*/ 808217 w 9508435"/>
              <a:gd name="connsiteY2" fmla="*/ 0 h 5174241"/>
              <a:gd name="connsiteX3" fmla="*/ 1592663 w 9508435"/>
              <a:gd name="connsiteY3" fmla="*/ 0 h 5174241"/>
              <a:gd name="connsiteX4" fmla="*/ 2091856 w 9508435"/>
              <a:gd name="connsiteY4" fmla="*/ 0 h 5174241"/>
              <a:gd name="connsiteX5" fmla="*/ 2591049 w 9508435"/>
              <a:gd name="connsiteY5" fmla="*/ 0 h 5174241"/>
              <a:gd name="connsiteX6" fmla="*/ 3375494 w 9508435"/>
              <a:gd name="connsiteY6" fmla="*/ 0 h 5174241"/>
              <a:gd name="connsiteX7" fmla="*/ 3779603 w 9508435"/>
              <a:gd name="connsiteY7" fmla="*/ 0 h 5174241"/>
              <a:gd name="connsiteX8" fmla="*/ 4564049 w 9508435"/>
              <a:gd name="connsiteY8" fmla="*/ 0 h 5174241"/>
              <a:gd name="connsiteX9" fmla="*/ 5348495 w 9508435"/>
              <a:gd name="connsiteY9" fmla="*/ 0 h 5174241"/>
              <a:gd name="connsiteX10" fmla="*/ 5942772 w 9508435"/>
              <a:gd name="connsiteY10" fmla="*/ 0 h 5174241"/>
              <a:gd name="connsiteX11" fmla="*/ 6727218 w 9508435"/>
              <a:gd name="connsiteY11" fmla="*/ 0 h 5174241"/>
              <a:gd name="connsiteX12" fmla="*/ 7226411 w 9508435"/>
              <a:gd name="connsiteY12" fmla="*/ 0 h 5174241"/>
              <a:gd name="connsiteX13" fmla="*/ 7725603 w 9508435"/>
              <a:gd name="connsiteY13" fmla="*/ 0 h 5174241"/>
              <a:gd name="connsiteX14" fmla="*/ 8414965 w 9508435"/>
              <a:gd name="connsiteY14" fmla="*/ 0 h 5174241"/>
              <a:gd name="connsiteX15" fmla="*/ 8914158 w 9508435"/>
              <a:gd name="connsiteY15" fmla="*/ 0 h 5174241"/>
              <a:gd name="connsiteX16" fmla="*/ 9508435 w 9508435"/>
              <a:gd name="connsiteY16" fmla="*/ 0 h 5174241"/>
              <a:gd name="connsiteX17" fmla="*/ 9508435 w 9508435"/>
              <a:gd name="connsiteY17" fmla="*/ 625218 h 5174241"/>
              <a:gd name="connsiteX18" fmla="*/ 9508435 w 9508435"/>
              <a:gd name="connsiteY18" fmla="*/ 1207318 h 5174241"/>
              <a:gd name="connsiteX19" fmla="*/ 9508435 w 9508435"/>
              <a:gd name="connsiteY19" fmla="*/ 1789418 h 5174241"/>
              <a:gd name="connsiteX20" fmla="*/ 9508435 w 9508435"/>
              <a:gd name="connsiteY20" fmla="*/ 2199044 h 5174241"/>
              <a:gd name="connsiteX21" fmla="*/ 9508435 w 9508435"/>
              <a:gd name="connsiteY21" fmla="*/ 2651788 h 5174241"/>
              <a:gd name="connsiteX22" fmla="*/ 9508435 w 9508435"/>
              <a:gd name="connsiteY22" fmla="*/ 3233888 h 5174241"/>
              <a:gd name="connsiteX23" fmla="*/ 9508435 w 9508435"/>
              <a:gd name="connsiteY23" fmla="*/ 3729750 h 5174241"/>
              <a:gd name="connsiteX24" fmla="*/ 9508435 w 9508435"/>
              <a:gd name="connsiteY24" fmla="*/ 4311850 h 5174241"/>
              <a:gd name="connsiteX25" fmla="*/ 9212347 w 9508435"/>
              <a:gd name="connsiteY25" fmla="*/ 4607938 h 5174241"/>
              <a:gd name="connsiteX26" fmla="*/ 8950755 w 9508435"/>
              <a:gd name="connsiteY26" fmla="*/ 4869530 h 5174241"/>
              <a:gd name="connsiteX27" fmla="*/ 8646044 w 9508435"/>
              <a:gd name="connsiteY27" fmla="*/ 5174241 h 5174241"/>
              <a:gd name="connsiteX28" fmla="*/ 8242562 w 9508435"/>
              <a:gd name="connsiteY28" fmla="*/ 5174241 h 5174241"/>
              <a:gd name="connsiteX29" fmla="*/ 7493238 w 9508435"/>
              <a:gd name="connsiteY29" fmla="*/ 5174241 h 5174241"/>
              <a:gd name="connsiteX30" fmla="*/ 7003296 w 9508435"/>
              <a:gd name="connsiteY30" fmla="*/ 5174241 h 5174241"/>
              <a:gd name="connsiteX31" fmla="*/ 6686274 w 9508435"/>
              <a:gd name="connsiteY31" fmla="*/ 5174241 h 5174241"/>
              <a:gd name="connsiteX32" fmla="*/ 6023411 w 9508435"/>
              <a:gd name="connsiteY32" fmla="*/ 5174241 h 5174241"/>
              <a:gd name="connsiteX33" fmla="*/ 5619929 w 9508435"/>
              <a:gd name="connsiteY33" fmla="*/ 5174241 h 5174241"/>
              <a:gd name="connsiteX34" fmla="*/ 4957065 w 9508435"/>
              <a:gd name="connsiteY34" fmla="*/ 5174241 h 5174241"/>
              <a:gd name="connsiteX35" fmla="*/ 4207741 w 9508435"/>
              <a:gd name="connsiteY35" fmla="*/ 5174241 h 5174241"/>
              <a:gd name="connsiteX36" fmla="*/ 3717799 w 9508435"/>
              <a:gd name="connsiteY36" fmla="*/ 5174241 h 5174241"/>
              <a:gd name="connsiteX37" fmla="*/ 2968475 w 9508435"/>
              <a:gd name="connsiteY37" fmla="*/ 5174241 h 5174241"/>
              <a:gd name="connsiteX38" fmla="*/ 2564993 w 9508435"/>
              <a:gd name="connsiteY38" fmla="*/ 5174241 h 5174241"/>
              <a:gd name="connsiteX39" fmla="*/ 2247971 w 9508435"/>
              <a:gd name="connsiteY39" fmla="*/ 5174241 h 5174241"/>
              <a:gd name="connsiteX40" fmla="*/ 1930950 w 9508435"/>
              <a:gd name="connsiteY40" fmla="*/ 5174241 h 5174241"/>
              <a:gd name="connsiteX41" fmla="*/ 1268086 w 9508435"/>
              <a:gd name="connsiteY41" fmla="*/ 5174241 h 5174241"/>
              <a:gd name="connsiteX42" fmla="*/ 951065 w 9508435"/>
              <a:gd name="connsiteY42" fmla="*/ 5174241 h 5174241"/>
              <a:gd name="connsiteX43" fmla="*/ 0 w 9508435"/>
              <a:gd name="connsiteY43" fmla="*/ 5174241 h 5174241"/>
              <a:gd name="connsiteX44" fmla="*/ 0 w 9508435"/>
              <a:gd name="connsiteY44" fmla="*/ 4702810 h 5174241"/>
              <a:gd name="connsiteX45" fmla="*/ 0 w 9508435"/>
              <a:gd name="connsiteY45" fmla="*/ 4283122 h 5174241"/>
              <a:gd name="connsiteX46" fmla="*/ 0 w 9508435"/>
              <a:gd name="connsiteY46" fmla="*/ 3708206 h 5174241"/>
              <a:gd name="connsiteX47" fmla="*/ 0 w 9508435"/>
              <a:gd name="connsiteY47" fmla="*/ 3029806 h 5174241"/>
              <a:gd name="connsiteX48" fmla="*/ 0 w 9508435"/>
              <a:gd name="connsiteY48" fmla="*/ 2506632 h 5174241"/>
              <a:gd name="connsiteX49" fmla="*/ 0 w 9508435"/>
              <a:gd name="connsiteY49" fmla="*/ 1983459 h 5174241"/>
              <a:gd name="connsiteX50" fmla="*/ 0 w 9508435"/>
              <a:gd name="connsiteY50" fmla="*/ 1408543 h 5174241"/>
              <a:gd name="connsiteX51" fmla="*/ 0 w 9508435"/>
              <a:gd name="connsiteY51" fmla="*/ 781885 h 5174241"/>
              <a:gd name="connsiteX52" fmla="*/ 0 w 9508435"/>
              <a:gd name="connsiteY52" fmla="*/ 0 h 5174241"/>
              <a:gd name="connsiteX0" fmla="*/ 8646044 w 9508435"/>
              <a:gd name="connsiteY0" fmla="*/ 5174241 h 5174241"/>
              <a:gd name="connsiteX1" fmla="*/ 8734008 w 9508435"/>
              <a:gd name="connsiteY1" fmla="*/ 4822385 h 5174241"/>
              <a:gd name="connsiteX2" fmla="*/ 8818522 w 9508435"/>
              <a:gd name="connsiteY2" fmla="*/ 4484328 h 5174241"/>
              <a:gd name="connsiteX3" fmla="*/ 9149680 w 9508435"/>
              <a:gd name="connsiteY3" fmla="*/ 4401539 h 5174241"/>
              <a:gd name="connsiteX4" fmla="*/ 9508435 w 9508435"/>
              <a:gd name="connsiteY4" fmla="*/ 4311850 h 5174241"/>
              <a:gd name="connsiteX5" fmla="*/ 9220971 w 9508435"/>
              <a:gd name="connsiteY5" fmla="*/ 4599314 h 5174241"/>
              <a:gd name="connsiteX6" fmla="*/ 8959379 w 9508435"/>
              <a:gd name="connsiteY6" fmla="*/ 4860906 h 5174241"/>
              <a:gd name="connsiteX7" fmla="*/ 8646044 w 9508435"/>
              <a:gd name="connsiteY7" fmla="*/ 5174241 h 5174241"/>
              <a:gd name="connsiteX0" fmla="*/ 8646044 w 9508435"/>
              <a:gd name="connsiteY0" fmla="*/ 5174241 h 5174241"/>
              <a:gd name="connsiteX1" fmla="*/ 8727109 w 9508435"/>
              <a:gd name="connsiteY1" fmla="*/ 4849982 h 5174241"/>
              <a:gd name="connsiteX2" fmla="*/ 8818522 w 9508435"/>
              <a:gd name="connsiteY2" fmla="*/ 4484328 h 5174241"/>
              <a:gd name="connsiteX3" fmla="*/ 9156579 w 9508435"/>
              <a:gd name="connsiteY3" fmla="*/ 4399814 h 5174241"/>
              <a:gd name="connsiteX4" fmla="*/ 9508435 w 9508435"/>
              <a:gd name="connsiteY4" fmla="*/ 4311850 h 5174241"/>
              <a:gd name="connsiteX5" fmla="*/ 9246843 w 9508435"/>
              <a:gd name="connsiteY5" fmla="*/ 4573442 h 5174241"/>
              <a:gd name="connsiteX6" fmla="*/ 8968003 w 9508435"/>
              <a:gd name="connsiteY6" fmla="*/ 4852282 h 5174241"/>
              <a:gd name="connsiteX7" fmla="*/ 8646044 w 9508435"/>
              <a:gd name="connsiteY7" fmla="*/ 5174241 h 5174241"/>
              <a:gd name="connsiteX8" fmla="*/ 7896720 w 9508435"/>
              <a:gd name="connsiteY8" fmla="*/ 5174241 h 5174241"/>
              <a:gd name="connsiteX9" fmla="*/ 7147396 w 9508435"/>
              <a:gd name="connsiteY9" fmla="*/ 5174241 h 5174241"/>
              <a:gd name="connsiteX10" fmla="*/ 6743914 w 9508435"/>
              <a:gd name="connsiteY10" fmla="*/ 5174241 h 5174241"/>
              <a:gd name="connsiteX11" fmla="*/ 5994591 w 9508435"/>
              <a:gd name="connsiteY11" fmla="*/ 5174241 h 5174241"/>
              <a:gd name="connsiteX12" fmla="*/ 5591108 w 9508435"/>
              <a:gd name="connsiteY12" fmla="*/ 5174241 h 5174241"/>
              <a:gd name="connsiteX13" fmla="*/ 4928245 w 9508435"/>
              <a:gd name="connsiteY13" fmla="*/ 5174241 h 5174241"/>
              <a:gd name="connsiteX14" fmla="*/ 4178921 w 9508435"/>
              <a:gd name="connsiteY14" fmla="*/ 5174241 h 5174241"/>
              <a:gd name="connsiteX15" fmla="*/ 3861900 w 9508435"/>
              <a:gd name="connsiteY15" fmla="*/ 5174241 h 5174241"/>
              <a:gd name="connsiteX16" fmla="*/ 3112576 w 9508435"/>
              <a:gd name="connsiteY16" fmla="*/ 5174241 h 5174241"/>
              <a:gd name="connsiteX17" fmla="*/ 2363252 w 9508435"/>
              <a:gd name="connsiteY17" fmla="*/ 5174241 h 5174241"/>
              <a:gd name="connsiteX18" fmla="*/ 2046230 w 9508435"/>
              <a:gd name="connsiteY18" fmla="*/ 5174241 h 5174241"/>
              <a:gd name="connsiteX19" fmla="*/ 1469827 w 9508435"/>
              <a:gd name="connsiteY19" fmla="*/ 5174241 h 5174241"/>
              <a:gd name="connsiteX20" fmla="*/ 979885 w 9508435"/>
              <a:gd name="connsiteY20" fmla="*/ 5174241 h 5174241"/>
              <a:gd name="connsiteX21" fmla="*/ 489942 w 9508435"/>
              <a:gd name="connsiteY21" fmla="*/ 5174241 h 5174241"/>
              <a:gd name="connsiteX22" fmla="*/ 0 w 9508435"/>
              <a:gd name="connsiteY22" fmla="*/ 5174241 h 5174241"/>
              <a:gd name="connsiteX23" fmla="*/ 0 w 9508435"/>
              <a:gd name="connsiteY23" fmla="*/ 4754553 h 5174241"/>
              <a:gd name="connsiteX24" fmla="*/ 0 w 9508435"/>
              <a:gd name="connsiteY24" fmla="*/ 4231379 h 5174241"/>
              <a:gd name="connsiteX25" fmla="*/ 0 w 9508435"/>
              <a:gd name="connsiteY25" fmla="*/ 3552979 h 5174241"/>
              <a:gd name="connsiteX26" fmla="*/ 0 w 9508435"/>
              <a:gd name="connsiteY26" fmla="*/ 2978063 h 5174241"/>
              <a:gd name="connsiteX27" fmla="*/ 0 w 9508435"/>
              <a:gd name="connsiteY27" fmla="*/ 2299663 h 5174241"/>
              <a:gd name="connsiteX28" fmla="*/ 0 w 9508435"/>
              <a:gd name="connsiteY28" fmla="*/ 1621262 h 5174241"/>
              <a:gd name="connsiteX29" fmla="*/ 0 w 9508435"/>
              <a:gd name="connsiteY29" fmla="*/ 1149831 h 5174241"/>
              <a:gd name="connsiteX30" fmla="*/ 0 w 9508435"/>
              <a:gd name="connsiteY30" fmla="*/ 626658 h 5174241"/>
              <a:gd name="connsiteX31" fmla="*/ 0 w 9508435"/>
              <a:gd name="connsiteY31" fmla="*/ 0 h 5174241"/>
              <a:gd name="connsiteX32" fmla="*/ 594277 w 9508435"/>
              <a:gd name="connsiteY32" fmla="*/ 0 h 5174241"/>
              <a:gd name="connsiteX33" fmla="*/ 903301 w 9508435"/>
              <a:gd name="connsiteY33" fmla="*/ 0 h 5174241"/>
              <a:gd name="connsiteX34" fmla="*/ 1212325 w 9508435"/>
              <a:gd name="connsiteY34" fmla="*/ 0 h 5174241"/>
              <a:gd name="connsiteX35" fmla="*/ 1996771 w 9508435"/>
              <a:gd name="connsiteY35" fmla="*/ 0 h 5174241"/>
              <a:gd name="connsiteX36" fmla="*/ 2495964 w 9508435"/>
              <a:gd name="connsiteY36" fmla="*/ 0 h 5174241"/>
              <a:gd name="connsiteX37" fmla="*/ 3280410 w 9508435"/>
              <a:gd name="connsiteY37" fmla="*/ 0 h 5174241"/>
              <a:gd name="connsiteX38" fmla="*/ 3779603 w 9508435"/>
              <a:gd name="connsiteY38" fmla="*/ 0 h 5174241"/>
              <a:gd name="connsiteX39" fmla="*/ 4468964 w 9508435"/>
              <a:gd name="connsiteY39" fmla="*/ 0 h 5174241"/>
              <a:gd name="connsiteX40" fmla="*/ 4873073 w 9508435"/>
              <a:gd name="connsiteY40" fmla="*/ 0 h 5174241"/>
              <a:gd name="connsiteX41" fmla="*/ 5467350 w 9508435"/>
              <a:gd name="connsiteY41" fmla="*/ 0 h 5174241"/>
              <a:gd name="connsiteX42" fmla="*/ 6061627 w 9508435"/>
              <a:gd name="connsiteY42" fmla="*/ 0 h 5174241"/>
              <a:gd name="connsiteX43" fmla="*/ 6560820 w 9508435"/>
              <a:gd name="connsiteY43" fmla="*/ 0 h 5174241"/>
              <a:gd name="connsiteX44" fmla="*/ 7060013 w 9508435"/>
              <a:gd name="connsiteY44" fmla="*/ 0 h 5174241"/>
              <a:gd name="connsiteX45" fmla="*/ 7369037 w 9508435"/>
              <a:gd name="connsiteY45" fmla="*/ 0 h 5174241"/>
              <a:gd name="connsiteX46" fmla="*/ 7678061 w 9508435"/>
              <a:gd name="connsiteY46" fmla="*/ 0 h 5174241"/>
              <a:gd name="connsiteX47" fmla="*/ 7987085 w 9508435"/>
              <a:gd name="connsiteY47" fmla="*/ 0 h 5174241"/>
              <a:gd name="connsiteX48" fmla="*/ 8296110 w 9508435"/>
              <a:gd name="connsiteY48" fmla="*/ 0 h 5174241"/>
              <a:gd name="connsiteX49" fmla="*/ 8605134 w 9508435"/>
              <a:gd name="connsiteY49" fmla="*/ 0 h 5174241"/>
              <a:gd name="connsiteX50" fmla="*/ 9508435 w 9508435"/>
              <a:gd name="connsiteY50" fmla="*/ 0 h 5174241"/>
              <a:gd name="connsiteX51" fmla="*/ 9508435 w 9508435"/>
              <a:gd name="connsiteY51" fmla="*/ 409626 h 5174241"/>
              <a:gd name="connsiteX52" fmla="*/ 9508435 w 9508435"/>
              <a:gd name="connsiteY52" fmla="*/ 1034844 h 5174241"/>
              <a:gd name="connsiteX53" fmla="*/ 9508435 w 9508435"/>
              <a:gd name="connsiteY53" fmla="*/ 1444470 h 5174241"/>
              <a:gd name="connsiteX54" fmla="*/ 9508435 w 9508435"/>
              <a:gd name="connsiteY54" fmla="*/ 2026570 h 5174241"/>
              <a:gd name="connsiteX55" fmla="*/ 9508435 w 9508435"/>
              <a:gd name="connsiteY55" fmla="*/ 2651788 h 5174241"/>
              <a:gd name="connsiteX56" fmla="*/ 9508435 w 9508435"/>
              <a:gd name="connsiteY56" fmla="*/ 3233888 h 5174241"/>
              <a:gd name="connsiteX57" fmla="*/ 9508435 w 9508435"/>
              <a:gd name="connsiteY57" fmla="*/ 3729750 h 5174241"/>
              <a:gd name="connsiteX58" fmla="*/ 9508435 w 9508435"/>
              <a:gd name="connsiteY58" fmla="*/ 4311850 h 517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508435" h="5174241" stroke="0" extrusionOk="0">
                <a:moveTo>
                  <a:pt x="0" y="0"/>
                </a:moveTo>
                <a:cubicBezTo>
                  <a:pt x="207088" y="-20027"/>
                  <a:pt x="300935" y="44727"/>
                  <a:pt x="499193" y="0"/>
                </a:cubicBezTo>
                <a:cubicBezTo>
                  <a:pt x="697451" y="-44727"/>
                  <a:pt x="673935" y="28075"/>
                  <a:pt x="808217" y="0"/>
                </a:cubicBezTo>
                <a:cubicBezTo>
                  <a:pt x="942499" y="-28075"/>
                  <a:pt x="1298301" y="35022"/>
                  <a:pt x="1592663" y="0"/>
                </a:cubicBezTo>
                <a:cubicBezTo>
                  <a:pt x="1887025" y="-35022"/>
                  <a:pt x="1936445" y="27051"/>
                  <a:pt x="2091856" y="0"/>
                </a:cubicBezTo>
                <a:cubicBezTo>
                  <a:pt x="2247267" y="-27051"/>
                  <a:pt x="2363275" y="41291"/>
                  <a:pt x="2591049" y="0"/>
                </a:cubicBezTo>
                <a:cubicBezTo>
                  <a:pt x="2818823" y="-41291"/>
                  <a:pt x="3137614" y="6451"/>
                  <a:pt x="3375494" y="0"/>
                </a:cubicBezTo>
                <a:cubicBezTo>
                  <a:pt x="3613375" y="-6451"/>
                  <a:pt x="3688570" y="36068"/>
                  <a:pt x="3779603" y="0"/>
                </a:cubicBezTo>
                <a:cubicBezTo>
                  <a:pt x="3870636" y="-36068"/>
                  <a:pt x="4175064" y="1357"/>
                  <a:pt x="4564049" y="0"/>
                </a:cubicBezTo>
                <a:cubicBezTo>
                  <a:pt x="4953034" y="-1357"/>
                  <a:pt x="4980285" y="26447"/>
                  <a:pt x="5348495" y="0"/>
                </a:cubicBezTo>
                <a:cubicBezTo>
                  <a:pt x="5716705" y="-26447"/>
                  <a:pt x="5817772" y="19479"/>
                  <a:pt x="5942772" y="0"/>
                </a:cubicBezTo>
                <a:cubicBezTo>
                  <a:pt x="6067772" y="-19479"/>
                  <a:pt x="6494126" y="86410"/>
                  <a:pt x="6727218" y="0"/>
                </a:cubicBezTo>
                <a:cubicBezTo>
                  <a:pt x="6960310" y="-86410"/>
                  <a:pt x="7005746" y="52122"/>
                  <a:pt x="7226411" y="0"/>
                </a:cubicBezTo>
                <a:cubicBezTo>
                  <a:pt x="7447076" y="-52122"/>
                  <a:pt x="7481232" y="6268"/>
                  <a:pt x="7725603" y="0"/>
                </a:cubicBezTo>
                <a:cubicBezTo>
                  <a:pt x="7969974" y="-6268"/>
                  <a:pt x="8247695" y="69915"/>
                  <a:pt x="8414965" y="0"/>
                </a:cubicBezTo>
                <a:cubicBezTo>
                  <a:pt x="8582235" y="-69915"/>
                  <a:pt x="8771715" y="4227"/>
                  <a:pt x="8914158" y="0"/>
                </a:cubicBezTo>
                <a:cubicBezTo>
                  <a:pt x="9056601" y="-4227"/>
                  <a:pt x="9289646" y="61512"/>
                  <a:pt x="9508435" y="0"/>
                </a:cubicBezTo>
                <a:cubicBezTo>
                  <a:pt x="9525134" y="229371"/>
                  <a:pt x="9471882" y="363550"/>
                  <a:pt x="9508435" y="625218"/>
                </a:cubicBezTo>
                <a:cubicBezTo>
                  <a:pt x="9544988" y="886886"/>
                  <a:pt x="9464902" y="936078"/>
                  <a:pt x="9508435" y="1207318"/>
                </a:cubicBezTo>
                <a:cubicBezTo>
                  <a:pt x="9551968" y="1478558"/>
                  <a:pt x="9478171" y="1595557"/>
                  <a:pt x="9508435" y="1789418"/>
                </a:cubicBezTo>
                <a:cubicBezTo>
                  <a:pt x="9538699" y="1983279"/>
                  <a:pt x="9475651" y="2029179"/>
                  <a:pt x="9508435" y="2199044"/>
                </a:cubicBezTo>
                <a:cubicBezTo>
                  <a:pt x="9541219" y="2368909"/>
                  <a:pt x="9505056" y="2447094"/>
                  <a:pt x="9508435" y="2651788"/>
                </a:cubicBezTo>
                <a:cubicBezTo>
                  <a:pt x="9511814" y="2856482"/>
                  <a:pt x="9485272" y="2977441"/>
                  <a:pt x="9508435" y="3233888"/>
                </a:cubicBezTo>
                <a:cubicBezTo>
                  <a:pt x="9531598" y="3490335"/>
                  <a:pt x="9467844" y="3615840"/>
                  <a:pt x="9508435" y="3729750"/>
                </a:cubicBezTo>
                <a:cubicBezTo>
                  <a:pt x="9549026" y="3843660"/>
                  <a:pt x="9474406" y="4138904"/>
                  <a:pt x="9508435" y="4311850"/>
                </a:cubicBezTo>
                <a:cubicBezTo>
                  <a:pt x="9461824" y="4409602"/>
                  <a:pt x="9268401" y="4483511"/>
                  <a:pt x="9212347" y="4607938"/>
                </a:cubicBezTo>
                <a:cubicBezTo>
                  <a:pt x="9156293" y="4732365"/>
                  <a:pt x="9039618" y="4769452"/>
                  <a:pt x="8950755" y="4869530"/>
                </a:cubicBezTo>
                <a:cubicBezTo>
                  <a:pt x="8861892" y="4969608"/>
                  <a:pt x="8685152" y="5063260"/>
                  <a:pt x="8646044" y="5174241"/>
                </a:cubicBezTo>
                <a:cubicBezTo>
                  <a:pt x="8493924" y="5218382"/>
                  <a:pt x="8426528" y="5146190"/>
                  <a:pt x="8242562" y="5174241"/>
                </a:cubicBezTo>
                <a:cubicBezTo>
                  <a:pt x="8058596" y="5202292"/>
                  <a:pt x="7830748" y="5093214"/>
                  <a:pt x="7493238" y="5174241"/>
                </a:cubicBezTo>
                <a:cubicBezTo>
                  <a:pt x="7155728" y="5255268"/>
                  <a:pt x="7139663" y="5130139"/>
                  <a:pt x="7003296" y="5174241"/>
                </a:cubicBezTo>
                <a:cubicBezTo>
                  <a:pt x="6866929" y="5218343"/>
                  <a:pt x="6836615" y="5160461"/>
                  <a:pt x="6686274" y="5174241"/>
                </a:cubicBezTo>
                <a:cubicBezTo>
                  <a:pt x="6535933" y="5188021"/>
                  <a:pt x="6257882" y="5167972"/>
                  <a:pt x="6023411" y="5174241"/>
                </a:cubicBezTo>
                <a:cubicBezTo>
                  <a:pt x="5788940" y="5180510"/>
                  <a:pt x="5735470" y="5156296"/>
                  <a:pt x="5619929" y="5174241"/>
                </a:cubicBezTo>
                <a:cubicBezTo>
                  <a:pt x="5504388" y="5192186"/>
                  <a:pt x="5106597" y="5165074"/>
                  <a:pt x="4957065" y="5174241"/>
                </a:cubicBezTo>
                <a:cubicBezTo>
                  <a:pt x="4807533" y="5183408"/>
                  <a:pt x="4492175" y="5120180"/>
                  <a:pt x="4207741" y="5174241"/>
                </a:cubicBezTo>
                <a:cubicBezTo>
                  <a:pt x="3923307" y="5228302"/>
                  <a:pt x="3924174" y="5149833"/>
                  <a:pt x="3717799" y="5174241"/>
                </a:cubicBezTo>
                <a:cubicBezTo>
                  <a:pt x="3511424" y="5198649"/>
                  <a:pt x="3194158" y="5157111"/>
                  <a:pt x="2968475" y="5174241"/>
                </a:cubicBezTo>
                <a:cubicBezTo>
                  <a:pt x="2742792" y="5191371"/>
                  <a:pt x="2741323" y="5151585"/>
                  <a:pt x="2564993" y="5174241"/>
                </a:cubicBezTo>
                <a:cubicBezTo>
                  <a:pt x="2388663" y="5196897"/>
                  <a:pt x="2342570" y="5146913"/>
                  <a:pt x="2247971" y="5174241"/>
                </a:cubicBezTo>
                <a:cubicBezTo>
                  <a:pt x="2153372" y="5201569"/>
                  <a:pt x="2026031" y="5165936"/>
                  <a:pt x="1930950" y="5174241"/>
                </a:cubicBezTo>
                <a:cubicBezTo>
                  <a:pt x="1835869" y="5182546"/>
                  <a:pt x="1499302" y="5151200"/>
                  <a:pt x="1268086" y="5174241"/>
                </a:cubicBezTo>
                <a:cubicBezTo>
                  <a:pt x="1036870" y="5197282"/>
                  <a:pt x="1071558" y="5168517"/>
                  <a:pt x="951065" y="5174241"/>
                </a:cubicBezTo>
                <a:cubicBezTo>
                  <a:pt x="830572" y="5179965"/>
                  <a:pt x="271978" y="5162972"/>
                  <a:pt x="0" y="5174241"/>
                </a:cubicBezTo>
                <a:cubicBezTo>
                  <a:pt x="-1958" y="4946020"/>
                  <a:pt x="26917" y="4938499"/>
                  <a:pt x="0" y="4702810"/>
                </a:cubicBezTo>
                <a:cubicBezTo>
                  <a:pt x="-26917" y="4467121"/>
                  <a:pt x="5641" y="4434988"/>
                  <a:pt x="0" y="4283122"/>
                </a:cubicBezTo>
                <a:cubicBezTo>
                  <a:pt x="-5641" y="4131256"/>
                  <a:pt x="2433" y="3866053"/>
                  <a:pt x="0" y="3708206"/>
                </a:cubicBezTo>
                <a:cubicBezTo>
                  <a:pt x="-2433" y="3550359"/>
                  <a:pt x="32014" y="3293255"/>
                  <a:pt x="0" y="3029806"/>
                </a:cubicBezTo>
                <a:cubicBezTo>
                  <a:pt x="-32014" y="2766357"/>
                  <a:pt x="3144" y="2690418"/>
                  <a:pt x="0" y="2506632"/>
                </a:cubicBezTo>
                <a:cubicBezTo>
                  <a:pt x="-3144" y="2322846"/>
                  <a:pt x="22615" y="2177357"/>
                  <a:pt x="0" y="1983459"/>
                </a:cubicBezTo>
                <a:cubicBezTo>
                  <a:pt x="-22615" y="1789561"/>
                  <a:pt x="26880" y="1683526"/>
                  <a:pt x="0" y="1408543"/>
                </a:cubicBezTo>
                <a:cubicBezTo>
                  <a:pt x="-26880" y="1133560"/>
                  <a:pt x="29220" y="1027999"/>
                  <a:pt x="0" y="781885"/>
                </a:cubicBezTo>
                <a:cubicBezTo>
                  <a:pt x="-29220" y="535771"/>
                  <a:pt x="73817" y="336236"/>
                  <a:pt x="0" y="0"/>
                </a:cubicBezTo>
                <a:close/>
              </a:path>
              <a:path w="9508435" h="5174241" fill="darkenLess" stroke="0" extrusionOk="0">
                <a:moveTo>
                  <a:pt x="8646044" y="5174241"/>
                </a:moveTo>
                <a:cubicBezTo>
                  <a:pt x="8668540" y="5084099"/>
                  <a:pt x="8706034" y="4979487"/>
                  <a:pt x="8734008" y="4822385"/>
                </a:cubicBezTo>
                <a:cubicBezTo>
                  <a:pt x="8761982" y="4665283"/>
                  <a:pt x="8788356" y="4625282"/>
                  <a:pt x="8818522" y="4484328"/>
                </a:cubicBezTo>
                <a:cubicBezTo>
                  <a:pt x="8931695" y="4451689"/>
                  <a:pt x="9088853" y="4452986"/>
                  <a:pt x="9149680" y="4401539"/>
                </a:cubicBezTo>
                <a:cubicBezTo>
                  <a:pt x="9210507" y="4350092"/>
                  <a:pt x="9444135" y="4368082"/>
                  <a:pt x="9508435" y="4311850"/>
                </a:cubicBezTo>
                <a:cubicBezTo>
                  <a:pt x="9424483" y="4414217"/>
                  <a:pt x="9301290" y="4453537"/>
                  <a:pt x="9220971" y="4599314"/>
                </a:cubicBezTo>
                <a:cubicBezTo>
                  <a:pt x="9140652" y="4745091"/>
                  <a:pt x="9028259" y="4734546"/>
                  <a:pt x="8959379" y="4860906"/>
                </a:cubicBezTo>
                <a:cubicBezTo>
                  <a:pt x="8890499" y="4987266"/>
                  <a:pt x="8728246" y="5066506"/>
                  <a:pt x="8646044" y="5174241"/>
                </a:cubicBezTo>
                <a:close/>
              </a:path>
              <a:path w="9508435" h="5174241" fill="none" extrusionOk="0">
                <a:moveTo>
                  <a:pt x="8646044" y="5174241"/>
                </a:moveTo>
                <a:cubicBezTo>
                  <a:pt x="8681291" y="5031774"/>
                  <a:pt x="8707670" y="4988248"/>
                  <a:pt x="8727109" y="4849982"/>
                </a:cubicBezTo>
                <a:cubicBezTo>
                  <a:pt x="8746548" y="4711716"/>
                  <a:pt x="8805455" y="4588259"/>
                  <a:pt x="8818522" y="4484328"/>
                </a:cubicBezTo>
                <a:cubicBezTo>
                  <a:pt x="8936467" y="4428948"/>
                  <a:pt x="9004149" y="4463927"/>
                  <a:pt x="9156579" y="4399814"/>
                </a:cubicBezTo>
                <a:cubicBezTo>
                  <a:pt x="9309009" y="4335701"/>
                  <a:pt x="9396016" y="4340813"/>
                  <a:pt x="9508435" y="4311850"/>
                </a:cubicBezTo>
                <a:cubicBezTo>
                  <a:pt x="9381557" y="4446166"/>
                  <a:pt x="9322828" y="4484926"/>
                  <a:pt x="9246843" y="4573442"/>
                </a:cubicBezTo>
                <a:cubicBezTo>
                  <a:pt x="9170858" y="4661958"/>
                  <a:pt x="9026112" y="4768086"/>
                  <a:pt x="8968003" y="4852282"/>
                </a:cubicBezTo>
                <a:cubicBezTo>
                  <a:pt x="8909894" y="4936478"/>
                  <a:pt x="8727916" y="5085846"/>
                  <a:pt x="8646044" y="5174241"/>
                </a:cubicBezTo>
                <a:cubicBezTo>
                  <a:pt x="8496012" y="5243546"/>
                  <a:pt x="8229262" y="5126448"/>
                  <a:pt x="7896720" y="5174241"/>
                </a:cubicBezTo>
                <a:cubicBezTo>
                  <a:pt x="7564178" y="5222034"/>
                  <a:pt x="7371497" y="5108727"/>
                  <a:pt x="7147396" y="5174241"/>
                </a:cubicBezTo>
                <a:cubicBezTo>
                  <a:pt x="6923295" y="5239755"/>
                  <a:pt x="6904701" y="5145798"/>
                  <a:pt x="6743914" y="5174241"/>
                </a:cubicBezTo>
                <a:cubicBezTo>
                  <a:pt x="6583127" y="5202684"/>
                  <a:pt x="6300016" y="5162646"/>
                  <a:pt x="5994591" y="5174241"/>
                </a:cubicBezTo>
                <a:cubicBezTo>
                  <a:pt x="5689166" y="5185836"/>
                  <a:pt x="5673912" y="5141393"/>
                  <a:pt x="5591108" y="5174241"/>
                </a:cubicBezTo>
                <a:cubicBezTo>
                  <a:pt x="5508304" y="5207089"/>
                  <a:pt x="5106217" y="5151430"/>
                  <a:pt x="4928245" y="5174241"/>
                </a:cubicBezTo>
                <a:cubicBezTo>
                  <a:pt x="4750273" y="5197052"/>
                  <a:pt x="4330409" y="5133359"/>
                  <a:pt x="4178921" y="5174241"/>
                </a:cubicBezTo>
                <a:cubicBezTo>
                  <a:pt x="4027433" y="5215123"/>
                  <a:pt x="3934965" y="5168593"/>
                  <a:pt x="3861900" y="5174241"/>
                </a:cubicBezTo>
                <a:cubicBezTo>
                  <a:pt x="3788835" y="5179889"/>
                  <a:pt x="3339634" y="5122313"/>
                  <a:pt x="3112576" y="5174241"/>
                </a:cubicBezTo>
                <a:cubicBezTo>
                  <a:pt x="2885518" y="5226169"/>
                  <a:pt x="2664576" y="5084348"/>
                  <a:pt x="2363252" y="5174241"/>
                </a:cubicBezTo>
                <a:cubicBezTo>
                  <a:pt x="2061928" y="5264134"/>
                  <a:pt x="2130435" y="5150226"/>
                  <a:pt x="2046230" y="5174241"/>
                </a:cubicBezTo>
                <a:cubicBezTo>
                  <a:pt x="1962025" y="5198256"/>
                  <a:pt x="1620781" y="5168167"/>
                  <a:pt x="1469827" y="5174241"/>
                </a:cubicBezTo>
                <a:cubicBezTo>
                  <a:pt x="1318873" y="5180315"/>
                  <a:pt x="1192594" y="5154943"/>
                  <a:pt x="979885" y="5174241"/>
                </a:cubicBezTo>
                <a:cubicBezTo>
                  <a:pt x="767176" y="5193539"/>
                  <a:pt x="692937" y="5156219"/>
                  <a:pt x="489942" y="5174241"/>
                </a:cubicBezTo>
                <a:cubicBezTo>
                  <a:pt x="286947" y="5192263"/>
                  <a:pt x="146296" y="5166867"/>
                  <a:pt x="0" y="5174241"/>
                </a:cubicBezTo>
                <a:cubicBezTo>
                  <a:pt x="-16401" y="5047867"/>
                  <a:pt x="1712" y="4868704"/>
                  <a:pt x="0" y="4754553"/>
                </a:cubicBezTo>
                <a:cubicBezTo>
                  <a:pt x="-1712" y="4640402"/>
                  <a:pt x="34470" y="4362255"/>
                  <a:pt x="0" y="4231379"/>
                </a:cubicBezTo>
                <a:cubicBezTo>
                  <a:pt x="-34470" y="4100503"/>
                  <a:pt x="5748" y="3809835"/>
                  <a:pt x="0" y="3552979"/>
                </a:cubicBezTo>
                <a:cubicBezTo>
                  <a:pt x="-5748" y="3296123"/>
                  <a:pt x="45394" y="3153287"/>
                  <a:pt x="0" y="2978063"/>
                </a:cubicBezTo>
                <a:cubicBezTo>
                  <a:pt x="-45394" y="2802839"/>
                  <a:pt x="11805" y="2502629"/>
                  <a:pt x="0" y="2299663"/>
                </a:cubicBezTo>
                <a:cubicBezTo>
                  <a:pt x="-11805" y="2096697"/>
                  <a:pt x="72181" y="1866703"/>
                  <a:pt x="0" y="1621262"/>
                </a:cubicBezTo>
                <a:cubicBezTo>
                  <a:pt x="-72181" y="1375821"/>
                  <a:pt x="33491" y="1372119"/>
                  <a:pt x="0" y="1149831"/>
                </a:cubicBezTo>
                <a:cubicBezTo>
                  <a:pt x="-33491" y="927543"/>
                  <a:pt x="61460" y="844295"/>
                  <a:pt x="0" y="626658"/>
                </a:cubicBezTo>
                <a:cubicBezTo>
                  <a:pt x="-61460" y="409021"/>
                  <a:pt x="33997" y="219253"/>
                  <a:pt x="0" y="0"/>
                </a:cubicBezTo>
                <a:cubicBezTo>
                  <a:pt x="296204" y="-17730"/>
                  <a:pt x="473552" y="14762"/>
                  <a:pt x="594277" y="0"/>
                </a:cubicBezTo>
                <a:cubicBezTo>
                  <a:pt x="715002" y="-14762"/>
                  <a:pt x="825315" y="17526"/>
                  <a:pt x="903301" y="0"/>
                </a:cubicBezTo>
                <a:cubicBezTo>
                  <a:pt x="981287" y="-17526"/>
                  <a:pt x="1131649" y="32334"/>
                  <a:pt x="1212325" y="0"/>
                </a:cubicBezTo>
                <a:cubicBezTo>
                  <a:pt x="1293001" y="-32334"/>
                  <a:pt x="1726917" y="63102"/>
                  <a:pt x="1996771" y="0"/>
                </a:cubicBezTo>
                <a:cubicBezTo>
                  <a:pt x="2266625" y="-63102"/>
                  <a:pt x="2395484" y="15974"/>
                  <a:pt x="2495964" y="0"/>
                </a:cubicBezTo>
                <a:cubicBezTo>
                  <a:pt x="2596444" y="-15974"/>
                  <a:pt x="2976023" y="60687"/>
                  <a:pt x="3280410" y="0"/>
                </a:cubicBezTo>
                <a:cubicBezTo>
                  <a:pt x="3584797" y="-60687"/>
                  <a:pt x="3633156" y="44607"/>
                  <a:pt x="3779603" y="0"/>
                </a:cubicBezTo>
                <a:cubicBezTo>
                  <a:pt x="3926050" y="-44607"/>
                  <a:pt x="4243072" y="44655"/>
                  <a:pt x="4468964" y="0"/>
                </a:cubicBezTo>
                <a:cubicBezTo>
                  <a:pt x="4694856" y="-44655"/>
                  <a:pt x="4749927" y="32070"/>
                  <a:pt x="4873073" y="0"/>
                </a:cubicBezTo>
                <a:cubicBezTo>
                  <a:pt x="4996219" y="-32070"/>
                  <a:pt x="5187672" y="41933"/>
                  <a:pt x="5467350" y="0"/>
                </a:cubicBezTo>
                <a:cubicBezTo>
                  <a:pt x="5747028" y="-41933"/>
                  <a:pt x="5916364" y="57412"/>
                  <a:pt x="6061627" y="0"/>
                </a:cubicBezTo>
                <a:cubicBezTo>
                  <a:pt x="6206890" y="-57412"/>
                  <a:pt x="6405658" y="17789"/>
                  <a:pt x="6560820" y="0"/>
                </a:cubicBezTo>
                <a:cubicBezTo>
                  <a:pt x="6715982" y="-17789"/>
                  <a:pt x="6816204" y="27639"/>
                  <a:pt x="7060013" y="0"/>
                </a:cubicBezTo>
                <a:cubicBezTo>
                  <a:pt x="7303822" y="-27639"/>
                  <a:pt x="7283309" y="4197"/>
                  <a:pt x="7369037" y="0"/>
                </a:cubicBezTo>
                <a:cubicBezTo>
                  <a:pt x="7454765" y="-4197"/>
                  <a:pt x="7578645" y="14991"/>
                  <a:pt x="7678061" y="0"/>
                </a:cubicBezTo>
                <a:cubicBezTo>
                  <a:pt x="7777477" y="-14991"/>
                  <a:pt x="7924899" y="29521"/>
                  <a:pt x="7987085" y="0"/>
                </a:cubicBezTo>
                <a:cubicBezTo>
                  <a:pt x="8049271" y="-29521"/>
                  <a:pt x="8217303" y="13272"/>
                  <a:pt x="8296110" y="0"/>
                </a:cubicBezTo>
                <a:cubicBezTo>
                  <a:pt x="8374917" y="-13272"/>
                  <a:pt x="8472155" y="36368"/>
                  <a:pt x="8605134" y="0"/>
                </a:cubicBezTo>
                <a:cubicBezTo>
                  <a:pt x="8738113" y="-36368"/>
                  <a:pt x="9299694" y="47483"/>
                  <a:pt x="9508435" y="0"/>
                </a:cubicBezTo>
                <a:cubicBezTo>
                  <a:pt x="9533167" y="122303"/>
                  <a:pt x="9489676" y="227854"/>
                  <a:pt x="9508435" y="409626"/>
                </a:cubicBezTo>
                <a:cubicBezTo>
                  <a:pt x="9527194" y="591398"/>
                  <a:pt x="9484974" y="794650"/>
                  <a:pt x="9508435" y="1034844"/>
                </a:cubicBezTo>
                <a:cubicBezTo>
                  <a:pt x="9531896" y="1275038"/>
                  <a:pt x="9466086" y="1301311"/>
                  <a:pt x="9508435" y="1444470"/>
                </a:cubicBezTo>
                <a:cubicBezTo>
                  <a:pt x="9550784" y="1587629"/>
                  <a:pt x="9505423" y="1752428"/>
                  <a:pt x="9508435" y="2026570"/>
                </a:cubicBezTo>
                <a:cubicBezTo>
                  <a:pt x="9511447" y="2300712"/>
                  <a:pt x="9482333" y="2428203"/>
                  <a:pt x="9508435" y="2651788"/>
                </a:cubicBezTo>
                <a:cubicBezTo>
                  <a:pt x="9534537" y="2875373"/>
                  <a:pt x="9500280" y="3105761"/>
                  <a:pt x="9508435" y="3233888"/>
                </a:cubicBezTo>
                <a:cubicBezTo>
                  <a:pt x="9516590" y="3362015"/>
                  <a:pt x="9500000" y="3576953"/>
                  <a:pt x="9508435" y="3729750"/>
                </a:cubicBezTo>
                <a:cubicBezTo>
                  <a:pt x="9516870" y="3882547"/>
                  <a:pt x="9441555" y="4084156"/>
                  <a:pt x="9508435" y="4311850"/>
                </a:cubicBezTo>
              </a:path>
            </a:pathLst>
          </a:custGeom>
          <a:noFill/>
          <a:ln>
            <a:solidFill>
              <a:schemeClr val="accent2">
                <a:lumMod val="40000"/>
                <a:lumOff val="60000"/>
              </a:schemeClr>
            </a:solidFill>
            <a:extLst>
              <a:ext uri="{C807C97D-BFC1-408E-A445-0C87EB9F89A2}">
                <ask:lineSketchStyleProps xmlns:ask="http://schemas.microsoft.com/office/drawing/2018/sketchyshapes" sd="1219033472">
                  <a:prstGeom prst="foldedCorner">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0299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0C66B429-8D94-7B2C-F766-4B786AF8D93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0349987-F56D-7C20-36C8-164270604A66}"/>
              </a:ext>
            </a:extLst>
          </p:cNvPr>
          <p:cNvSpPr>
            <a:spLocks/>
          </p:cNvSpPr>
          <p:nvPr/>
        </p:nvSpPr>
        <p:spPr>
          <a:xfrm>
            <a:off x="2208062" y="2633273"/>
            <a:ext cx="7403523" cy="10702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Bernard MT Condensed" panose="02050806060905020404" pitchFamily="18" charset="0"/>
              </a:rPr>
              <a:t>The Word</a:t>
            </a:r>
          </a:p>
        </p:txBody>
      </p:sp>
      <p:sp>
        <p:nvSpPr>
          <p:cNvPr id="5" name="Rectangle 4">
            <a:extLst>
              <a:ext uri="{FF2B5EF4-FFF2-40B4-BE49-F238E27FC236}">
                <a16:creationId xmlns:a16="http://schemas.microsoft.com/office/drawing/2014/main" id="{4CBE6D62-684D-1B58-B703-A61A0D67F6DC}"/>
              </a:ext>
            </a:extLst>
          </p:cNvPr>
          <p:cNvSpPr>
            <a:spLocks/>
          </p:cNvSpPr>
          <p:nvPr/>
        </p:nvSpPr>
        <p:spPr>
          <a:xfrm>
            <a:off x="1530057" y="2633272"/>
            <a:ext cx="8759535" cy="2170417"/>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295D3E-172C-E246-7D07-AF48C23DD215}"/>
              </a:ext>
            </a:extLst>
          </p:cNvPr>
          <p:cNvSpPr>
            <a:spLocks/>
          </p:cNvSpPr>
          <p:nvPr/>
        </p:nvSpPr>
        <p:spPr>
          <a:xfrm>
            <a:off x="655338" y="1956651"/>
            <a:ext cx="10508974" cy="174687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54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D5F5F978-5203-A354-9337-EF7A05938AF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923741FD-F2B6-9265-0C72-9B3634E583F9}"/>
              </a:ext>
            </a:extLst>
          </p:cNvPr>
          <p:cNvSpPr txBox="1"/>
          <p:nvPr/>
        </p:nvSpPr>
        <p:spPr>
          <a:xfrm>
            <a:off x="488674" y="1759876"/>
            <a:ext cx="11214652" cy="3970318"/>
          </a:xfrm>
          <a:prstGeom prst="rect">
            <a:avLst/>
          </a:prstGeom>
          <a:noFill/>
        </p:spPr>
        <p:txBody>
          <a:bodyPr wrap="square">
            <a:spAutoFit/>
          </a:bodyPr>
          <a:lstStyle/>
          <a:p>
            <a:r>
              <a:rPr lang="en-US" sz="3600" dirty="0">
                <a:solidFill>
                  <a:schemeClr val="bg1"/>
                </a:solidFill>
              </a:rPr>
              <a:t>“</a:t>
            </a:r>
            <a:r>
              <a:rPr lang="en-US" sz="3600" dirty="0">
                <a:solidFill>
                  <a:schemeClr val="bg1"/>
                </a:solidFill>
                <a:latin typeface="Bernard MT Condensed" panose="02050806060905020404" pitchFamily="18" charset="0"/>
              </a:rPr>
              <a:t>His brothers then came and threw themselves down before him. “We are your slaves,” they said. But Joseph said to them, “</a:t>
            </a:r>
            <a:r>
              <a:rPr lang="en-US" sz="3600" dirty="0">
                <a:solidFill>
                  <a:srgbClr val="FFC000"/>
                </a:solidFill>
                <a:latin typeface="Bernard MT Condensed" panose="02050806060905020404" pitchFamily="18" charset="0"/>
              </a:rPr>
              <a:t>Don’t be afraid</a:t>
            </a:r>
            <a:r>
              <a:rPr lang="en-US" sz="3600" dirty="0">
                <a:solidFill>
                  <a:schemeClr val="bg1"/>
                </a:solidFill>
                <a:latin typeface="Bernard MT Condensed" panose="02050806060905020404" pitchFamily="18" charset="0"/>
              </a:rPr>
              <a:t>. Am I in the place of God? You intended to harm me, but God intended it for good to accomplish what is now being done, the saving of many lives. So then, don’t be afraid. I will provide for you and your children.” And he reassured them and spoke kindly to them.”</a:t>
            </a:r>
          </a:p>
        </p:txBody>
      </p:sp>
      <p:sp>
        <p:nvSpPr>
          <p:cNvPr id="7" name="Rectangle: Rounded Corners 6">
            <a:extLst>
              <a:ext uri="{FF2B5EF4-FFF2-40B4-BE49-F238E27FC236}">
                <a16:creationId xmlns:a16="http://schemas.microsoft.com/office/drawing/2014/main" id="{DF5D28E3-3584-8F1C-8354-47D8CC62EB65}"/>
              </a:ext>
            </a:extLst>
          </p:cNvPr>
          <p:cNvSpPr/>
          <p:nvPr/>
        </p:nvSpPr>
        <p:spPr>
          <a:xfrm>
            <a:off x="8756600" y="5412440"/>
            <a:ext cx="3270877" cy="788499"/>
          </a:xfrm>
          <a:prstGeom prst="round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Bernard MT Condensed" panose="02050806060905020404" pitchFamily="18" charset="0"/>
              </a:rPr>
              <a:t>Genesis 50:18-21</a:t>
            </a:r>
          </a:p>
        </p:txBody>
      </p:sp>
    </p:spTree>
    <p:extLst>
      <p:ext uri="{BB962C8B-B14F-4D97-AF65-F5344CB8AC3E}">
        <p14:creationId xmlns:p14="http://schemas.microsoft.com/office/powerpoint/2010/main" val="3743836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logo&#10;&#10;Description automatically generated with medium confidence">
            <a:extLst>
              <a:ext uri="{FF2B5EF4-FFF2-40B4-BE49-F238E27FC236}">
                <a16:creationId xmlns:a16="http://schemas.microsoft.com/office/drawing/2014/main" id="{9151CCF8-871A-F356-C2F9-3BDF767F135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6">
            <a:extLst>
              <a:ext uri="{FF2B5EF4-FFF2-40B4-BE49-F238E27FC236}">
                <a16:creationId xmlns:a16="http://schemas.microsoft.com/office/drawing/2014/main" id="{F883A0D7-0D02-6F15-96B4-689D3ED7A516}"/>
              </a:ext>
            </a:extLst>
          </p:cNvPr>
          <p:cNvSpPr>
            <a:spLocks noGrp="1"/>
          </p:cNvSpPr>
          <p:nvPr>
            <p:ph idx="1"/>
          </p:nvPr>
        </p:nvSpPr>
        <p:spPr>
          <a:xfrm>
            <a:off x="472788" y="220015"/>
            <a:ext cx="11378046" cy="5108714"/>
          </a:xfrm>
        </p:spPr>
        <p:txBody>
          <a:bodyPr>
            <a:noAutofit/>
          </a:bodyPr>
          <a:lstStyle/>
          <a:p>
            <a:pPr marL="0" indent="0" algn="ctr">
              <a:buNone/>
            </a:pPr>
            <a:r>
              <a:rPr lang="en-US" sz="3200" b="1" i="0" u="none" strike="noStrike" cap="all" dirty="0">
                <a:solidFill>
                  <a:schemeClr val="bg1">
                    <a:lumMod val="95000"/>
                  </a:schemeClr>
                </a:solidFill>
                <a:effectLst/>
                <a:latin typeface="Alasassy Caps" pitchFamily="2" charset="0"/>
              </a:rPr>
              <a:t>JOSEPH’S LIFE HAD BEEN IN </a:t>
            </a:r>
            <a:r>
              <a:rPr lang="en-US" sz="3200" b="1" i="0" u="none" strike="noStrike" cap="all" dirty="0">
                <a:solidFill>
                  <a:srgbClr val="00B0F0"/>
                </a:solidFill>
                <a:effectLst/>
                <a:latin typeface="Alasassy Caps" pitchFamily="2" charset="0"/>
              </a:rPr>
              <a:t>TURMOIL</a:t>
            </a:r>
            <a:r>
              <a:rPr lang="en-US" sz="3200" b="1" i="0" u="none" strike="noStrike" cap="all" dirty="0">
                <a:solidFill>
                  <a:schemeClr val="bg1">
                    <a:lumMod val="95000"/>
                  </a:schemeClr>
                </a:solidFill>
                <a:effectLst/>
                <a:latin typeface="Alasassy Caps" pitchFamily="2" charset="0"/>
              </a:rPr>
              <a:t>. HIS BROTHERS HAD BETRAYED HIM, SELLING HIM INTO SLAVERY WHEN HE WAS JUST A TEENAGER. HE WAS WRONGFULLY ACCUSED OF ADULTERY. HE WAS IMPRISONED. YET, THROUGH A SERIES OF </a:t>
            </a:r>
            <a:r>
              <a:rPr lang="en-US" sz="3200" b="1" i="0" u="none" strike="noStrike" cap="all" dirty="0">
                <a:solidFill>
                  <a:schemeClr val="accent2">
                    <a:lumMod val="60000"/>
                    <a:lumOff val="40000"/>
                  </a:schemeClr>
                </a:solidFill>
                <a:effectLst/>
                <a:latin typeface="Alasassy Caps" pitchFamily="2" charset="0"/>
              </a:rPr>
              <a:t>REMARKABLE</a:t>
            </a:r>
            <a:r>
              <a:rPr lang="en-US" sz="3200" b="1" i="0" u="none" strike="noStrike" cap="all" dirty="0">
                <a:solidFill>
                  <a:schemeClr val="bg1">
                    <a:lumMod val="95000"/>
                  </a:schemeClr>
                </a:solidFill>
                <a:effectLst/>
                <a:latin typeface="Alasassy Caps" pitchFamily="2" charset="0"/>
              </a:rPr>
              <a:t> EVENTS, JOSEPH ROSE TO BECOME THE SECOND MOST POWERFUL MAN IN EGYPT.</a:t>
            </a:r>
            <a:r>
              <a:rPr lang="en-US" sz="3200" b="1" i="0" dirty="0">
                <a:solidFill>
                  <a:schemeClr val="bg1">
                    <a:lumMod val="95000"/>
                  </a:schemeClr>
                </a:solidFill>
                <a:effectLst/>
                <a:latin typeface="Alasassy Caps" pitchFamily="2" charset="0"/>
              </a:rPr>
              <a:t>​</a:t>
            </a:r>
            <a:endParaRPr lang="en-US" sz="3200" b="1" dirty="0">
              <a:solidFill>
                <a:schemeClr val="bg1">
                  <a:lumMod val="95000"/>
                </a:schemeClr>
              </a:solidFill>
              <a:latin typeface="Alasassy Caps" pitchFamily="2" charset="0"/>
            </a:endParaRPr>
          </a:p>
          <a:p>
            <a:pPr marL="0" indent="0" algn="ctr">
              <a:buNone/>
            </a:pPr>
            <a:endParaRPr lang="en-US" sz="3200" dirty="0">
              <a:solidFill>
                <a:schemeClr val="bg1">
                  <a:lumMod val="95000"/>
                </a:schemeClr>
              </a:solidFill>
              <a:latin typeface="Alasassy Caps" pitchFamily="2" charset="0"/>
            </a:endParaRPr>
          </a:p>
          <a:p>
            <a:pPr marL="0" indent="0" algn="l" rtl="0" fontAlgn="base">
              <a:buNone/>
            </a:pPr>
            <a:r>
              <a:rPr lang="en-US" sz="3200" b="1" i="0" u="none" strike="noStrike" cap="all" dirty="0">
                <a:solidFill>
                  <a:schemeClr val="bg1">
                    <a:lumMod val="95000"/>
                  </a:schemeClr>
                </a:solidFill>
                <a:effectLst/>
                <a:latin typeface="Alasassy Caps" pitchFamily="2" charset="0"/>
              </a:rPr>
              <a:t>NOW, YEARS LATER, HIS BROTHERS STOOD BEFORE HIM, FEARING RETRIBUTION FOR THEIR PAST ACTIONS. JOSEPH </a:t>
            </a:r>
            <a:r>
              <a:rPr lang="en-US" sz="3200" b="1" i="0" u="none" strike="noStrike" cap="all" dirty="0" err="1">
                <a:solidFill>
                  <a:schemeClr val="bg1">
                    <a:lumMod val="95000"/>
                  </a:schemeClr>
                </a:solidFill>
                <a:effectLst/>
                <a:latin typeface="Alasassy Caps" pitchFamily="2" charset="0"/>
              </a:rPr>
              <a:t>SHOWed</a:t>
            </a:r>
            <a:r>
              <a:rPr lang="en-US" sz="3200" b="1" i="0" u="none" strike="noStrike" cap="all" dirty="0">
                <a:solidFill>
                  <a:schemeClr val="bg1">
                    <a:lumMod val="95000"/>
                  </a:schemeClr>
                </a:solidFill>
                <a:effectLst/>
                <a:latin typeface="Alasassy Caps" pitchFamily="2" charset="0"/>
              </a:rPr>
              <a:t> </a:t>
            </a:r>
            <a:r>
              <a:rPr lang="en-US" sz="3200" b="1" i="0" u="none" strike="noStrike" cap="all" dirty="0">
                <a:solidFill>
                  <a:schemeClr val="accent5">
                    <a:lumMod val="40000"/>
                    <a:lumOff val="60000"/>
                  </a:schemeClr>
                </a:solidFill>
                <a:effectLst/>
                <a:latin typeface="Alasassy Caps" pitchFamily="2" charset="0"/>
              </a:rPr>
              <a:t>COMPASSION</a:t>
            </a:r>
            <a:r>
              <a:rPr lang="en-US" sz="3200" b="1" i="0" u="none" strike="noStrike" cap="all" dirty="0">
                <a:solidFill>
                  <a:schemeClr val="bg1">
                    <a:lumMod val="95000"/>
                  </a:schemeClr>
                </a:solidFill>
                <a:effectLst/>
                <a:latin typeface="Alasassy Caps" pitchFamily="2" charset="0"/>
              </a:rPr>
              <a:t> AND EMPATHY. HE RECOGNIZED THAT VENGEANCE WAS NOT HIS ROLE. INSTEAD, HE UNDERSTOOD THAT GOD’S PROVIDENCE WAS AT WORK. HE </a:t>
            </a:r>
            <a:r>
              <a:rPr lang="en-US" sz="3200" b="1" i="0" u="none" strike="noStrike" cap="all" dirty="0">
                <a:solidFill>
                  <a:schemeClr val="accent6">
                    <a:lumMod val="60000"/>
                    <a:lumOff val="40000"/>
                  </a:schemeClr>
                </a:solidFill>
                <a:effectLst/>
                <a:latin typeface="Alasassy Caps" pitchFamily="2" charset="0"/>
              </a:rPr>
              <a:t>TRUSTED</a:t>
            </a:r>
            <a:r>
              <a:rPr lang="en-US" sz="3200" b="1" i="0" u="none" strike="noStrike" cap="all" dirty="0">
                <a:solidFill>
                  <a:schemeClr val="bg1">
                    <a:lumMod val="95000"/>
                  </a:schemeClr>
                </a:solidFill>
                <a:effectLst/>
                <a:latin typeface="Alasassy Caps" pitchFamily="2" charset="0"/>
              </a:rPr>
              <a:t> HIMSELF BY TRUSTING GOD. </a:t>
            </a:r>
            <a:r>
              <a:rPr lang="en-US" sz="3200" b="1" i="0" dirty="0">
                <a:solidFill>
                  <a:schemeClr val="bg1">
                    <a:lumMod val="95000"/>
                  </a:schemeClr>
                </a:solidFill>
                <a:effectLst/>
                <a:latin typeface="Alasassy Caps" pitchFamily="2" charset="0"/>
              </a:rPr>
              <a:t>​</a:t>
            </a:r>
          </a:p>
          <a:p>
            <a:pPr marL="0" indent="0" algn="l" rtl="0" fontAlgn="base">
              <a:buNone/>
            </a:pPr>
            <a:endParaRPr lang="en-US" sz="3200" b="1" i="0" dirty="0">
              <a:solidFill>
                <a:schemeClr val="bg1">
                  <a:lumMod val="95000"/>
                </a:schemeClr>
              </a:solidFill>
              <a:effectLst/>
              <a:latin typeface="Alasassy Caps" pitchFamily="2" charset="0"/>
            </a:endParaRPr>
          </a:p>
          <a:p>
            <a:pPr marL="0" indent="0" algn="ctr" rtl="0" fontAlgn="base">
              <a:buNone/>
            </a:pPr>
            <a:r>
              <a:rPr lang="en-US" sz="3200" b="1" i="0" u="none" strike="noStrike" cap="all" dirty="0">
                <a:solidFill>
                  <a:schemeClr val="bg1">
                    <a:lumMod val="95000"/>
                  </a:schemeClr>
                </a:solidFill>
                <a:effectLst/>
                <a:latin typeface="Alasassy Caps" pitchFamily="2" charset="0"/>
              </a:rPr>
              <a:t>JESUS DESPISED THE TURMOIL AND SHAME OF THE CROSS; HE ENDURED IT FOR THE JOY OF OBTAINING THE PRIZE OF TRUSTING GOD! </a:t>
            </a:r>
            <a:r>
              <a:rPr lang="en-US" sz="3200" b="1" i="0" dirty="0">
                <a:solidFill>
                  <a:schemeClr val="bg1">
                    <a:lumMod val="95000"/>
                  </a:schemeClr>
                </a:solidFill>
                <a:effectLst/>
                <a:latin typeface="Alasassy Caps" pitchFamily="2" charset="0"/>
              </a:rPr>
              <a:t>​</a:t>
            </a:r>
          </a:p>
          <a:p>
            <a:pPr marL="0" indent="0">
              <a:buNone/>
            </a:pPr>
            <a:endParaRPr lang="en-US" sz="3000" dirty="0">
              <a:solidFill>
                <a:schemeClr val="bg1"/>
              </a:solidFill>
              <a:latin typeface="Bernard MT Condensed" panose="02050806060905020404" pitchFamily="18" charset="0"/>
            </a:endParaRPr>
          </a:p>
        </p:txBody>
      </p:sp>
      <p:cxnSp>
        <p:nvCxnSpPr>
          <p:cNvPr id="9" name="Straight Connector 8">
            <a:extLst>
              <a:ext uri="{FF2B5EF4-FFF2-40B4-BE49-F238E27FC236}">
                <a16:creationId xmlns:a16="http://schemas.microsoft.com/office/drawing/2014/main" id="{B55D147D-A0D6-0C0E-4B00-F96AF31F72C2}"/>
              </a:ext>
            </a:extLst>
          </p:cNvPr>
          <p:cNvCxnSpPr>
            <a:cxnSpLocks/>
          </p:cNvCxnSpPr>
          <p:nvPr/>
        </p:nvCxnSpPr>
        <p:spPr>
          <a:xfrm>
            <a:off x="3041449" y="2356167"/>
            <a:ext cx="5725391" cy="0"/>
          </a:xfrm>
          <a:prstGeom prst="line">
            <a:avLst/>
          </a:prstGeom>
          <a:ln>
            <a:solidFill>
              <a:schemeClr val="tx2">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471A51A1-777B-6BB5-1784-F7813FDD1B5C}"/>
              </a:ext>
            </a:extLst>
          </p:cNvPr>
          <p:cNvSpPr>
            <a:spLocks/>
          </p:cNvSpPr>
          <p:nvPr/>
        </p:nvSpPr>
        <p:spPr>
          <a:xfrm>
            <a:off x="244186" y="155225"/>
            <a:ext cx="11736532" cy="6613811"/>
          </a:xfrm>
          <a:prstGeom prst="rect">
            <a:avLst/>
          </a:prstGeom>
          <a:no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373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pen book with text on it&#10;&#10;Description automatically generated">
            <a:extLst>
              <a:ext uri="{FF2B5EF4-FFF2-40B4-BE49-F238E27FC236}">
                <a16:creationId xmlns:a16="http://schemas.microsoft.com/office/drawing/2014/main" id="{3FFDEDA0-F728-A983-F66E-7D2C8C9C763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0EF0A306-74D4-B8A6-F543-C55D90D15832}"/>
              </a:ext>
            </a:extLst>
          </p:cNvPr>
          <p:cNvSpPr>
            <a:spLocks noGrp="1"/>
          </p:cNvSpPr>
          <p:nvPr>
            <p:ph sz="half" idx="1"/>
          </p:nvPr>
        </p:nvSpPr>
        <p:spPr>
          <a:xfrm>
            <a:off x="145474" y="1921565"/>
            <a:ext cx="6070021" cy="3207026"/>
          </a:xfrm>
        </p:spPr>
        <p:txBody>
          <a:bodyPr>
            <a:normAutofit/>
          </a:bodyPr>
          <a:lstStyle/>
          <a:p>
            <a:pPr marL="0" indent="0" algn="ctr">
              <a:buNone/>
            </a:pPr>
            <a:endParaRPr lang="en-US" sz="5400" dirty="0">
              <a:solidFill>
                <a:schemeClr val="bg1"/>
              </a:solidFill>
              <a:effectLst>
                <a:outerShdw blurRad="38100" dist="38100" dir="2700000" algn="tl">
                  <a:srgbClr val="000000">
                    <a:alpha val="43137"/>
                  </a:srgbClr>
                </a:outerShdw>
              </a:effectLst>
              <a:latin typeface="Bodoni MT Black" panose="02070A03080606020203" pitchFamily="18" charset="0"/>
            </a:endParaRPr>
          </a:p>
          <a:p>
            <a:pPr marL="0" indent="0" algn="ctr">
              <a:buNone/>
            </a:pPr>
            <a:r>
              <a:rPr lang="en-US" sz="5400" dirty="0">
                <a:solidFill>
                  <a:schemeClr val="bg1"/>
                </a:solidFill>
                <a:effectLst>
                  <a:outerShdw blurRad="38100" dist="38100" dir="2700000" algn="tl">
                    <a:srgbClr val="000000">
                      <a:alpha val="43137"/>
                    </a:srgbClr>
                  </a:outerShdw>
                </a:effectLst>
                <a:latin typeface="Bodoni MT Black" panose="02070A03080606020203" pitchFamily="18" charset="0"/>
              </a:rPr>
              <a:t>Trusting God In The Turmoil </a:t>
            </a:r>
          </a:p>
        </p:txBody>
      </p:sp>
      <p:sp>
        <p:nvSpPr>
          <p:cNvPr id="6" name="Content Placeholder 5">
            <a:extLst>
              <a:ext uri="{FF2B5EF4-FFF2-40B4-BE49-F238E27FC236}">
                <a16:creationId xmlns:a16="http://schemas.microsoft.com/office/drawing/2014/main" id="{A4BFF803-EB73-82DF-231A-E3D54ED083A7}"/>
              </a:ext>
            </a:extLst>
          </p:cNvPr>
          <p:cNvSpPr>
            <a:spLocks noGrp="1"/>
          </p:cNvSpPr>
          <p:nvPr>
            <p:ph sz="half" idx="2"/>
          </p:nvPr>
        </p:nvSpPr>
        <p:spPr>
          <a:xfrm>
            <a:off x="6707331" y="1281393"/>
            <a:ext cx="5122718" cy="5325342"/>
          </a:xfrm>
        </p:spPr>
        <p:txBody>
          <a:bodyPr>
            <a:normAutofit/>
          </a:bodyPr>
          <a:lstStyle/>
          <a:p>
            <a:pPr marL="0" indent="0" algn="ctr">
              <a:buNone/>
            </a:pPr>
            <a:r>
              <a:rPr lang="en-US" sz="4000" b="1" dirty="0">
                <a:solidFill>
                  <a:schemeClr val="bg1"/>
                </a:solidFill>
                <a:latin typeface="The Serif Hand Extrablack" panose="03070B02030502020204" pitchFamily="66" charset="0"/>
              </a:rPr>
              <a:t>OUR TROUBLES CAN MAKE US </a:t>
            </a:r>
            <a:r>
              <a:rPr lang="en-US" sz="4000" b="1" dirty="0">
                <a:solidFill>
                  <a:schemeClr val="accent2"/>
                </a:solidFill>
                <a:latin typeface="The Serif Hand Extrablack" panose="03070B02030502020204" pitchFamily="66" charset="0"/>
              </a:rPr>
              <a:t>BETTER</a:t>
            </a:r>
            <a:r>
              <a:rPr lang="en-US" sz="4000" b="1" dirty="0">
                <a:solidFill>
                  <a:schemeClr val="bg1"/>
                </a:solidFill>
                <a:latin typeface="The Serif Hand Extrablack" panose="03070B02030502020204" pitchFamily="66" charset="0"/>
              </a:rPr>
              <a:t> OR </a:t>
            </a:r>
            <a:r>
              <a:rPr lang="en-US" sz="4000" b="1" dirty="0">
                <a:solidFill>
                  <a:schemeClr val="accent2">
                    <a:lumMod val="60000"/>
                    <a:lumOff val="40000"/>
                  </a:schemeClr>
                </a:solidFill>
                <a:latin typeface="The Serif Hand Extrablack" panose="03070B02030502020204" pitchFamily="66" charset="0"/>
              </a:rPr>
              <a:t>BITTER</a:t>
            </a:r>
            <a:r>
              <a:rPr lang="en-US" sz="4000" b="1" dirty="0">
                <a:solidFill>
                  <a:schemeClr val="bg1"/>
                </a:solidFill>
                <a:latin typeface="The Serif Hand Extrablack" panose="03070B02030502020204" pitchFamily="66" charset="0"/>
              </a:rPr>
              <a:t>. TRUSTING GOD ALL THE WAY THROUGH TURMOIL ALWAYS CARRIES WITH IT A PRIZE AND PAYS DIVIDENDS IN THE END. ONE OF THE REWARDS IS THAT IT MAKES YOU </a:t>
            </a:r>
            <a:r>
              <a:rPr lang="en-US" sz="4000" b="1" dirty="0">
                <a:solidFill>
                  <a:schemeClr val="accent6">
                    <a:lumMod val="60000"/>
                    <a:lumOff val="40000"/>
                  </a:schemeClr>
                </a:solidFill>
                <a:latin typeface="The Serif Hand Extrablack" panose="03070B02030502020204" pitchFamily="66" charset="0"/>
              </a:rPr>
              <a:t>STRONGER</a:t>
            </a:r>
            <a:r>
              <a:rPr lang="en-US" sz="4000" b="1" dirty="0">
                <a:solidFill>
                  <a:schemeClr val="bg1"/>
                </a:solidFill>
                <a:latin typeface="The Serif Hand Extrablack" panose="03070B02030502020204" pitchFamily="66" charset="0"/>
              </a:rPr>
              <a:t>.​</a:t>
            </a:r>
            <a:endParaRPr lang="en-US" sz="4000" dirty="0">
              <a:solidFill>
                <a:schemeClr val="bg1"/>
              </a:solidFill>
              <a:latin typeface="The Serif Hand Extrablack" panose="03070B02030502020204" pitchFamily="66" charset="0"/>
            </a:endParaRPr>
          </a:p>
        </p:txBody>
      </p:sp>
      <p:sp>
        <p:nvSpPr>
          <p:cNvPr id="8" name="Speech Bubble: Rectangle with Corners Rounded 7">
            <a:extLst>
              <a:ext uri="{FF2B5EF4-FFF2-40B4-BE49-F238E27FC236}">
                <a16:creationId xmlns:a16="http://schemas.microsoft.com/office/drawing/2014/main" id="{04DD7A4D-A418-6AED-7ADC-B977213869EA}"/>
              </a:ext>
            </a:extLst>
          </p:cNvPr>
          <p:cNvSpPr/>
          <p:nvPr/>
        </p:nvSpPr>
        <p:spPr>
          <a:xfrm>
            <a:off x="6593032" y="644236"/>
            <a:ext cx="5351317" cy="5164283"/>
          </a:xfrm>
          <a:prstGeom prst="wedgeRoundRectCallou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4579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CDDCB85-9AF1-C53D-7C86-FEBF2B1B253E}"/>
              </a:ext>
            </a:extLst>
          </p:cNvPr>
          <p:cNvSpPr>
            <a:spLocks noGrp="1"/>
          </p:cNvSpPr>
          <p:nvPr>
            <p:ph idx="1"/>
          </p:nvPr>
        </p:nvSpPr>
        <p:spPr>
          <a:xfrm>
            <a:off x="62345" y="1265733"/>
            <a:ext cx="12129655" cy="5486400"/>
          </a:xfrm>
        </p:spPr>
        <p:txBody>
          <a:bodyPr>
            <a:normAutofit/>
          </a:bodyPr>
          <a:lstStyle/>
          <a:p>
            <a:pPr algn="ctr"/>
            <a:r>
              <a:rPr lang="en-US" sz="3600" b="1" dirty="0">
                <a:solidFill>
                  <a:schemeClr val="bg1"/>
                </a:solidFill>
                <a:latin typeface="Alasassy Caps" pitchFamily="2" charset="0"/>
              </a:rPr>
              <a:t>BLESSINGS.​</a:t>
            </a:r>
          </a:p>
        </p:txBody>
      </p:sp>
      <p:pic>
        <p:nvPicPr>
          <p:cNvPr id="4" name="Picture 3" descr="A blue and white logo&#10;&#10;Description automatically generated with medium confidence">
            <a:extLst>
              <a:ext uri="{FF2B5EF4-FFF2-40B4-BE49-F238E27FC236}">
                <a16:creationId xmlns:a16="http://schemas.microsoft.com/office/drawing/2014/main" id="{6CB9D1E7-2216-3A7E-47D7-3AA759D5ACE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B7E9463-EAA0-A45E-A3E0-EFCE1EBAC97A}"/>
              </a:ext>
            </a:extLst>
          </p:cNvPr>
          <p:cNvSpPr txBox="1"/>
          <p:nvPr/>
        </p:nvSpPr>
        <p:spPr>
          <a:xfrm>
            <a:off x="0" y="435786"/>
            <a:ext cx="12192000" cy="5509200"/>
          </a:xfrm>
          <a:prstGeom prst="rect">
            <a:avLst/>
          </a:prstGeom>
          <a:noFill/>
        </p:spPr>
        <p:txBody>
          <a:bodyPr wrap="square">
            <a:spAutoFit/>
          </a:bodyPr>
          <a:lstStyle/>
          <a:p>
            <a:pPr marL="457200" indent="-457200" algn="ctr">
              <a:buFont typeface="Arial" panose="020B0604020202020204" pitchFamily="34" charset="0"/>
              <a:buChar char="•"/>
            </a:pPr>
            <a:r>
              <a:rPr lang="en-US" sz="3200" b="1" dirty="0">
                <a:solidFill>
                  <a:schemeClr val="bg1"/>
                </a:solidFill>
                <a:latin typeface="Alasassy Caps" pitchFamily="2" charset="0"/>
              </a:rPr>
              <a:t>Joesph Had every right to be bitter</a:t>
            </a:r>
          </a:p>
          <a:p>
            <a:pPr marL="457200" indent="-457200" algn="ctr">
              <a:buFont typeface="Arial" panose="020B0604020202020204" pitchFamily="34" charset="0"/>
              <a:buChar char="•"/>
            </a:pPr>
            <a:r>
              <a:rPr lang="en-US" sz="3200" b="1" dirty="0">
                <a:solidFill>
                  <a:schemeClr val="bg1"/>
                </a:solidFill>
                <a:latin typeface="Alasassy Caps" pitchFamily="2" charset="0"/>
              </a:rPr>
              <a:t>Joesph was hated by his brothers because his Father favored him</a:t>
            </a:r>
          </a:p>
          <a:p>
            <a:pPr marL="457200" indent="-457200" algn="ctr">
              <a:buFont typeface="Arial" panose="020B0604020202020204" pitchFamily="34" charset="0"/>
              <a:buChar char="•"/>
            </a:pPr>
            <a:r>
              <a:rPr lang="en-US" sz="3200" b="1" dirty="0">
                <a:solidFill>
                  <a:schemeClr val="bg1"/>
                </a:solidFill>
                <a:latin typeface="Alasassy Caps" pitchFamily="2" charset="0"/>
              </a:rPr>
              <a:t>Joesph was sold into slavery</a:t>
            </a:r>
          </a:p>
          <a:p>
            <a:pPr marL="457200" indent="-457200" algn="ctr">
              <a:buFont typeface="Arial" panose="020B0604020202020204" pitchFamily="34" charset="0"/>
              <a:buChar char="•"/>
            </a:pPr>
            <a:r>
              <a:rPr lang="en-US" sz="3200" b="1" dirty="0">
                <a:solidFill>
                  <a:schemeClr val="bg1"/>
                </a:solidFill>
                <a:latin typeface="Alasassy Caps" pitchFamily="2" charset="0"/>
              </a:rPr>
              <a:t>Joesph was wrongfully accused of a crime he didn’t commit</a:t>
            </a:r>
          </a:p>
          <a:p>
            <a:pPr marL="457200" indent="-457200" algn="ctr">
              <a:buFont typeface="Arial" panose="020B0604020202020204" pitchFamily="34" charset="0"/>
              <a:buChar char="•"/>
            </a:pPr>
            <a:r>
              <a:rPr lang="en-US" sz="3200" b="1" dirty="0">
                <a:solidFill>
                  <a:schemeClr val="bg1"/>
                </a:solidFill>
                <a:latin typeface="Alasassy Caps" pitchFamily="2" charset="0"/>
              </a:rPr>
              <a:t>Joesph was incarcerated for 13 years, Yet </a:t>
            </a:r>
            <a:r>
              <a:rPr lang="en-US" sz="3200" b="1" dirty="0">
                <a:solidFill>
                  <a:srgbClr val="FFC000"/>
                </a:solidFill>
                <a:latin typeface="Alasassy Caps" pitchFamily="2" charset="0"/>
              </a:rPr>
              <a:t>he trusted God in the turmoil.</a:t>
            </a:r>
          </a:p>
          <a:p>
            <a:pPr algn="ctr"/>
            <a:endParaRPr lang="en-US" sz="3200" b="1" dirty="0">
              <a:solidFill>
                <a:schemeClr val="bg1"/>
              </a:solidFill>
              <a:latin typeface="Alasassy Caps" pitchFamily="2" charset="0"/>
            </a:endParaRPr>
          </a:p>
          <a:p>
            <a:pPr algn="ctr"/>
            <a:endParaRPr lang="en-US" sz="3200" b="1" dirty="0">
              <a:solidFill>
                <a:schemeClr val="bg1"/>
              </a:solidFill>
              <a:latin typeface="Alasassy Caps" pitchFamily="2" charset="0"/>
            </a:endParaRPr>
          </a:p>
          <a:p>
            <a:pPr marL="0" indent="0" algn="ctr">
              <a:buNone/>
            </a:pPr>
            <a:r>
              <a:rPr lang="en-US" sz="3200" b="1" dirty="0">
                <a:solidFill>
                  <a:schemeClr val="bg1"/>
                </a:solidFill>
                <a:latin typeface="Alasassy Caps" pitchFamily="2" charset="0"/>
              </a:rPr>
              <a:t>JOSEPH LIVED TO BE 110 YEARS OLD AND APPEARS TO HAVE ENJOYED MANY MORE GOOD YEARS, IN HIS LIFE THAN THE ONES HE SUFFERED THROUGH. IF WE CAN REMAIN STABLE AND CONTINUE TRUSTING GOD EVEN IN TURMOIL, THEN WE SHOW OURSELVES TO BE THE KIND OF PEOPLE THAT GOD CAN TRUST WITH GREAT RESPONSIBILITY. </a:t>
            </a:r>
            <a:endParaRPr lang="en-US" sz="3200" dirty="0"/>
          </a:p>
        </p:txBody>
      </p:sp>
      <p:sp>
        <p:nvSpPr>
          <p:cNvPr id="8" name="Rectangle 7">
            <a:extLst>
              <a:ext uri="{FF2B5EF4-FFF2-40B4-BE49-F238E27FC236}">
                <a16:creationId xmlns:a16="http://schemas.microsoft.com/office/drawing/2014/main" id="{337199BB-B6DC-A2E7-C29E-4FF4D4415C62}"/>
              </a:ext>
            </a:extLst>
          </p:cNvPr>
          <p:cNvSpPr/>
          <p:nvPr/>
        </p:nvSpPr>
        <p:spPr>
          <a:xfrm>
            <a:off x="181841" y="105867"/>
            <a:ext cx="11757314" cy="6646266"/>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DF97342-9B7F-DBE8-5BD6-FE2FDF910178}"/>
              </a:ext>
            </a:extLst>
          </p:cNvPr>
          <p:cNvSpPr/>
          <p:nvPr/>
        </p:nvSpPr>
        <p:spPr>
          <a:xfrm>
            <a:off x="7180119" y="2426277"/>
            <a:ext cx="4514850" cy="545523"/>
          </a:xfrm>
          <a:prstGeom prst="round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647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0837B1E79043449A6BA0D06928E7BD" ma:contentTypeVersion="10" ma:contentTypeDescription="Create a new document." ma:contentTypeScope="" ma:versionID="a105ae407b6444e9ac99568cbd7ee108">
  <xsd:schema xmlns:xsd="http://www.w3.org/2001/XMLSchema" xmlns:xs="http://www.w3.org/2001/XMLSchema" xmlns:p="http://schemas.microsoft.com/office/2006/metadata/properties" xmlns:ns3="1200a652-a314-4465-9e3b-eee3981a03cd" targetNamespace="http://schemas.microsoft.com/office/2006/metadata/properties" ma:root="true" ma:fieldsID="59e7f2ae03360b74e501f57254a54ac2" ns3:_="">
    <xsd:import namespace="1200a652-a314-4465-9e3b-eee3981a03cd"/>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00a652-a314-4465-9e3b-eee3981a0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SystemTags" ma:index="17"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D93490-9B15-4116-8F78-7D625CD38C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00a652-a314-4465-9e3b-eee3981a03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6417FC-350F-4346-8FEB-AC28DE69AECD}">
  <ds:schemaRefs>
    <ds:schemaRef ds:uri="http://schemas.microsoft.com/sharepoint/v3/contenttype/forms"/>
  </ds:schemaRefs>
</ds:datastoreItem>
</file>

<file path=customXml/itemProps3.xml><?xml version="1.0" encoding="utf-8"?>
<ds:datastoreItem xmlns:ds="http://schemas.openxmlformats.org/officeDocument/2006/customXml" ds:itemID="{117A608E-35EA-4B8F-8FD0-16924A10F820}">
  <ds:schemaRefs>
    <ds:schemaRef ds:uri="http://schemas.microsoft.com/office/2006/documentManagement/types"/>
    <ds:schemaRef ds:uri="http://schemas.microsoft.com/office/2006/metadata/properties"/>
    <ds:schemaRef ds:uri="http://www.w3.org/XML/1998/namespace"/>
    <ds:schemaRef ds:uri="http://purl.org/dc/terms/"/>
    <ds:schemaRef ds:uri="http://purl.org/dc/dcmitype/"/>
    <ds:schemaRef ds:uri="http://schemas.microsoft.com/office/infopath/2007/PartnerControls"/>
    <ds:schemaRef ds:uri="http://schemas.openxmlformats.org/package/2006/metadata/core-properties"/>
    <ds:schemaRef ds:uri="1200a652-a314-4465-9e3b-eee3981a03cd"/>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1432</TotalTime>
  <Words>1112</Words>
  <Application>Microsoft Office PowerPoint</Application>
  <PresentationFormat>Widescreen</PresentationFormat>
  <Paragraphs>63</Paragraphs>
  <Slides>22</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Alasassy Caps</vt:lpstr>
      <vt:lpstr>Amasis MT Pro Light</vt:lpstr>
      <vt:lpstr>Angsana New</vt:lpstr>
      <vt:lpstr>Aptos</vt:lpstr>
      <vt:lpstr>Aptos Display</vt:lpstr>
      <vt:lpstr>Arial</vt:lpstr>
      <vt:lpstr>Bernard MT Condensed</vt:lpstr>
      <vt:lpstr>Bodoni MT Black</vt:lpstr>
      <vt:lpstr>The Serif Hand Extrablack</vt:lpstr>
      <vt:lpstr>Wingdings</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Woods</dc:creator>
  <cp:lastModifiedBy>Preston Jacob</cp:lastModifiedBy>
  <cp:revision>4</cp:revision>
  <dcterms:created xsi:type="dcterms:W3CDTF">2024-09-03T20:32:35Z</dcterms:created>
  <dcterms:modified xsi:type="dcterms:W3CDTF">2024-09-04T23:18:42Z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0x010100CC0837B1E79043449A6BA0D06928E7BD</vt:lpwstr>
  </property>
</Properties>
</file>