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4"/>
    <p:sldMasterId id="2147483664" r:id="rId5"/>
    <p:sldMasterId id="2147483660" r:id="rId6"/>
    <p:sldMasterId id="2147483648" r:id="rId7"/>
  </p:sldMasterIdLst>
  <p:notesMasterIdLst>
    <p:notesMasterId r:id="rId50"/>
  </p:notesMasterIdLst>
  <p:sldIdLst>
    <p:sldId id="256" r:id="rId8"/>
    <p:sldId id="276" r:id="rId9"/>
    <p:sldId id="278" r:id="rId10"/>
    <p:sldId id="299" r:id="rId11"/>
    <p:sldId id="297" r:id="rId12"/>
    <p:sldId id="277" r:id="rId13"/>
    <p:sldId id="298" r:id="rId14"/>
    <p:sldId id="279" r:id="rId15"/>
    <p:sldId id="289" r:id="rId16"/>
    <p:sldId id="286" r:id="rId17"/>
    <p:sldId id="282" r:id="rId18"/>
    <p:sldId id="300" r:id="rId19"/>
    <p:sldId id="281" r:id="rId20"/>
    <p:sldId id="397" r:id="rId21"/>
    <p:sldId id="466" r:id="rId22"/>
    <p:sldId id="301" r:id="rId23"/>
    <p:sldId id="373" r:id="rId24"/>
    <p:sldId id="374" r:id="rId25"/>
    <p:sldId id="375" r:id="rId26"/>
    <p:sldId id="376" r:id="rId27"/>
    <p:sldId id="377" r:id="rId28"/>
    <p:sldId id="319" r:id="rId29"/>
    <p:sldId id="382" r:id="rId30"/>
    <p:sldId id="395" r:id="rId31"/>
    <p:sldId id="468" r:id="rId32"/>
    <p:sldId id="467" r:id="rId33"/>
    <p:sldId id="257" r:id="rId34"/>
    <p:sldId id="313" r:id="rId35"/>
    <p:sldId id="268" r:id="rId36"/>
    <p:sldId id="269" r:id="rId37"/>
    <p:sldId id="396" r:id="rId38"/>
    <p:sldId id="423" r:id="rId39"/>
    <p:sldId id="284" r:id="rId40"/>
    <p:sldId id="470" r:id="rId41"/>
    <p:sldId id="471" r:id="rId42"/>
    <p:sldId id="288" r:id="rId43"/>
    <p:sldId id="472" r:id="rId44"/>
    <p:sldId id="291" r:id="rId45"/>
    <p:sldId id="294" r:id="rId46"/>
    <p:sldId id="295" r:id="rId47"/>
    <p:sldId id="292" r:id="rId48"/>
    <p:sldId id="272" r:id="rId49"/>
  </p:sldIdLst>
  <p:sldSz cx="12192000" cy="6858000"/>
  <p:notesSz cx="6858000" cy="9144000"/>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94660"/>
  </p:normalViewPr>
  <p:slideViewPr>
    <p:cSldViewPr snapToGrid="0">
      <p:cViewPr varScale="1">
        <p:scale>
          <a:sx n="106" d="100"/>
          <a:sy n="106" d="100"/>
        </p:scale>
        <p:origin x="732" y="96"/>
      </p:cViewPr>
      <p:guideLst/>
    </p:cSldViewPr>
  </p:slideViewPr>
  <p:notesTextViewPr>
    <p:cViewPr>
      <p:scale>
        <a:sx n="1" d="1"/>
        <a:sy n="1" d="1"/>
      </p:scale>
      <p:origin x="0" y="0"/>
    </p:cViewPr>
  </p:notesTextViewPr>
  <p:sorterViewPr>
    <p:cViewPr>
      <p:scale>
        <a:sx n="58" d="100"/>
        <a:sy n="58" d="100"/>
      </p:scale>
      <p:origin x="0" y="-459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3C24F7-480F-42AF-9686-D167F2A71515}" type="datetimeFigureOut">
              <a:rPr lang="en-US" smtClean="0"/>
              <a:t>9/11/2024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14D188-B034-43F0-A435-899EB6E99DC8}" type="slidenum">
              <a:rPr lang="en-US" smtClean="0"/>
              <a:t>‹#›</a:t>
            </a:fld>
            <a:endParaRPr lang="en-US"/>
          </a:p>
        </p:txBody>
      </p:sp>
    </p:spTree>
    <p:extLst>
      <p:ext uri="{BB962C8B-B14F-4D97-AF65-F5344CB8AC3E}">
        <p14:creationId xmlns:p14="http://schemas.microsoft.com/office/powerpoint/2010/main" val="2209116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A0C73B-B1DF-1A41-805E-0554CA7F70A3}" type="slidenum">
              <a:rPr lang="en-US" smtClean="0"/>
              <a:t>15</a:t>
            </a:fld>
            <a:endParaRPr lang="en-US"/>
          </a:p>
        </p:txBody>
      </p:sp>
    </p:spTree>
    <p:extLst>
      <p:ext uri="{BB962C8B-B14F-4D97-AF65-F5344CB8AC3E}">
        <p14:creationId xmlns:p14="http://schemas.microsoft.com/office/powerpoint/2010/main" val="1799525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81000" y="696913"/>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3189831A-811C-4AFF-ACC0-6AE0C025F3B0}" type="slidenum">
              <a:rPr lang="en-US" altLang="en-US">
                <a:latin typeface="Trebuchet MS" panose="020B0603020202020204" pitchFamily="34" charset="0"/>
                <a:ea typeface="Arial Unicode MS" panose="020B0600070205080204" pitchFamily="34" charset="-128"/>
              </a:rPr>
              <a:pPr eaLnBrk="1" hangingPunct="1">
                <a:spcBef>
                  <a:spcPct val="0"/>
                </a:spcBef>
              </a:pPr>
              <a:t>18</a:t>
            </a:fld>
            <a:endParaRPr lang="en-US" altLang="en-US">
              <a:latin typeface="Trebuchet MS" panose="020B0603020202020204" pitchFamily="34" charset="0"/>
              <a:ea typeface="Arial Unicode MS" panose="020B0600070205080204" pitchFamily="34" charset="-128"/>
            </a:endParaRPr>
          </a:p>
        </p:txBody>
      </p:sp>
    </p:spTree>
    <p:extLst>
      <p:ext uri="{BB962C8B-B14F-4D97-AF65-F5344CB8AC3E}">
        <p14:creationId xmlns:p14="http://schemas.microsoft.com/office/powerpoint/2010/main" val="903565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6ADB7E70-3338-445F-BA83-E510F6D9A467}" type="slidenum">
              <a:rPr lang="en-US" altLang="en-US">
                <a:latin typeface="Trebuchet MS" panose="020B0603020202020204" pitchFamily="34" charset="0"/>
                <a:ea typeface="Arial Unicode MS" panose="020B0600070205080204" pitchFamily="34" charset="-128"/>
              </a:rPr>
              <a:pPr eaLnBrk="1" hangingPunct="1">
                <a:spcBef>
                  <a:spcPct val="0"/>
                </a:spcBef>
              </a:pPr>
              <a:t>19</a:t>
            </a:fld>
            <a:endParaRPr lang="en-US" altLang="en-US">
              <a:latin typeface="Trebuchet MS" panose="020B0603020202020204" pitchFamily="34" charset="0"/>
              <a:ea typeface="Arial Unicode MS" panose="020B0600070205080204" pitchFamily="34" charset="-128"/>
            </a:endParaRPr>
          </a:p>
        </p:txBody>
      </p:sp>
    </p:spTree>
    <p:extLst>
      <p:ext uri="{BB962C8B-B14F-4D97-AF65-F5344CB8AC3E}">
        <p14:creationId xmlns:p14="http://schemas.microsoft.com/office/powerpoint/2010/main" val="418336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D2518E22-8AF7-4A44-BE39-E4CEEA4728EB}" type="slidenum">
              <a:rPr lang="en-US" altLang="en-US">
                <a:latin typeface="Trebuchet MS" panose="020B0603020202020204" pitchFamily="34" charset="0"/>
                <a:ea typeface="Arial Unicode MS" panose="020B0600070205080204" pitchFamily="34" charset="-128"/>
              </a:rPr>
              <a:pPr eaLnBrk="1" hangingPunct="1">
                <a:spcBef>
                  <a:spcPct val="0"/>
                </a:spcBef>
              </a:pPr>
              <a:t>20</a:t>
            </a:fld>
            <a:endParaRPr lang="en-US" altLang="en-US">
              <a:latin typeface="Trebuchet MS" panose="020B0603020202020204" pitchFamily="34" charset="0"/>
              <a:ea typeface="Arial Unicode MS" panose="020B0600070205080204" pitchFamily="34" charset="-128"/>
            </a:endParaRPr>
          </a:p>
        </p:txBody>
      </p:sp>
    </p:spTree>
    <p:extLst>
      <p:ext uri="{BB962C8B-B14F-4D97-AF65-F5344CB8AC3E}">
        <p14:creationId xmlns:p14="http://schemas.microsoft.com/office/powerpoint/2010/main" val="1701685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C5FC5F15-44A5-48F6-B815-01E1A8B836A5}" type="slidenum">
              <a:rPr lang="en-US" altLang="en-US">
                <a:latin typeface="Trebuchet MS" panose="020B0603020202020204" pitchFamily="34" charset="0"/>
                <a:ea typeface="Arial Unicode MS" panose="020B0600070205080204" pitchFamily="34" charset="-128"/>
              </a:rPr>
              <a:pPr eaLnBrk="1" hangingPunct="1">
                <a:spcBef>
                  <a:spcPct val="0"/>
                </a:spcBef>
              </a:pPr>
              <a:t>21</a:t>
            </a:fld>
            <a:endParaRPr lang="en-US" altLang="en-US">
              <a:latin typeface="Trebuchet MS" panose="020B0603020202020204" pitchFamily="34" charset="0"/>
              <a:ea typeface="Arial Unicode MS" panose="020B0600070205080204" pitchFamily="34" charset="-128"/>
            </a:endParaRPr>
          </a:p>
        </p:txBody>
      </p:sp>
    </p:spTree>
    <p:extLst>
      <p:ext uri="{BB962C8B-B14F-4D97-AF65-F5344CB8AC3E}">
        <p14:creationId xmlns:p14="http://schemas.microsoft.com/office/powerpoint/2010/main" val="1861227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87" eaLnBrk="0" hangingPunct="0">
              <a:spcBef>
                <a:spcPct val="30000"/>
              </a:spcBef>
              <a:defRPr sz="1200">
                <a:solidFill>
                  <a:schemeClr val="tx1"/>
                </a:solidFill>
                <a:latin typeface="Trebuchet MS" pitchFamily="34" charset="0"/>
                <a:ea typeface="MS PGothic" pitchFamily="34" charset="-128"/>
                <a:cs typeface="Arial Unicode MS" pitchFamily="34" charset="-128"/>
              </a:defRPr>
            </a:lvl1pPr>
            <a:lvl2pPr marL="716130" indent="-275434" defTabSz="931887" eaLnBrk="0" hangingPunct="0">
              <a:spcBef>
                <a:spcPct val="30000"/>
              </a:spcBef>
              <a:defRPr sz="1200">
                <a:solidFill>
                  <a:schemeClr val="tx1"/>
                </a:solidFill>
                <a:latin typeface="Trebuchet MS" pitchFamily="34" charset="0"/>
                <a:ea typeface="Arial Unicode MS" pitchFamily="34" charset="-128"/>
                <a:cs typeface="Arial Unicode MS" pitchFamily="34" charset="-128"/>
              </a:defRPr>
            </a:lvl2pPr>
            <a:lvl3pPr marL="1101738" indent="-220348" defTabSz="931887" eaLnBrk="0" hangingPunct="0">
              <a:spcBef>
                <a:spcPct val="30000"/>
              </a:spcBef>
              <a:defRPr sz="1200">
                <a:solidFill>
                  <a:schemeClr val="tx1"/>
                </a:solidFill>
                <a:latin typeface="Trebuchet MS" pitchFamily="34" charset="0"/>
                <a:ea typeface="Arial Unicode MS" pitchFamily="34" charset="-128"/>
                <a:cs typeface="Arial Unicode MS" pitchFamily="34" charset="-128"/>
              </a:defRPr>
            </a:lvl3pPr>
            <a:lvl4pPr marL="1542433" indent="-220348" defTabSz="931887" eaLnBrk="0" hangingPunct="0">
              <a:spcBef>
                <a:spcPct val="30000"/>
              </a:spcBef>
              <a:defRPr sz="1200">
                <a:solidFill>
                  <a:schemeClr val="tx1"/>
                </a:solidFill>
                <a:latin typeface="Trebuchet MS" pitchFamily="34" charset="0"/>
                <a:ea typeface="Arial Unicode MS" pitchFamily="34" charset="-128"/>
                <a:cs typeface="Arial Unicode MS" pitchFamily="34" charset="-128"/>
              </a:defRPr>
            </a:lvl4pPr>
            <a:lvl5pPr marL="1983128" indent="-220348" defTabSz="931887" eaLnBrk="0" hangingPunct="0">
              <a:spcBef>
                <a:spcPct val="30000"/>
              </a:spcBef>
              <a:defRPr sz="1200">
                <a:solidFill>
                  <a:schemeClr val="tx1"/>
                </a:solidFill>
                <a:latin typeface="Trebuchet MS" pitchFamily="34" charset="0"/>
                <a:ea typeface="Arial Unicode MS" pitchFamily="34" charset="-128"/>
                <a:cs typeface="Arial Unicode MS" pitchFamily="34" charset="-128"/>
              </a:defRPr>
            </a:lvl5pPr>
            <a:lvl6pPr marL="2423823" indent="-220348" defTabSz="931887" eaLnBrk="0" fontAlgn="base" hangingPunct="0">
              <a:spcBef>
                <a:spcPct val="30000"/>
              </a:spcBef>
              <a:spcAft>
                <a:spcPct val="0"/>
              </a:spcAft>
              <a:defRPr sz="1200">
                <a:solidFill>
                  <a:schemeClr val="tx1"/>
                </a:solidFill>
                <a:latin typeface="Trebuchet MS" pitchFamily="34" charset="0"/>
                <a:ea typeface="Arial Unicode MS" pitchFamily="34" charset="-128"/>
                <a:cs typeface="Arial Unicode MS" pitchFamily="34" charset="-128"/>
              </a:defRPr>
            </a:lvl6pPr>
            <a:lvl7pPr marL="2864518" indent="-220348" defTabSz="931887" eaLnBrk="0" fontAlgn="base" hangingPunct="0">
              <a:spcBef>
                <a:spcPct val="30000"/>
              </a:spcBef>
              <a:spcAft>
                <a:spcPct val="0"/>
              </a:spcAft>
              <a:defRPr sz="1200">
                <a:solidFill>
                  <a:schemeClr val="tx1"/>
                </a:solidFill>
                <a:latin typeface="Trebuchet MS" pitchFamily="34" charset="0"/>
                <a:ea typeface="Arial Unicode MS" pitchFamily="34" charset="-128"/>
                <a:cs typeface="Arial Unicode MS" pitchFamily="34" charset="-128"/>
              </a:defRPr>
            </a:lvl7pPr>
            <a:lvl8pPr marL="3305213" indent="-220348" defTabSz="931887" eaLnBrk="0" fontAlgn="base" hangingPunct="0">
              <a:spcBef>
                <a:spcPct val="30000"/>
              </a:spcBef>
              <a:spcAft>
                <a:spcPct val="0"/>
              </a:spcAft>
              <a:defRPr sz="1200">
                <a:solidFill>
                  <a:schemeClr val="tx1"/>
                </a:solidFill>
                <a:latin typeface="Trebuchet MS" pitchFamily="34" charset="0"/>
                <a:ea typeface="Arial Unicode MS" pitchFamily="34" charset="-128"/>
                <a:cs typeface="Arial Unicode MS" pitchFamily="34" charset="-128"/>
              </a:defRPr>
            </a:lvl8pPr>
            <a:lvl9pPr marL="3745908" indent="-220348" defTabSz="931887" eaLnBrk="0" fontAlgn="base" hangingPunct="0">
              <a:spcBef>
                <a:spcPct val="30000"/>
              </a:spcBef>
              <a:spcAft>
                <a:spcPct val="0"/>
              </a:spcAft>
              <a:defRPr sz="1200">
                <a:solidFill>
                  <a:schemeClr val="tx1"/>
                </a:solidFill>
                <a:latin typeface="Trebuchet MS" pitchFamily="34" charset="0"/>
                <a:ea typeface="Arial Unicode MS" pitchFamily="34" charset="-128"/>
                <a:cs typeface="Arial Unicode MS" pitchFamily="34" charset="-128"/>
              </a:defRPr>
            </a:lvl9pPr>
          </a:lstStyle>
          <a:p>
            <a:pPr eaLnBrk="1" hangingPunct="1">
              <a:spcBef>
                <a:spcPct val="0"/>
              </a:spcBef>
            </a:pPr>
            <a:fld id="{C7E3F496-21CF-49E7-B472-3119F1B09F43}" type="slidenum">
              <a:rPr lang="en-US" altLang="en-US" smtClean="0">
                <a:ea typeface="Arial Unicode MS" panose="020B0604020202020204" pitchFamily="34" charset="-128"/>
              </a:rPr>
              <a:pPr eaLnBrk="1" hangingPunct="1">
                <a:spcBef>
                  <a:spcPct val="0"/>
                </a:spcBef>
              </a:pPr>
              <a:t>22</a:t>
            </a:fld>
            <a:endParaRPr lang="en-US" altLang="en-US" dirty="0">
              <a:ea typeface="Arial Unicode MS" panose="020B0604020202020204" pitchFamily="34" charset="-128"/>
            </a:endParaRPr>
          </a:p>
        </p:txBody>
      </p:sp>
      <p:sp>
        <p:nvSpPr>
          <p:cNvPr id="50179" name="Rectangle 2"/>
          <p:cNvSpPr>
            <a:spLocks noGrp="1" noRot="1" noChangeAspect="1" noChangeArrowheads="1" noTextEdit="1"/>
          </p:cNvSpPr>
          <p:nvPr>
            <p:ph type="sldImg"/>
          </p:nvPr>
        </p:nvSpPr>
        <p:spPr>
          <a:xfrm>
            <a:off x="406400" y="696913"/>
            <a:ext cx="6197600" cy="3486150"/>
          </a:xfrm>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0"/>
              </a:spcBef>
              <a:spcAft>
                <a:spcPts val="600"/>
              </a:spcAft>
            </a:pPr>
            <a:r>
              <a:rPr lang="en-US" altLang="en-US" sz="1100" b="1" dirty="0">
                <a:cs typeface="Arial Unicode MS" pitchFamily="34" charset="-128"/>
              </a:rPr>
              <a:t>Become an Owner, Not a Loaner</a:t>
            </a:r>
          </a:p>
          <a:p>
            <a:pPr eaLnBrk="1" hangingPunct="1">
              <a:spcBef>
                <a:spcPts val="0"/>
              </a:spcBef>
              <a:spcAft>
                <a:spcPts val="600"/>
              </a:spcAft>
            </a:pPr>
            <a:r>
              <a:rPr lang="en-US" altLang="en-US" sz="1100" dirty="0">
                <a:cs typeface="Arial Unicode MS" pitchFamily="34" charset="-128"/>
              </a:rPr>
              <a:t>Objective: To show that the traditional methods of savings may not allow the client to reach their long-term goals</a:t>
            </a:r>
          </a:p>
          <a:p>
            <a:pPr eaLnBrk="1" hangingPunct="1">
              <a:spcBef>
                <a:spcPts val="0"/>
              </a:spcBef>
              <a:spcAft>
                <a:spcPts val="600"/>
              </a:spcAft>
            </a:pPr>
            <a:endParaRPr lang="en-US" altLang="en-US" sz="1100" dirty="0">
              <a:cs typeface="Arial Unicode MS" pitchFamily="34" charset="-128"/>
            </a:endParaRPr>
          </a:p>
          <a:p>
            <a:pPr eaLnBrk="1" hangingPunct="1">
              <a:spcBef>
                <a:spcPts val="0"/>
              </a:spcBef>
              <a:spcAft>
                <a:spcPts val="600"/>
              </a:spcAft>
            </a:pPr>
            <a:r>
              <a:rPr lang="en-US" altLang="en-US" sz="1100" dirty="0">
                <a:cs typeface="Arial Unicode MS" pitchFamily="34" charset="-128"/>
              </a:rPr>
              <a:t>Points to Cover:</a:t>
            </a:r>
          </a:p>
          <a:p>
            <a:pPr eaLnBrk="1" hangingPunct="1">
              <a:spcBef>
                <a:spcPts val="0"/>
              </a:spcBef>
              <a:spcAft>
                <a:spcPts val="600"/>
              </a:spcAft>
            </a:pPr>
            <a:r>
              <a:rPr lang="ja-JP" altLang="en-US" sz="1100" dirty="0">
                <a:cs typeface="Arial Unicode MS" pitchFamily="34" charset="-128"/>
              </a:rPr>
              <a:t>“</a:t>
            </a:r>
            <a:r>
              <a:rPr lang="en-US" altLang="ja-JP" sz="1100" dirty="0">
                <a:cs typeface="Arial Unicode MS" pitchFamily="34" charset="-128"/>
              </a:rPr>
              <a:t>How is it that being a </a:t>
            </a:r>
            <a:r>
              <a:rPr lang="ja-JP" altLang="en-US" sz="1100" dirty="0">
                <a:cs typeface="Arial Unicode MS" pitchFamily="34" charset="-128"/>
              </a:rPr>
              <a:t>‘</a:t>
            </a:r>
            <a:r>
              <a:rPr lang="en-US" altLang="ja-JP" sz="1100" dirty="0">
                <a:cs typeface="Arial Unicode MS" pitchFamily="34" charset="-128"/>
              </a:rPr>
              <a:t>loaner</a:t>
            </a:r>
            <a:r>
              <a:rPr lang="ja-JP" altLang="en-US" sz="1100" dirty="0">
                <a:cs typeface="Arial Unicode MS" pitchFamily="34" charset="-128"/>
              </a:rPr>
              <a:t>’</a:t>
            </a:r>
            <a:r>
              <a:rPr lang="en-US" altLang="ja-JP" sz="1100" dirty="0">
                <a:cs typeface="Arial Unicode MS" pitchFamily="34" charset="-128"/>
              </a:rPr>
              <a:t> to the bank could keep you from reaching your financial goals? The answer is that traditional financial institutions typically pay an interest rate to you, and those rates have been historically low. Banks can do this because they typically invest your money to achieve higher returns than what they pay you.</a:t>
            </a:r>
            <a:r>
              <a:rPr lang="ja-JP" altLang="en-US" sz="1100" dirty="0">
                <a:cs typeface="Arial Unicode MS" pitchFamily="34" charset="-128"/>
              </a:rPr>
              <a:t>”</a:t>
            </a:r>
            <a:endParaRPr lang="en-US" altLang="en-US" sz="1100" dirty="0">
              <a:cs typeface="Arial Unicode MS" pitchFamily="34" charset="-128"/>
            </a:endParaRPr>
          </a:p>
          <a:p>
            <a:pPr eaLnBrk="1" hangingPunct="1">
              <a:spcBef>
                <a:spcPts val="0"/>
              </a:spcBef>
              <a:spcAft>
                <a:spcPts val="600"/>
              </a:spcAft>
            </a:pPr>
            <a:r>
              <a:rPr lang="ja-JP" altLang="en-US" sz="1100" dirty="0">
                <a:cs typeface="Arial Unicode MS" pitchFamily="34" charset="-128"/>
              </a:rPr>
              <a:t>“</a:t>
            </a:r>
            <a:r>
              <a:rPr lang="en-US" altLang="ja-JP" sz="1100" dirty="0">
                <a:cs typeface="Arial Unicode MS" pitchFamily="34" charset="-128"/>
              </a:rPr>
              <a:t>You have a greater potential opportunity to grow your money if you bypass traditional institutions and invest directly in the economy. Let</a:t>
            </a:r>
            <a:r>
              <a:rPr lang="ja-JP" altLang="en-US" sz="1100" dirty="0">
                <a:cs typeface="Arial Unicode MS" pitchFamily="34" charset="-128"/>
              </a:rPr>
              <a:t>’</a:t>
            </a:r>
            <a:r>
              <a:rPr lang="en-US" altLang="ja-JP" sz="1100" dirty="0">
                <a:cs typeface="Arial Unicode MS" pitchFamily="34" charset="-128"/>
              </a:rPr>
              <a:t>s look at an important principle that reinforces the idea of getting greater returns on the money you invest.</a:t>
            </a:r>
            <a:r>
              <a:rPr lang="ja-JP" altLang="en-US" sz="1100" dirty="0">
                <a:cs typeface="Arial Unicode MS" pitchFamily="34" charset="-128"/>
              </a:rPr>
              <a:t>”</a:t>
            </a:r>
            <a:endParaRPr lang="en-US" altLang="en-US" sz="1100" dirty="0">
              <a:cs typeface="Arial Unicode MS" pitchFamily="34" charset="-128"/>
            </a:endParaRPr>
          </a:p>
          <a:p>
            <a:pPr eaLnBrk="1" hangingPunct="1">
              <a:spcBef>
                <a:spcPts val="0"/>
              </a:spcBef>
              <a:spcAft>
                <a:spcPts val="600"/>
              </a:spcAft>
            </a:pPr>
            <a:endParaRPr lang="en-US" altLang="en-US" sz="1100" dirty="0">
              <a:cs typeface="Arial Unicode MS" pitchFamily="34" charset="-128"/>
            </a:endParaRPr>
          </a:p>
          <a:p>
            <a:pPr eaLnBrk="1" hangingPunct="1">
              <a:spcBef>
                <a:spcPts val="0"/>
              </a:spcBef>
              <a:spcAft>
                <a:spcPts val="600"/>
              </a:spcAft>
            </a:pPr>
            <a:r>
              <a:rPr lang="en-US" altLang="en-US" sz="1100" dirty="0">
                <a:cs typeface="Arial Unicode MS" pitchFamily="34" charset="-128"/>
              </a:rPr>
              <a:t>Go to next slide.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8916" name="Slide Number Placeholder 3"/>
          <p:cNvSpPr txBox="1">
            <a:spLocks noGrp="1"/>
          </p:cNvSpPr>
          <p:nvPr/>
        </p:nvSpPr>
        <p:spPr bwMode="auto">
          <a:xfrm>
            <a:off x="3886200" y="8685213"/>
            <a:ext cx="2970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15" tIns="44857" rIns="89715" bIns="44857"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5CD14D6-2A07-493A-9D43-E7AFD2940D1F}" type="slidenum">
              <a:rPr lang="en-US" altLang="en-US">
                <a:latin typeface="Trebuchet MS" panose="020B0603020202020204" pitchFamily="34" charset="0"/>
                <a:ea typeface="Arial Unicode MS" panose="020B0600070205080204" pitchFamily="34" charset="-128"/>
              </a:rPr>
              <a:pPr algn="r" eaLnBrk="1" hangingPunct="1">
                <a:spcBef>
                  <a:spcPct val="0"/>
                </a:spcBef>
              </a:pPr>
              <a:t>23</a:t>
            </a:fld>
            <a:endParaRPr lang="en-US" altLang="en-US">
              <a:latin typeface="Trebuchet MS" panose="020B0603020202020204" pitchFamily="34" charset="0"/>
              <a:ea typeface="Arial Unicode MS"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32FDE-810D-B493-8ADE-7A86C9F11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CF0A5F-DBE8-B039-5845-1F44939420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94CC9D-6FAE-C94A-015B-5B7FAC77D28C}"/>
              </a:ext>
            </a:extLst>
          </p:cNvPr>
          <p:cNvSpPr>
            <a:spLocks noGrp="1"/>
          </p:cNvSpPr>
          <p:nvPr>
            <p:ph type="dt" sz="half" idx="10"/>
          </p:nvPr>
        </p:nvSpPr>
        <p:spPr/>
        <p:txBody>
          <a:bodyPr/>
          <a:lstStyle/>
          <a:p>
            <a:fld id="{F93BA83B-1373-4E0D-B0B1-46BFF9A580C9}" type="datetimeFigureOut">
              <a:rPr lang="en-US" smtClean="0"/>
              <a:t>9/11/2024</a:t>
            </a:fld>
            <a:endParaRPr lang="en-US"/>
          </a:p>
        </p:txBody>
      </p:sp>
      <p:sp>
        <p:nvSpPr>
          <p:cNvPr id="5" name="Footer Placeholder 4">
            <a:extLst>
              <a:ext uri="{FF2B5EF4-FFF2-40B4-BE49-F238E27FC236}">
                <a16:creationId xmlns:a16="http://schemas.microsoft.com/office/drawing/2014/main" id="{EA55EBDE-47A7-883E-ED78-D38DF99601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B4D1BF-147F-B22B-3D11-558CF975634A}"/>
              </a:ext>
            </a:extLst>
          </p:cNvPr>
          <p:cNvSpPr>
            <a:spLocks noGrp="1"/>
          </p:cNvSpPr>
          <p:nvPr>
            <p:ph type="sldNum" sz="quarter" idx="12"/>
          </p:nvPr>
        </p:nvSpPr>
        <p:spPr/>
        <p:txBody>
          <a:bodyPr/>
          <a:lstStyle/>
          <a:p>
            <a:fld id="{89CDA9BB-A08E-466E-BC67-23F052DE6AF2}" type="slidenum">
              <a:rPr lang="en-US" smtClean="0"/>
              <a:t>‹#›</a:t>
            </a:fld>
            <a:endParaRPr lang="en-US"/>
          </a:p>
        </p:txBody>
      </p:sp>
    </p:spTree>
    <p:extLst>
      <p:ext uri="{BB962C8B-B14F-4D97-AF65-F5344CB8AC3E}">
        <p14:creationId xmlns:p14="http://schemas.microsoft.com/office/powerpoint/2010/main" val="1403045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FE7E5-CAA8-E3F9-1578-68AF1E5790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31C1C04-29AB-2A0E-6A3F-10D46B02EE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1E37A0-A30A-A990-E93A-DCD253C5C098}"/>
              </a:ext>
            </a:extLst>
          </p:cNvPr>
          <p:cNvSpPr>
            <a:spLocks noGrp="1"/>
          </p:cNvSpPr>
          <p:nvPr>
            <p:ph type="dt" sz="half" idx="10"/>
          </p:nvPr>
        </p:nvSpPr>
        <p:spPr/>
        <p:txBody>
          <a:bodyPr/>
          <a:lstStyle/>
          <a:p>
            <a:fld id="{F93BA83B-1373-4E0D-B0B1-46BFF9A580C9}" type="datetimeFigureOut">
              <a:rPr lang="en-US" smtClean="0"/>
              <a:t>9/11/2024</a:t>
            </a:fld>
            <a:endParaRPr lang="en-US"/>
          </a:p>
        </p:txBody>
      </p:sp>
      <p:sp>
        <p:nvSpPr>
          <p:cNvPr id="5" name="Footer Placeholder 4">
            <a:extLst>
              <a:ext uri="{FF2B5EF4-FFF2-40B4-BE49-F238E27FC236}">
                <a16:creationId xmlns:a16="http://schemas.microsoft.com/office/drawing/2014/main" id="{DCE27C25-0621-1CE1-BD5C-ED7A268464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BC60F5-6B69-8770-C50B-9D9783B8F8A4}"/>
              </a:ext>
            </a:extLst>
          </p:cNvPr>
          <p:cNvSpPr>
            <a:spLocks noGrp="1"/>
          </p:cNvSpPr>
          <p:nvPr>
            <p:ph type="sldNum" sz="quarter" idx="12"/>
          </p:nvPr>
        </p:nvSpPr>
        <p:spPr/>
        <p:txBody>
          <a:bodyPr/>
          <a:lstStyle/>
          <a:p>
            <a:fld id="{89CDA9BB-A08E-466E-BC67-23F052DE6AF2}" type="slidenum">
              <a:rPr lang="en-US" smtClean="0"/>
              <a:t>‹#›</a:t>
            </a:fld>
            <a:endParaRPr lang="en-US"/>
          </a:p>
        </p:txBody>
      </p:sp>
    </p:spTree>
    <p:extLst>
      <p:ext uri="{BB962C8B-B14F-4D97-AF65-F5344CB8AC3E}">
        <p14:creationId xmlns:p14="http://schemas.microsoft.com/office/powerpoint/2010/main" val="1026190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F41FFD-221C-ACD4-71AB-49E3C5B67F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2E95108-30E7-7473-29EC-826E8FE38D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AA63CA-22E6-E218-D921-ACA3E6F673D5}"/>
              </a:ext>
            </a:extLst>
          </p:cNvPr>
          <p:cNvSpPr>
            <a:spLocks noGrp="1"/>
          </p:cNvSpPr>
          <p:nvPr>
            <p:ph type="dt" sz="half" idx="10"/>
          </p:nvPr>
        </p:nvSpPr>
        <p:spPr/>
        <p:txBody>
          <a:bodyPr/>
          <a:lstStyle/>
          <a:p>
            <a:fld id="{F93BA83B-1373-4E0D-B0B1-46BFF9A580C9}" type="datetimeFigureOut">
              <a:rPr lang="en-US" smtClean="0"/>
              <a:t>9/11/2024</a:t>
            </a:fld>
            <a:endParaRPr lang="en-US"/>
          </a:p>
        </p:txBody>
      </p:sp>
      <p:sp>
        <p:nvSpPr>
          <p:cNvPr id="5" name="Footer Placeholder 4">
            <a:extLst>
              <a:ext uri="{FF2B5EF4-FFF2-40B4-BE49-F238E27FC236}">
                <a16:creationId xmlns:a16="http://schemas.microsoft.com/office/drawing/2014/main" id="{FC4AFBA8-6780-B76F-D6ED-616A92D526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908E55-D021-6542-5FB8-34646CA8A0A3}"/>
              </a:ext>
            </a:extLst>
          </p:cNvPr>
          <p:cNvSpPr>
            <a:spLocks noGrp="1"/>
          </p:cNvSpPr>
          <p:nvPr>
            <p:ph type="sldNum" sz="quarter" idx="12"/>
          </p:nvPr>
        </p:nvSpPr>
        <p:spPr/>
        <p:txBody>
          <a:bodyPr/>
          <a:lstStyle/>
          <a:p>
            <a:fld id="{89CDA9BB-A08E-466E-BC67-23F052DE6AF2}" type="slidenum">
              <a:rPr lang="en-US" smtClean="0"/>
              <a:t>‹#›</a:t>
            </a:fld>
            <a:endParaRPr lang="en-US"/>
          </a:p>
        </p:txBody>
      </p:sp>
    </p:spTree>
    <p:extLst>
      <p:ext uri="{BB962C8B-B14F-4D97-AF65-F5344CB8AC3E}">
        <p14:creationId xmlns:p14="http://schemas.microsoft.com/office/powerpoint/2010/main" val="1937121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952744-78A4-80FF-DD22-C2BE7FF6F999}"/>
              </a:ext>
            </a:extLst>
          </p:cNvPr>
          <p:cNvSpPr>
            <a:spLocks noGrp="1"/>
          </p:cNvSpPr>
          <p:nvPr>
            <p:ph type="dt" sz="half" idx="10"/>
          </p:nvPr>
        </p:nvSpPr>
        <p:spPr/>
        <p:txBody>
          <a:bodyPr/>
          <a:lstStyle/>
          <a:p>
            <a:fld id="{B84D78F9-BC31-4FF0-AD31-D3F4F9146D6E}" type="datetimeFigureOut">
              <a:rPr lang="en-US" smtClean="0"/>
              <a:t>9/11/2024</a:t>
            </a:fld>
            <a:endParaRPr lang="en-US"/>
          </a:p>
        </p:txBody>
      </p:sp>
      <p:sp>
        <p:nvSpPr>
          <p:cNvPr id="3" name="Footer Placeholder 2">
            <a:extLst>
              <a:ext uri="{FF2B5EF4-FFF2-40B4-BE49-F238E27FC236}">
                <a16:creationId xmlns:a16="http://schemas.microsoft.com/office/drawing/2014/main" id="{1517DEB6-261C-FAEC-E13F-90BA1E75FA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9C9A3F-24B3-A130-044F-C56E611227FF}"/>
              </a:ext>
            </a:extLst>
          </p:cNvPr>
          <p:cNvSpPr>
            <a:spLocks noGrp="1"/>
          </p:cNvSpPr>
          <p:nvPr>
            <p:ph type="sldNum" sz="quarter" idx="12"/>
          </p:nvPr>
        </p:nvSpPr>
        <p:spPr/>
        <p:txBody>
          <a:bodyPr/>
          <a:lstStyle/>
          <a:p>
            <a:fld id="{F092E806-C476-41C5-BAD3-61A21BD16A75}" type="slidenum">
              <a:rPr lang="en-US" smtClean="0"/>
              <a:t>‹#›</a:t>
            </a:fld>
            <a:endParaRPr lang="en-US"/>
          </a:p>
        </p:txBody>
      </p:sp>
    </p:spTree>
    <p:extLst>
      <p:ext uri="{BB962C8B-B14F-4D97-AF65-F5344CB8AC3E}">
        <p14:creationId xmlns:p14="http://schemas.microsoft.com/office/powerpoint/2010/main" val="21091075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664BE-9469-4D75-A7E8-3D3721A9BD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059264-758B-37BD-218B-A168207309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9BBF32-DF90-2347-17D8-C0612C6403D3}"/>
              </a:ext>
            </a:extLst>
          </p:cNvPr>
          <p:cNvSpPr>
            <a:spLocks noGrp="1"/>
          </p:cNvSpPr>
          <p:nvPr>
            <p:ph type="dt" sz="half" idx="10"/>
          </p:nvPr>
        </p:nvSpPr>
        <p:spPr/>
        <p:txBody>
          <a:bodyPr/>
          <a:lstStyle/>
          <a:p>
            <a:fld id="{F93BA83B-1373-4E0D-B0B1-46BFF9A580C9}" type="datetimeFigureOut">
              <a:rPr lang="en-US" smtClean="0"/>
              <a:t>9/11/2024</a:t>
            </a:fld>
            <a:endParaRPr lang="en-US"/>
          </a:p>
        </p:txBody>
      </p:sp>
      <p:sp>
        <p:nvSpPr>
          <p:cNvPr id="5" name="Footer Placeholder 4">
            <a:extLst>
              <a:ext uri="{FF2B5EF4-FFF2-40B4-BE49-F238E27FC236}">
                <a16:creationId xmlns:a16="http://schemas.microsoft.com/office/drawing/2014/main" id="{C04D684D-F13A-2994-7E60-AE2CCDCB8C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97F995-ED0C-E186-723D-E0EF6CE4CD8A}"/>
              </a:ext>
            </a:extLst>
          </p:cNvPr>
          <p:cNvSpPr>
            <a:spLocks noGrp="1"/>
          </p:cNvSpPr>
          <p:nvPr>
            <p:ph type="sldNum" sz="quarter" idx="12"/>
          </p:nvPr>
        </p:nvSpPr>
        <p:spPr/>
        <p:txBody>
          <a:bodyPr/>
          <a:lstStyle/>
          <a:p>
            <a:fld id="{89CDA9BB-A08E-466E-BC67-23F052DE6AF2}" type="slidenum">
              <a:rPr lang="en-US" smtClean="0"/>
              <a:t>‹#›</a:t>
            </a:fld>
            <a:endParaRPr lang="en-US"/>
          </a:p>
        </p:txBody>
      </p:sp>
    </p:spTree>
    <p:extLst>
      <p:ext uri="{BB962C8B-B14F-4D97-AF65-F5344CB8AC3E}">
        <p14:creationId xmlns:p14="http://schemas.microsoft.com/office/powerpoint/2010/main" val="38664309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48DEAD-CA7A-BDC9-E727-BC48E5E7F54F}"/>
              </a:ext>
            </a:extLst>
          </p:cNvPr>
          <p:cNvSpPr>
            <a:spLocks noGrp="1"/>
          </p:cNvSpPr>
          <p:nvPr>
            <p:ph type="dt" sz="half" idx="10"/>
          </p:nvPr>
        </p:nvSpPr>
        <p:spPr/>
        <p:txBody>
          <a:bodyPr/>
          <a:lstStyle/>
          <a:p>
            <a:fld id="{9DEFFE2D-920E-4CDC-BF07-2B0744F8303F}" type="datetimeFigureOut">
              <a:rPr lang="en-US" smtClean="0"/>
              <a:t>9/11/2024</a:t>
            </a:fld>
            <a:endParaRPr lang="en-US"/>
          </a:p>
        </p:txBody>
      </p:sp>
      <p:sp>
        <p:nvSpPr>
          <p:cNvPr id="3" name="Footer Placeholder 2">
            <a:extLst>
              <a:ext uri="{FF2B5EF4-FFF2-40B4-BE49-F238E27FC236}">
                <a16:creationId xmlns:a16="http://schemas.microsoft.com/office/drawing/2014/main" id="{EC5E282F-7937-79E9-471E-6FECFD09A9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1FF92A6-9CE8-3D9A-9EFD-FACF9AED0CC9}"/>
              </a:ext>
            </a:extLst>
          </p:cNvPr>
          <p:cNvSpPr>
            <a:spLocks noGrp="1"/>
          </p:cNvSpPr>
          <p:nvPr>
            <p:ph type="sldNum" sz="quarter" idx="12"/>
          </p:nvPr>
        </p:nvSpPr>
        <p:spPr/>
        <p:txBody>
          <a:bodyPr/>
          <a:lstStyle/>
          <a:p>
            <a:fld id="{DAFA9E53-A2BB-43B7-9239-3025705F5C10}" type="slidenum">
              <a:rPr lang="en-US" smtClean="0"/>
              <a:t>‹#›</a:t>
            </a:fld>
            <a:endParaRPr lang="en-US"/>
          </a:p>
        </p:txBody>
      </p:sp>
    </p:spTree>
    <p:extLst>
      <p:ext uri="{BB962C8B-B14F-4D97-AF65-F5344CB8AC3E}">
        <p14:creationId xmlns:p14="http://schemas.microsoft.com/office/powerpoint/2010/main" val="23304138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8149A-4CE6-8994-7631-9D0E0C9F78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D65EBB-EF45-6ED5-C574-C1717465B5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78635-CD9D-F7BD-9671-F794A8B24A2B}"/>
              </a:ext>
            </a:extLst>
          </p:cNvPr>
          <p:cNvSpPr>
            <a:spLocks noGrp="1"/>
          </p:cNvSpPr>
          <p:nvPr>
            <p:ph type="dt" sz="half" idx="10"/>
          </p:nvPr>
        </p:nvSpPr>
        <p:spPr/>
        <p:txBody>
          <a:bodyPr/>
          <a:lstStyle/>
          <a:p>
            <a:fld id="{9DEFFE2D-920E-4CDC-BF07-2B0744F8303F}" type="datetimeFigureOut">
              <a:rPr lang="en-US" smtClean="0"/>
              <a:t>9/11/2024</a:t>
            </a:fld>
            <a:endParaRPr lang="en-US"/>
          </a:p>
        </p:txBody>
      </p:sp>
      <p:sp>
        <p:nvSpPr>
          <p:cNvPr id="5" name="Footer Placeholder 4">
            <a:extLst>
              <a:ext uri="{FF2B5EF4-FFF2-40B4-BE49-F238E27FC236}">
                <a16:creationId xmlns:a16="http://schemas.microsoft.com/office/drawing/2014/main" id="{F56CBC73-EAE3-50B7-6866-9E021AD8E0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1EE325-4B5F-E467-F112-BA32CAE9E9F5}"/>
              </a:ext>
            </a:extLst>
          </p:cNvPr>
          <p:cNvSpPr>
            <a:spLocks noGrp="1"/>
          </p:cNvSpPr>
          <p:nvPr>
            <p:ph type="sldNum" sz="quarter" idx="12"/>
          </p:nvPr>
        </p:nvSpPr>
        <p:spPr/>
        <p:txBody>
          <a:bodyPr/>
          <a:lstStyle/>
          <a:p>
            <a:fld id="{DAFA9E53-A2BB-43B7-9239-3025705F5C10}" type="slidenum">
              <a:rPr lang="en-US" smtClean="0"/>
              <a:t>‹#›</a:t>
            </a:fld>
            <a:endParaRPr lang="en-US"/>
          </a:p>
        </p:txBody>
      </p:sp>
    </p:spTree>
    <p:extLst>
      <p:ext uri="{BB962C8B-B14F-4D97-AF65-F5344CB8AC3E}">
        <p14:creationId xmlns:p14="http://schemas.microsoft.com/office/powerpoint/2010/main" val="18630001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9F650-9B3A-C2BA-DE11-1397712071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6FCD6E-0DC8-348A-8D03-10E8A9E525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A3BF10-E8F7-2DC2-200B-2FA6623670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63F262-4332-10D0-7630-13E858DF3D40}"/>
              </a:ext>
            </a:extLst>
          </p:cNvPr>
          <p:cNvSpPr>
            <a:spLocks noGrp="1"/>
          </p:cNvSpPr>
          <p:nvPr>
            <p:ph type="dt" sz="half" idx="10"/>
          </p:nvPr>
        </p:nvSpPr>
        <p:spPr/>
        <p:txBody>
          <a:bodyPr/>
          <a:lstStyle/>
          <a:p>
            <a:fld id="{9DEFFE2D-920E-4CDC-BF07-2B0744F8303F}" type="datetimeFigureOut">
              <a:rPr lang="en-US" smtClean="0"/>
              <a:t>9/11/2024</a:t>
            </a:fld>
            <a:endParaRPr lang="en-US"/>
          </a:p>
        </p:txBody>
      </p:sp>
      <p:sp>
        <p:nvSpPr>
          <p:cNvPr id="6" name="Footer Placeholder 5">
            <a:extLst>
              <a:ext uri="{FF2B5EF4-FFF2-40B4-BE49-F238E27FC236}">
                <a16:creationId xmlns:a16="http://schemas.microsoft.com/office/drawing/2014/main" id="{F1314725-B949-0D8C-EEE5-27D8E53494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5CAA4C-1558-ECDD-043D-F07CDD827095}"/>
              </a:ext>
            </a:extLst>
          </p:cNvPr>
          <p:cNvSpPr>
            <a:spLocks noGrp="1"/>
          </p:cNvSpPr>
          <p:nvPr>
            <p:ph type="sldNum" sz="quarter" idx="12"/>
          </p:nvPr>
        </p:nvSpPr>
        <p:spPr/>
        <p:txBody>
          <a:bodyPr/>
          <a:lstStyle/>
          <a:p>
            <a:fld id="{DAFA9E53-A2BB-43B7-9239-3025705F5C10}" type="slidenum">
              <a:rPr lang="en-US" smtClean="0"/>
              <a:t>‹#›</a:t>
            </a:fld>
            <a:endParaRPr lang="en-US"/>
          </a:p>
        </p:txBody>
      </p:sp>
    </p:spTree>
    <p:extLst>
      <p:ext uri="{BB962C8B-B14F-4D97-AF65-F5344CB8AC3E}">
        <p14:creationId xmlns:p14="http://schemas.microsoft.com/office/powerpoint/2010/main" val="38998819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9/11/2024</a:t>
            </a:fld>
            <a:endParaRPr lang="en-US" dirty="0"/>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CE021578-FBB6-4B34-BFDF-F512804AD7C8}" type="slidenum">
              <a:rPr lang="en-US" altLang="en-US" smtClean="0"/>
              <a:pPr/>
              <a:t>‹#›</a:t>
            </a:fld>
            <a:endParaRPr lang="en-US" altLang="en-US"/>
          </a:p>
        </p:txBody>
      </p:sp>
    </p:spTree>
    <p:extLst>
      <p:ext uri="{BB962C8B-B14F-4D97-AF65-F5344CB8AC3E}">
        <p14:creationId xmlns:p14="http://schemas.microsoft.com/office/powerpoint/2010/main" val="3892571744"/>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73133" y="1752601"/>
            <a:ext cx="5574584" cy="382646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67317" y="1752602"/>
            <a:ext cx="3807884"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itle 13"/>
          <p:cNvSpPr>
            <a:spLocks noGrp="1"/>
          </p:cNvSpPr>
          <p:nvPr>
            <p:ph type="title"/>
          </p:nvPr>
        </p:nvSpPr>
        <p:spPr/>
        <p:txBody>
          <a:bodyPr/>
          <a:lstStyle/>
          <a:p>
            <a:r>
              <a:rPr lang="en-US"/>
              <a:t>Click to edit Master title style</a:t>
            </a:r>
          </a:p>
        </p:txBody>
      </p:sp>
      <p:sp>
        <p:nvSpPr>
          <p:cNvPr id="15" name="Text Placeholder 10"/>
          <p:cNvSpPr>
            <a:spLocks noGrp="1"/>
          </p:cNvSpPr>
          <p:nvPr>
            <p:ph type="body" sz="quarter" idx="13"/>
          </p:nvPr>
        </p:nvSpPr>
        <p:spPr>
          <a:xfrm>
            <a:off x="2133600" y="974400"/>
            <a:ext cx="9448800" cy="457200"/>
          </a:xfrm>
        </p:spPr>
        <p:txBody>
          <a:bodyPr>
            <a:normAutofit/>
          </a:bodyPr>
          <a:lstStyle>
            <a:lvl1pPr>
              <a:buFontTx/>
              <a:buNone/>
              <a:defRPr sz="2400"/>
            </a:lvl1pPr>
          </a:lstStyle>
          <a:p>
            <a:pPr lvl="0"/>
            <a:r>
              <a:rPr lang="en-US"/>
              <a:t>Click to edit Master text styles</a:t>
            </a:r>
          </a:p>
        </p:txBody>
      </p:sp>
      <p:sp>
        <p:nvSpPr>
          <p:cNvPr id="2" name="Footer Placeholder 4">
            <a:extLst>
              <a:ext uri="{FF2B5EF4-FFF2-40B4-BE49-F238E27FC236}">
                <a16:creationId xmlns:a16="http://schemas.microsoft.com/office/drawing/2014/main" id="{F67ECD2F-1FFB-4AF5-7762-7969A94782FF}"/>
              </a:ext>
            </a:extLst>
          </p:cNvPr>
          <p:cNvSpPr>
            <a:spLocks noGrp="1"/>
          </p:cNvSpPr>
          <p:nvPr>
            <p:ph type="ftr" sz="quarter" idx="14"/>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6F77B87-D199-E86D-EB13-8A6913E4C4C9}"/>
              </a:ext>
            </a:extLst>
          </p:cNvPr>
          <p:cNvSpPr>
            <a:spLocks noGrp="1"/>
          </p:cNvSpPr>
          <p:nvPr>
            <p:ph type="sldNum" sz="quarter" idx="15"/>
          </p:nvPr>
        </p:nvSpPr>
        <p:spPr/>
        <p:txBody>
          <a:bodyPr/>
          <a:lstStyle>
            <a:lvl1pPr>
              <a:defRPr/>
            </a:lvl1pPr>
          </a:lstStyle>
          <a:p>
            <a:pPr>
              <a:defRPr/>
            </a:pPr>
            <a:fld id="{03E112D5-B8D9-451B-8B7A-97E4F01C0D11}" type="slidenum">
              <a:rPr lang="en-US" altLang="en-US"/>
              <a:pPr>
                <a:defRPr/>
              </a:pPr>
              <a:t>‹#›</a:t>
            </a:fld>
            <a:endParaRPr lang="en-US" altLang="en-US"/>
          </a:p>
        </p:txBody>
      </p:sp>
    </p:spTree>
    <p:extLst>
      <p:ext uri="{BB962C8B-B14F-4D97-AF65-F5344CB8AC3E}">
        <p14:creationId xmlns:p14="http://schemas.microsoft.com/office/powerpoint/2010/main" val="25374458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04C00-C0D2-5541-2C50-1E5444C4E0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6998F-8D90-F43E-8EBB-72BA9E387C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9E66E7-600B-8E7C-B91C-23E8D2EA1946}"/>
              </a:ext>
            </a:extLst>
          </p:cNvPr>
          <p:cNvSpPr>
            <a:spLocks noGrp="1"/>
          </p:cNvSpPr>
          <p:nvPr>
            <p:ph type="dt" sz="half" idx="10"/>
          </p:nvPr>
        </p:nvSpPr>
        <p:spPr/>
        <p:txBody>
          <a:bodyPr/>
          <a:lstStyle/>
          <a:p>
            <a:fld id="{4CEDF2E1-45BD-4401-8387-E2A7BCC47EB0}" type="datetimeFigureOut">
              <a:rPr lang="en-US" smtClean="0"/>
              <a:t>9/11/2024</a:t>
            </a:fld>
            <a:endParaRPr lang="en-US"/>
          </a:p>
        </p:txBody>
      </p:sp>
      <p:sp>
        <p:nvSpPr>
          <p:cNvPr id="5" name="Footer Placeholder 4">
            <a:extLst>
              <a:ext uri="{FF2B5EF4-FFF2-40B4-BE49-F238E27FC236}">
                <a16:creationId xmlns:a16="http://schemas.microsoft.com/office/drawing/2014/main" id="{4704ECB0-14B0-34E7-6096-66640E319F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EAB31B-291E-E173-C9A8-F88F99ECF5D1}"/>
              </a:ext>
            </a:extLst>
          </p:cNvPr>
          <p:cNvSpPr>
            <a:spLocks noGrp="1"/>
          </p:cNvSpPr>
          <p:nvPr>
            <p:ph type="sldNum" sz="quarter" idx="12"/>
          </p:nvPr>
        </p:nvSpPr>
        <p:spPr/>
        <p:txBody>
          <a:bodyPr/>
          <a:lstStyle/>
          <a:p>
            <a:fld id="{3837AAED-FAC6-4542-AAF3-F89C9E355A67}" type="slidenum">
              <a:rPr lang="en-US" smtClean="0"/>
              <a:t>‹#›</a:t>
            </a:fld>
            <a:endParaRPr lang="en-US"/>
          </a:p>
        </p:txBody>
      </p:sp>
    </p:spTree>
    <p:extLst>
      <p:ext uri="{BB962C8B-B14F-4D97-AF65-F5344CB8AC3E}">
        <p14:creationId xmlns:p14="http://schemas.microsoft.com/office/powerpoint/2010/main" val="3461290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664BE-9469-4D75-A7E8-3D3721A9BD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059264-758B-37BD-218B-A168207309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9BBF32-DF90-2347-17D8-C0612C6403D3}"/>
              </a:ext>
            </a:extLst>
          </p:cNvPr>
          <p:cNvSpPr>
            <a:spLocks noGrp="1"/>
          </p:cNvSpPr>
          <p:nvPr>
            <p:ph type="dt" sz="half" idx="10"/>
          </p:nvPr>
        </p:nvSpPr>
        <p:spPr/>
        <p:txBody>
          <a:bodyPr/>
          <a:lstStyle/>
          <a:p>
            <a:fld id="{F93BA83B-1373-4E0D-B0B1-46BFF9A580C9}" type="datetimeFigureOut">
              <a:rPr lang="en-US" smtClean="0"/>
              <a:t>9/11/2024</a:t>
            </a:fld>
            <a:endParaRPr lang="en-US"/>
          </a:p>
        </p:txBody>
      </p:sp>
      <p:sp>
        <p:nvSpPr>
          <p:cNvPr id="5" name="Footer Placeholder 4">
            <a:extLst>
              <a:ext uri="{FF2B5EF4-FFF2-40B4-BE49-F238E27FC236}">
                <a16:creationId xmlns:a16="http://schemas.microsoft.com/office/drawing/2014/main" id="{C04D684D-F13A-2994-7E60-AE2CCDCB8C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97F995-ED0C-E186-723D-E0EF6CE4CD8A}"/>
              </a:ext>
            </a:extLst>
          </p:cNvPr>
          <p:cNvSpPr>
            <a:spLocks noGrp="1"/>
          </p:cNvSpPr>
          <p:nvPr>
            <p:ph type="sldNum" sz="quarter" idx="12"/>
          </p:nvPr>
        </p:nvSpPr>
        <p:spPr/>
        <p:txBody>
          <a:bodyPr/>
          <a:lstStyle/>
          <a:p>
            <a:fld id="{89CDA9BB-A08E-466E-BC67-23F052DE6AF2}" type="slidenum">
              <a:rPr lang="en-US" smtClean="0"/>
              <a:t>‹#›</a:t>
            </a:fld>
            <a:endParaRPr lang="en-US"/>
          </a:p>
        </p:txBody>
      </p:sp>
    </p:spTree>
    <p:extLst>
      <p:ext uri="{BB962C8B-B14F-4D97-AF65-F5344CB8AC3E}">
        <p14:creationId xmlns:p14="http://schemas.microsoft.com/office/powerpoint/2010/main" val="4133713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53BE-139A-F3EF-3CB5-E104E8422C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9737FC-6511-A67F-A198-DAFAAED69A7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9B60D8-8311-5A56-DA05-C72ADF125B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A2E2A7-8BBD-0B5E-8713-82DA8C46F05E}"/>
              </a:ext>
            </a:extLst>
          </p:cNvPr>
          <p:cNvSpPr>
            <a:spLocks noGrp="1"/>
          </p:cNvSpPr>
          <p:nvPr>
            <p:ph type="dt" sz="half" idx="10"/>
          </p:nvPr>
        </p:nvSpPr>
        <p:spPr/>
        <p:txBody>
          <a:bodyPr/>
          <a:lstStyle/>
          <a:p>
            <a:fld id="{4CEDF2E1-45BD-4401-8387-E2A7BCC47EB0}" type="datetimeFigureOut">
              <a:rPr lang="en-US" smtClean="0"/>
              <a:t>9/11/2024</a:t>
            </a:fld>
            <a:endParaRPr lang="en-US"/>
          </a:p>
        </p:txBody>
      </p:sp>
      <p:sp>
        <p:nvSpPr>
          <p:cNvPr id="6" name="Footer Placeholder 5">
            <a:extLst>
              <a:ext uri="{FF2B5EF4-FFF2-40B4-BE49-F238E27FC236}">
                <a16:creationId xmlns:a16="http://schemas.microsoft.com/office/drawing/2014/main" id="{1CFEAFAA-830E-84FC-8008-C9B937C926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215441-BDAE-C23D-05B0-F3D0C09268D9}"/>
              </a:ext>
            </a:extLst>
          </p:cNvPr>
          <p:cNvSpPr>
            <a:spLocks noGrp="1"/>
          </p:cNvSpPr>
          <p:nvPr>
            <p:ph type="sldNum" sz="quarter" idx="12"/>
          </p:nvPr>
        </p:nvSpPr>
        <p:spPr/>
        <p:txBody>
          <a:bodyPr/>
          <a:lstStyle/>
          <a:p>
            <a:fld id="{3837AAED-FAC6-4542-AAF3-F89C9E355A67}" type="slidenum">
              <a:rPr lang="en-US" smtClean="0"/>
              <a:t>‹#›</a:t>
            </a:fld>
            <a:endParaRPr lang="en-US"/>
          </a:p>
        </p:txBody>
      </p:sp>
    </p:spTree>
    <p:extLst>
      <p:ext uri="{BB962C8B-B14F-4D97-AF65-F5344CB8AC3E}">
        <p14:creationId xmlns:p14="http://schemas.microsoft.com/office/powerpoint/2010/main" val="30623371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DC83E4-8EB0-20ED-8050-4422DFDBBF36}"/>
              </a:ext>
            </a:extLst>
          </p:cNvPr>
          <p:cNvSpPr>
            <a:spLocks noGrp="1"/>
          </p:cNvSpPr>
          <p:nvPr>
            <p:ph type="dt" sz="half" idx="10"/>
          </p:nvPr>
        </p:nvSpPr>
        <p:spPr/>
        <p:txBody>
          <a:bodyPr/>
          <a:lstStyle/>
          <a:p>
            <a:fld id="{4CEDF2E1-45BD-4401-8387-E2A7BCC47EB0}" type="datetimeFigureOut">
              <a:rPr lang="en-US" smtClean="0"/>
              <a:t>9/11/2024</a:t>
            </a:fld>
            <a:endParaRPr lang="en-US"/>
          </a:p>
        </p:txBody>
      </p:sp>
      <p:sp>
        <p:nvSpPr>
          <p:cNvPr id="3" name="Footer Placeholder 2">
            <a:extLst>
              <a:ext uri="{FF2B5EF4-FFF2-40B4-BE49-F238E27FC236}">
                <a16:creationId xmlns:a16="http://schemas.microsoft.com/office/drawing/2014/main" id="{8F52981F-A2A3-F030-01DD-0D57F74340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61D604-34FC-85FF-6736-362BA7609813}"/>
              </a:ext>
            </a:extLst>
          </p:cNvPr>
          <p:cNvSpPr>
            <a:spLocks noGrp="1"/>
          </p:cNvSpPr>
          <p:nvPr>
            <p:ph type="sldNum" sz="quarter" idx="12"/>
          </p:nvPr>
        </p:nvSpPr>
        <p:spPr/>
        <p:txBody>
          <a:bodyPr/>
          <a:lstStyle/>
          <a:p>
            <a:fld id="{3837AAED-FAC6-4542-AAF3-F89C9E355A67}" type="slidenum">
              <a:rPr lang="en-US" smtClean="0"/>
              <a:t>‹#›</a:t>
            </a:fld>
            <a:endParaRPr lang="en-US"/>
          </a:p>
        </p:txBody>
      </p:sp>
    </p:spTree>
    <p:extLst>
      <p:ext uri="{BB962C8B-B14F-4D97-AF65-F5344CB8AC3E}">
        <p14:creationId xmlns:p14="http://schemas.microsoft.com/office/powerpoint/2010/main" val="384956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C9C12-8F59-2D94-5D87-3A683334BB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FE02AA-2031-8DA5-B9A0-49078166274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67188A-A1DC-D4A8-B273-BE34C60381CA}"/>
              </a:ext>
            </a:extLst>
          </p:cNvPr>
          <p:cNvSpPr>
            <a:spLocks noGrp="1"/>
          </p:cNvSpPr>
          <p:nvPr>
            <p:ph type="dt" sz="half" idx="10"/>
          </p:nvPr>
        </p:nvSpPr>
        <p:spPr/>
        <p:txBody>
          <a:bodyPr/>
          <a:lstStyle/>
          <a:p>
            <a:fld id="{F93BA83B-1373-4E0D-B0B1-46BFF9A580C9}" type="datetimeFigureOut">
              <a:rPr lang="en-US" smtClean="0"/>
              <a:t>9/11/2024</a:t>
            </a:fld>
            <a:endParaRPr lang="en-US"/>
          </a:p>
        </p:txBody>
      </p:sp>
      <p:sp>
        <p:nvSpPr>
          <p:cNvPr id="5" name="Footer Placeholder 4">
            <a:extLst>
              <a:ext uri="{FF2B5EF4-FFF2-40B4-BE49-F238E27FC236}">
                <a16:creationId xmlns:a16="http://schemas.microsoft.com/office/drawing/2014/main" id="{E1C36ACF-4FDD-CECA-659A-6F92AD28DD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B8F82D-D22A-92B0-4CD0-665B167CBFDD}"/>
              </a:ext>
            </a:extLst>
          </p:cNvPr>
          <p:cNvSpPr>
            <a:spLocks noGrp="1"/>
          </p:cNvSpPr>
          <p:nvPr>
            <p:ph type="sldNum" sz="quarter" idx="12"/>
          </p:nvPr>
        </p:nvSpPr>
        <p:spPr/>
        <p:txBody>
          <a:bodyPr/>
          <a:lstStyle/>
          <a:p>
            <a:fld id="{89CDA9BB-A08E-466E-BC67-23F052DE6AF2}" type="slidenum">
              <a:rPr lang="en-US" smtClean="0"/>
              <a:t>‹#›</a:t>
            </a:fld>
            <a:endParaRPr lang="en-US"/>
          </a:p>
        </p:txBody>
      </p:sp>
    </p:spTree>
    <p:extLst>
      <p:ext uri="{BB962C8B-B14F-4D97-AF65-F5344CB8AC3E}">
        <p14:creationId xmlns:p14="http://schemas.microsoft.com/office/powerpoint/2010/main" val="3870494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7DAB4-A440-69A4-944E-BEA5056085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C3729A-156B-8861-8E0A-63C111117C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49D417-0BCD-4698-2430-E08AD1E62C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B5E5B9-573F-EB73-E36D-AD9A7870C1CB}"/>
              </a:ext>
            </a:extLst>
          </p:cNvPr>
          <p:cNvSpPr>
            <a:spLocks noGrp="1"/>
          </p:cNvSpPr>
          <p:nvPr>
            <p:ph type="dt" sz="half" idx="10"/>
          </p:nvPr>
        </p:nvSpPr>
        <p:spPr/>
        <p:txBody>
          <a:bodyPr/>
          <a:lstStyle/>
          <a:p>
            <a:fld id="{F93BA83B-1373-4E0D-B0B1-46BFF9A580C9}" type="datetimeFigureOut">
              <a:rPr lang="en-US" smtClean="0"/>
              <a:t>9/11/2024</a:t>
            </a:fld>
            <a:endParaRPr lang="en-US"/>
          </a:p>
        </p:txBody>
      </p:sp>
      <p:sp>
        <p:nvSpPr>
          <p:cNvPr id="6" name="Footer Placeholder 5">
            <a:extLst>
              <a:ext uri="{FF2B5EF4-FFF2-40B4-BE49-F238E27FC236}">
                <a16:creationId xmlns:a16="http://schemas.microsoft.com/office/drawing/2014/main" id="{698FE1B6-B74A-4B56-DC60-00B4B9F3A2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A650DF-FA60-6515-7406-BA78B3214C27}"/>
              </a:ext>
            </a:extLst>
          </p:cNvPr>
          <p:cNvSpPr>
            <a:spLocks noGrp="1"/>
          </p:cNvSpPr>
          <p:nvPr>
            <p:ph type="sldNum" sz="quarter" idx="12"/>
          </p:nvPr>
        </p:nvSpPr>
        <p:spPr/>
        <p:txBody>
          <a:bodyPr/>
          <a:lstStyle/>
          <a:p>
            <a:fld id="{89CDA9BB-A08E-466E-BC67-23F052DE6AF2}" type="slidenum">
              <a:rPr lang="en-US" smtClean="0"/>
              <a:t>‹#›</a:t>
            </a:fld>
            <a:endParaRPr lang="en-US"/>
          </a:p>
        </p:txBody>
      </p:sp>
    </p:spTree>
    <p:extLst>
      <p:ext uri="{BB962C8B-B14F-4D97-AF65-F5344CB8AC3E}">
        <p14:creationId xmlns:p14="http://schemas.microsoft.com/office/powerpoint/2010/main" val="1155754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EF198-0D6F-EE39-A397-2704342C5D1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4A071B-55A8-7064-3D88-B869611D0C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F95EB2-31B1-E423-D484-4704BD1EE8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3BA696-02FB-068F-4DA7-D51041FB09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29422E-78AA-9F43-FF39-F0F005C7DD7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1017CC-5A7B-BC74-30BD-8AF2F9814E70}"/>
              </a:ext>
            </a:extLst>
          </p:cNvPr>
          <p:cNvSpPr>
            <a:spLocks noGrp="1"/>
          </p:cNvSpPr>
          <p:nvPr>
            <p:ph type="dt" sz="half" idx="10"/>
          </p:nvPr>
        </p:nvSpPr>
        <p:spPr/>
        <p:txBody>
          <a:bodyPr/>
          <a:lstStyle/>
          <a:p>
            <a:fld id="{F93BA83B-1373-4E0D-B0B1-46BFF9A580C9}" type="datetimeFigureOut">
              <a:rPr lang="en-US" smtClean="0"/>
              <a:t>9/11/2024</a:t>
            </a:fld>
            <a:endParaRPr lang="en-US"/>
          </a:p>
        </p:txBody>
      </p:sp>
      <p:sp>
        <p:nvSpPr>
          <p:cNvPr id="8" name="Footer Placeholder 7">
            <a:extLst>
              <a:ext uri="{FF2B5EF4-FFF2-40B4-BE49-F238E27FC236}">
                <a16:creationId xmlns:a16="http://schemas.microsoft.com/office/drawing/2014/main" id="{083D9F20-30CA-4CFA-86D4-662D151642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2F9D05B-92D5-6F97-24AC-AF57D0079976}"/>
              </a:ext>
            </a:extLst>
          </p:cNvPr>
          <p:cNvSpPr>
            <a:spLocks noGrp="1"/>
          </p:cNvSpPr>
          <p:nvPr>
            <p:ph type="sldNum" sz="quarter" idx="12"/>
          </p:nvPr>
        </p:nvSpPr>
        <p:spPr/>
        <p:txBody>
          <a:bodyPr/>
          <a:lstStyle/>
          <a:p>
            <a:fld id="{89CDA9BB-A08E-466E-BC67-23F052DE6AF2}" type="slidenum">
              <a:rPr lang="en-US" smtClean="0"/>
              <a:t>‹#›</a:t>
            </a:fld>
            <a:endParaRPr lang="en-US"/>
          </a:p>
        </p:txBody>
      </p:sp>
    </p:spTree>
    <p:extLst>
      <p:ext uri="{BB962C8B-B14F-4D97-AF65-F5344CB8AC3E}">
        <p14:creationId xmlns:p14="http://schemas.microsoft.com/office/powerpoint/2010/main" val="1608886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1BBD4-7111-9915-91A7-D5648C4B453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4514C3-BB0C-6F87-7ABB-21089EDAE892}"/>
              </a:ext>
            </a:extLst>
          </p:cNvPr>
          <p:cNvSpPr>
            <a:spLocks noGrp="1"/>
          </p:cNvSpPr>
          <p:nvPr>
            <p:ph type="dt" sz="half" idx="10"/>
          </p:nvPr>
        </p:nvSpPr>
        <p:spPr/>
        <p:txBody>
          <a:bodyPr/>
          <a:lstStyle/>
          <a:p>
            <a:fld id="{F93BA83B-1373-4E0D-B0B1-46BFF9A580C9}" type="datetimeFigureOut">
              <a:rPr lang="en-US" smtClean="0"/>
              <a:t>9/11/2024</a:t>
            </a:fld>
            <a:endParaRPr lang="en-US"/>
          </a:p>
        </p:txBody>
      </p:sp>
      <p:sp>
        <p:nvSpPr>
          <p:cNvPr id="4" name="Footer Placeholder 3">
            <a:extLst>
              <a:ext uri="{FF2B5EF4-FFF2-40B4-BE49-F238E27FC236}">
                <a16:creationId xmlns:a16="http://schemas.microsoft.com/office/drawing/2014/main" id="{2EEF53D0-E622-0402-9952-2E2811FEA2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C9957E-57CF-9952-4475-122D9E13E705}"/>
              </a:ext>
            </a:extLst>
          </p:cNvPr>
          <p:cNvSpPr>
            <a:spLocks noGrp="1"/>
          </p:cNvSpPr>
          <p:nvPr>
            <p:ph type="sldNum" sz="quarter" idx="12"/>
          </p:nvPr>
        </p:nvSpPr>
        <p:spPr/>
        <p:txBody>
          <a:bodyPr/>
          <a:lstStyle/>
          <a:p>
            <a:fld id="{89CDA9BB-A08E-466E-BC67-23F052DE6AF2}" type="slidenum">
              <a:rPr lang="en-US" smtClean="0"/>
              <a:t>‹#›</a:t>
            </a:fld>
            <a:endParaRPr lang="en-US"/>
          </a:p>
        </p:txBody>
      </p:sp>
    </p:spTree>
    <p:extLst>
      <p:ext uri="{BB962C8B-B14F-4D97-AF65-F5344CB8AC3E}">
        <p14:creationId xmlns:p14="http://schemas.microsoft.com/office/powerpoint/2010/main" val="882184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86EA17-259E-A9FC-8145-BBCCED8D81A4}"/>
              </a:ext>
            </a:extLst>
          </p:cNvPr>
          <p:cNvSpPr>
            <a:spLocks noGrp="1"/>
          </p:cNvSpPr>
          <p:nvPr>
            <p:ph type="dt" sz="half" idx="10"/>
          </p:nvPr>
        </p:nvSpPr>
        <p:spPr/>
        <p:txBody>
          <a:bodyPr/>
          <a:lstStyle/>
          <a:p>
            <a:fld id="{F93BA83B-1373-4E0D-B0B1-46BFF9A580C9}" type="datetimeFigureOut">
              <a:rPr lang="en-US" smtClean="0"/>
              <a:t>9/11/2024</a:t>
            </a:fld>
            <a:endParaRPr lang="en-US"/>
          </a:p>
        </p:txBody>
      </p:sp>
      <p:sp>
        <p:nvSpPr>
          <p:cNvPr id="3" name="Footer Placeholder 2">
            <a:extLst>
              <a:ext uri="{FF2B5EF4-FFF2-40B4-BE49-F238E27FC236}">
                <a16:creationId xmlns:a16="http://schemas.microsoft.com/office/drawing/2014/main" id="{A84E7371-68AF-A2D1-6B9D-801220421C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1413661-4D10-D53B-F012-209575614B54}"/>
              </a:ext>
            </a:extLst>
          </p:cNvPr>
          <p:cNvSpPr>
            <a:spLocks noGrp="1"/>
          </p:cNvSpPr>
          <p:nvPr>
            <p:ph type="sldNum" sz="quarter" idx="12"/>
          </p:nvPr>
        </p:nvSpPr>
        <p:spPr/>
        <p:txBody>
          <a:bodyPr/>
          <a:lstStyle/>
          <a:p>
            <a:fld id="{89CDA9BB-A08E-466E-BC67-23F052DE6AF2}" type="slidenum">
              <a:rPr lang="en-US" smtClean="0"/>
              <a:t>‹#›</a:t>
            </a:fld>
            <a:endParaRPr lang="en-US"/>
          </a:p>
        </p:txBody>
      </p:sp>
    </p:spTree>
    <p:extLst>
      <p:ext uri="{BB962C8B-B14F-4D97-AF65-F5344CB8AC3E}">
        <p14:creationId xmlns:p14="http://schemas.microsoft.com/office/powerpoint/2010/main" val="1894935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F5BBB-3D21-9D54-3791-AEF3F72452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0CD173-D639-0742-8AA7-69F1EE39E1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7E9F02-EFAB-01F3-1FCF-1E1F6DE164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C2DA7E-2C9F-AF0D-F0ED-27DB27F46B4A}"/>
              </a:ext>
            </a:extLst>
          </p:cNvPr>
          <p:cNvSpPr>
            <a:spLocks noGrp="1"/>
          </p:cNvSpPr>
          <p:nvPr>
            <p:ph type="dt" sz="half" idx="10"/>
          </p:nvPr>
        </p:nvSpPr>
        <p:spPr/>
        <p:txBody>
          <a:bodyPr/>
          <a:lstStyle/>
          <a:p>
            <a:fld id="{F93BA83B-1373-4E0D-B0B1-46BFF9A580C9}" type="datetimeFigureOut">
              <a:rPr lang="en-US" smtClean="0"/>
              <a:t>9/11/2024</a:t>
            </a:fld>
            <a:endParaRPr lang="en-US"/>
          </a:p>
        </p:txBody>
      </p:sp>
      <p:sp>
        <p:nvSpPr>
          <p:cNvPr id="6" name="Footer Placeholder 5">
            <a:extLst>
              <a:ext uri="{FF2B5EF4-FFF2-40B4-BE49-F238E27FC236}">
                <a16:creationId xmlns:a16="http://schemas.microsoft.com/office/drawing/2014/main" id="{DCB7B89A-0BA5-F555-97AC-01253455B5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C84EE-F374-6418-CEEF-38883DFEDC40}"/>
              </a:ext>
            </a:extLst>
          </p:cNvPr>
          <p:cNvSpPr>
            <a:spLocks noGrp="1"/>
          </p:cNvSpPr>
          <p:nvPr>
            <p:ph type="sldNum" sz="quarter" idx="12"/>
          </p:nvPr>
        </p:nvSpPr>
        <p:spPr/>
        <p:txBody>
          <a:bodyPr/>
          <a:lstStyle/>
          <a:p>
            <a:fld id="{89CDA9BB-A08E-466E-BC67-23F052DE6AF2}" type="slidenum">
              <a:rPr lang="en-US" smtClean="0"/>
              <a:t>‹#›</a:t>
            </a:fld>
            <a:endParaRPr lang="en-US"/>
          </a:p>
        </p:txBody>
      </p:sp>
    </p:spTree>
    <p:extLst>
      <p:ext uri="{BB962C8B-B14F-4D97-AF65-F5344CB8AC3E}">
        <p14:creationId xmlns:p14="http://schemas.microsoft.com/office/powerpoint/2010/main" val="2804389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40A19-884E-74FC-336B-6C6B491BA0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035C9F-AFB4-5270-87C6-9A6500E3EF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C2E5A4-267D-22DB-013C-6F59A27D99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48BD90-A92D-C9C0-0638-907347D3077B}"/>
              </a:ext>
            </a:extLst>
          </p:cNvPr>
          <p:cNvSpPr>
            <a:spLocks noGrp="1"/>
          </p:cNvSpPr>
          <p:nvPr>
            <p:ph type="dt" sz="half" idx="10"/>
          </p:nvPr>
        </p:nvSpPr>
        <p:spPr/>
        <p:txBody>
          <a:bodyPr/>
          <a:lstStyle/>
          <a:p>
            <a:fld id="{F93BA83B-1373-4E0D-B0B1-46BFF9A580C9}" type="datetimeFigureOut">
              <a:rPr lang="en-US" smtClean="0"/>
              <a:t>9/11/2024</a:t>
            </a:fld>
            <a:endParaRPr lang="en-US"/>
          </a:p>
        </p:txBody>
      </p:sp>
      <p:sp>
        <p:nvSpPr>
          <p:cNvPr id="6" name="Footer Placeholder 5">
            <a:extLst>
              <a:ext uri="{FF2B5EF4-FFF2-40B4-BE49-F238E27FC236}">
                <a16:creationId xmlns:a16="http://schemas.microsoft.com/office/drawing/2014/main" id="{BA65DFB7-101E-5EF9-094A-C528117861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291F1C-2E5A-5476-D8C5-7D8D046A46DE}"/>
              </a:ext>
            </a:extLst>
          </p:cNvPr>
          <p:cNvSpPr>
            <a:spLocks noGrp="1"/>
          </p:cNvSpPr>
          <p:nvPr>
            <p:ph type="sldNum" sz="quarter" idx="12"/>
          </p:nvPr>
        </p:nvSpPr>
        <p:spPr/>
        <p:txBody>
          <a:bodyPr/>
          <a:lstStyle/>
          <a:p>
            <a:fld id="{89CDA9BB-A08E-466E-BC67-23F052DE6AF2}" type="slidenum">
              <a:rPr lang="en-US" smtClean="0"/>
              <a:t>‹#›</a:t>
            </a:fld>
            <a:endParaRPr lang="en-US"/>
          </a:p>
        </p:txBody>
      </p:sp>
    </p:spTree>
    <p:extLst>
      <p:ext uri="{BB962C8B-B14F-4D97-AF65-F5344CB8AC3E}">
        <p14:creationId xmlns:p14="http://schemas.microsoft.com/office/powerpoint/2010/main" val="421665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3.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5A7D53-3F14-472E-D619-CEE209B1DD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E4E764-654A-036F-6942-C9B18733D1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5F295D-67C2-5FE8-BE9F-7E5003A102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93BA83B-1373-4E0D-B0B1-46BFF9A580C9}" type="datetimeFigureOut">
              <a:rPr lang="en-US" smtClean="0"/>
              <a:t>9/11/2024</a:t>
            </a:fld>
            <a:endParaRPr lang="en-US"/>
          </a:p>
        </p:txBody>
      </p:sp>
      <p:sp>
        <p:nvSpPr>
          <p:cNvPr id="5" name="Footer Placeholder 4">
            <a:extLst>
              <a:ext uri="{FF2B5EF4-FFF2-40B4-BE49-F238E27FC236}">
                <a16:creationId xmlns:a16="http://schemas.microsoft.com/office/drawing/2014/main" id="{9FC633B0-448F-DC9C-A81C-09474EF492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53BFF79-F108-B4D7-D087-288D46FC43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9CDA9BB-A08E-466E-BC67-23F052DE6AF2}" type="slidenum">
              <a:rPr lang="en-US" smtClean="0"/>
              <a:t>‹#›</a:t>
            </a:fld>
            <a:endParaRPr lang="en-US"/>
          </a:p>
        </p:txBody>
      </p:sp>
    </p:spTree>
    <p:extLst>
      <p:ext uri="{BB962C8B-B14F-4D97-AF65-F5344CB8AC3E}">
        <p14:creationId xmlns:p14="http://schemas.microsoft.com/office/powerpoint/2010/main" val="3382906404"/>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51" r:id="rId3"/>
    <p:sldLayoutId id="2147483663" r:id="rId4"/>
    <p:sldLayoutId id="2147483653" r:id="rId5"/>
    <p:sldLayoutId id="2147483654" r:id="rId6"/>
    <p:sldLayoutId id="2147483669"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3BB1D2-6E6A-9687-9BEA-001DD57E8F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815311-1564-BF26-C057-3814264D94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D17E1A-124D-C0D0-AD19-2A0BAE8527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84D78F9-BC31-4FF0-AD31-D3F4F9146D6E}" type="datetimeFigureOut">
              <a:rPr lang="en-US" smtClean="0"/>
              <a:t>9/11/2024</a:t>
            </a:fld>
            <a:endParaRPr lang="en-US"/>
          </a:p>
        </p:txBody>
      </p:sp>
      <p:sp>
        <p:nvSpPr>
          <p:cNvPr id="5" name="Footer Placeholder 4">
            <a:extLst>
              <a:ext uri="{FF2B5EF4-FFF2-40B4-BE49-F238E27FC236}">
                <a16:creationId xmlns:a16="http://schemas.microsoft.com/office/drawing/2014/main" id="{E7080121-679B-08E4-91D9-04C5D90838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6A2FCF5-F0D8-D8E6-F3A9-2A626E0B1A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092E806-C476-41C5-BAD3-61A21BD16A75}" type="slidenum">
              <a:rPr lang="en-US" smtClean="0"/>
              <a:t>‹#›</a:t>
            </a:fld>
            <a:endParaRPr lang="en-US"/>
          </a:p>
        </p:txBody>
      </p:sp>
    </p:spTree>
    <p:extLst>
      <p:ext uri="{BB962C8B-B14F-4D97-AF65-F5344CB8AC3E}">
        <p14:creationId xmlns:p14="http://schemas.microsoft.com/office/powerpoint/2010/main" val="845435262"/>
      </p:ext>
    </p:extLst>
  </p:cSld>
  <p:clrMap bg1="lt1" tx1="dk1" bg2="lt2" tx2="dk2" accent1="accent1" accent2="accent2" accent3="accent3" accent4="accent4" accent5="accent5" accent6="accent6" hlink="hlink" folHlink="folHlink"/>
  <p:sldLayoutIdLst>
    <p:sldLayoutId id="2147483665" r:id="rId1"/>
    <p:sldLayoutId id="214748367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8BD33A-D7C0-28B9-E347-F51532FD14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4908D5-1EF9-A196-883B-E35035F27E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909F7C-0AC2-E03A-933D-529F1EDDB7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DEFFE2D-920E-4CDC-BF07-2B0744F8303F}" type="datetimeFigureOut">
              <a:rPr lang="en-US" smtClean="0"/>
              <a:t>9/11/2024</a:t>
            </a:fld>
            <a:endParaRPr lang="en-US"/>
          </a:p>
        </p:txBody>
      </p:sp>
      <p:sp>
        <p:nvSpPr>
          <p:cNvPr id="5" name="Footer Placeholder 4">
            <a:extLst>
              <a:ext uri="{FF2B5EF4-FFF2-40B4-BE49-F238E27FC236}">
                <a16:creationId xmlns:a16="http://schemas.microsoft.com/office/drawing/2014/main" id="{50F29D57-8A7E-378A-AC56-811181F6E4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D1924D1-EB8B-0179-2041-65EA2D3548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AFA9E53-A2BB-43B7-9239-3025705F5C10}" type="slidenum">
              <a:rPr lang="en-US" smtClean="0"/>
              <a:t>‹#›</a:t>
            </a:fld>
            <a:endParaRPr lang="en-US"/>
          </a:p>
        </p:txBody>
      </p:sp>
    </p:spTree>
    <p:extLst>
      <p:ext uri="{BB962C8B-B14F-4D97-AF65-F5344CB8AC3E}">
        <p14:creationId xmlns:p14="http://schemas.microsoft.com/office/powerpoint/2010/main" val="847798989"/>
      </p:ext>
    </p:extLst>
  </p:cSld>
  <p:clrMap bg1="lt1" tx1="dk1" bg2="lt2" tx2="dk2" accent1="accent1" accent2="accent2" accent3="accent3" accent4="accent4" accent5="accent5" accent6="accent6" hlink="hlink" folHlink="folHlink"/>
  <p:sldLayoutIdLst>
    <p:sldLayoutId id="2147483661" r:id="rId1"/>
    <p:sldLayoutId id="2147483650" r:id="rId2"/>
    <p:sldLayoutId id="2147483666" r:id="rId3"/>
    <p:sldLayoutId id="2147483671" r:id="rId4"/>
    <p:sldLayoutId id="2147483672"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7183E7-B36E-8ED6-BD27-1C6C1283E6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429C6E9-987F-771A-54CF-1CAADB4C72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BCEF59-C8AE-AF6B-094C-8C888F363B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CEDF2E1-45BD-4401-8387-E2A7BCC47EB0}" type="datetimeFigureOut">
              <a:rPr lang="en-US" smtClean="0"/>
              <a:t>9/11/2024</a:t>
            </a:fld>
            <a:endParaRPr lang="en-US"/>
          </a:p>
        </p:txBody>
      </p:sp>
      <p:sp>
        <p:nvSpPr>
          <p:cNvPr id="5" name="Footer Placeholder 4">
            <a:extLst>
              <a:ext uri="{FF2B5EF4-FFF2-40B4-BE49-F238E27FC236}">
                <a16:creationId xmlns:a16="http://schemas.microsoft.com/office/drawing/2014/main" id="{2C59C353-7373-40F0-6E99-58331D06E4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D800BB5-E3F9-4EE3-F827-06F0EBAAB2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837AAED-FAC6-4542-AAF3-F89C9E355A67}" type="slidenum">
              <a:rPr lang="en-US" smtClean="0"/>
              <a:t>‹#›</a:t>
            </a:fld>
            <a:endParaRPr lang="en-US"/>
          </a:p>
        </p:txBody>
      </p:sp>
    </p:spTree>
    <p:extLst>
      <p:ext uri="{BB962C8B-B14F-4D97-AF65-F5344CB8AC3E}">
        <p14:creationId xmlns:p14="http://schemas.microsoft.com/office/powerpoint/2010/main" val="3426664798"/>
      </p:ext>
    </p:extLst>
  </p:cSld>
  <p:clrMap bg1="lt1" tx1="dk1" bg2="lt2" tx2="dk2" accent1="accent1" accent2="accent2" accent3="accent3" accent4="accent4" accent5="accent5" accent6="accent6" hlink="hlink" folHlink="folHlink"/>
  <p:sldLayoutIdLst>
    <p:sldLayoutId id="2147483668" r:id="rId1"/>
    <p:sldLayoutId id="2147483652" r:id="rId2"/>
    <p:sldLayoutId id="214748365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hyperlink" Target="https://www.biblegateway.com/passage/?search=1%20Corinthians%2016&amp;version=NIV" TargetMode="External"/><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19.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oleObject" Target="../embeddings/oleObject1.bin"/><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2.png"/><Relationship Id="rId1" Type="http://schemas.openxmlformats.org/officeDocument/2006/relationships/slideLayout" Target="../slideLayouts/slideLayout20.xml"/><Relationship Id="rId5" Type="http://schemas.openxmlformats.org/officeDocument/2006/relationships/hyperlink" Target="mailto:reidfaithandfinance@gmail.com" TargetMode="External"/><Relationship Id="rId4" Type="http://schemas.openxmlformats.org/officeDocument/2006/relationships/image" Target="../media/image28.jpeg"/></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hyperlink" Target="https://www.biblegateway.com/passage/?search=James%202&amp;version=AMP" TargetMode="External"/><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2.png"/><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9.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8.sv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7.png"/><Relationship Id="rId5" Type="http://schemas.openxmlformats.org/officeDocument/2006/relationships/tags" Target="../tags/tag6.xml"/><Relationship Id="rId10" Type="http://schemas.openxmlformats.org/officeDocument/2006/relationships/image" Target="../media/image6.svg"/><Relationship Id="rId4" Type="http://schemas.openxmlformats.org/officeDocument/2006/relationships/tags" Target="../tags/tag5.xml"/><Relationship Id="rId9" Type="http://schemas.openxmlformats.org/officeDocument/2006/relationships/image" Target="../media/image5.png"/><Relationship Id="rId14" Type="http://schemas.openxmlformats.org/officeDocument/2006/relationships/image" Target="../media/image10.sv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logo&#10;&#10;Description automatically generated">
            <a:extLst>
              <a:ext uri="{FF2B5EF4-FFF2-40B4-BE49-F238E27FC236}">
                <a16:creationId xmlns:a16="http://schemas.microsoft.com/office/drawing/2014/main" id="{099B7DC7-2EF0-E205-46A4-62209C02D6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642682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10;&#10;Description automatically generated with medium confidence">
            <a:extLst>
              <a:ext uri="{FF2B5EF4-FFF2-40B4-BE49-F238E27FC236}">
                <a16:creationId xmlns:a16="http://schemas.microsoft.com/office/drawing/2014/main" id="{2BCE70F2-147F-225F-305F-0B7B1ED6A0E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38BAD444-DC78-B851-4BC3-872CEE6C1DEA}"/>
              </a:ext>
            </a:extLst>
          </p:cNvPr>
          <p:cNvSpPr>
            <a:spLocks/>
          </p:cNvSpPr>
          <p:nvPr/>
        </p:nvSpPr>
        <p:spPr>
          <a:xfrm>
            <a:off x="799239" y="115529"/>
            <a:ext cx="9513394" cy="2144522"/>
          </a:xfrm>
          <a:prstGeom prst="rect">
            <a:avLst/>
          </a:prstGeom>
          <a:no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400" dirty="0">
              <a:latin typeface="Bernard MT Condensed" panose="02050806060905020404" pitchFamily="18" charset="0"/>
            </a:endParaRPr>
          </a:p>
        </p:txBody>
      </p:sp>
      <p:sp>
        <p:nvSpPr>
          <p:cNvPr id="5" name="Rectangle 4">
            <a:extLst>
              <a:ext uri="{FF2B5EF4-FFF2-40B4-BE49-F238E27FC236}">
                <a16:creationId xmlns:a16="http://schemas.microsoft.com/office/drawing/2014/main" id="{C2D8A798-411F-D4DB-91C7-9CF9215A85C2}"/>
              </a:ext>
            </a:extLst>
          </p:cNvPr>
          <p:cNvSpPr>
            <a:spLocks/>
          </p:cNvSpPr>
          <p:nvPr/>
        </p:nvSpPr>
        <p:spPr>
          <a:xfrm>
            <a:off x="1392382" y="478955"/>
            <a:ext cx="8427027" cy="2347120"/>
          </a:xfrm>
          <a:prstGeom prst="rect">
            <a:avLst/>
          </a:prstGeom>
          <a:noFill/>
          <a:ln w="28575">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851B2413-8D60-B16F-36E7-40041DCB6067}"/>
              </a:ext>
            </a:extLst>
          </p:cNvPr>
          <p:cNvSpPr>
            <a:spLocks noGrp="1"/>
          </p:cNvSpPr>
          <p:nvPr>
            <p:ph sz="half" idx="1"/>
          </p:nvPr>
        </p:nvSpPr>
        <p:spPr>
          <a:xfrm>
            <a:off x="-374753" y="2911059"/>
            <a:ext cx="12566753" cy="2265218"/>
          </a:xfrm>
        </p:spPr>
        <p:txBody>
          <a:bodyPr>
            <a:noAutofit/>
          </a:bodyPr>
          <a:lstStyle/>
          <a:p>
            <a:pPr marL="0" indent="0" algn="ctr">
              <a:buNone/>
            </a:pPr>
            <a:r>
              <a:rPr lang="en-US" sz="6600" b="1" dirty="0">
                <a:solidFill>
                  <a:schemeClr val="bg1"/>
                </a:solidFill>
                <a:latin typeface="Alasassy Caps" pitchFamily="2" charset="0"/>
              </a:rPr>
              <a:t>Time</a:t>
            </a:r>
          </a:p>
          <a:p>
            <a:pPr marL="0" indent="0" algn="ctr">
              <a:buNone/>
            </a:pPr>
            <a:r>
              <a:rPr lang="en-US" sz="6600" b="1" dirty="0">
                <a:solidFill>
                  <a:schemeClr val="bg1"/>
                </a:solidFill>
                <a:latin typeface="Alasassy Caps" pitchFamily="2" charset="0"/>
              </a:rPr>
              <a:t>talents</a:t>
            </a:r>
          </a:p>
          <a:p>
            <a:pPr marL="0" indent="0" algn="ctr">
              <a:buNone/>
            </a:pPr>
            <a:r>
              <a:rPr lang="en-US" sz="6600" b="1" dirty="0">
                <a:solidFill>
                  <a:schemeClr val="bg1"/>
                </a:solidFill>
                <a:latin typeface="Alasassy Caps" pitchFamily="2" charset="0"/>
              </a:rPr>
              <a:t>treasure</a:t>
            </a:r>
          </a:p>
        </p:txBody>
      </p:sp>
      <p:sp>
        <p:nvSpPr>
          <p:cNvPr id="2" name="Rectangle 1">
            <a:extLst>
              <a:ext uri="{FF2B5EF4-FFF2-40B4-BE49-F238E27FC236}">
                <a16:creationId xmlns:a16="http://schemas.microsoft.com/office/drawing/2014/main" id="{3C7865FB-8675-4D20-5E34-497BEA9AB84B}"/>
              </a:ext>
            </a:extLst>
          </p:cNvPr>
          <p:cNvSpPr/>
          <p:nvPr/>
        </p:nvSpPr>
        <p:spPr>
          <a:xfrm>
            <a:off x="1431347" y="668980"/>
            <a:ext cx="8349095" cy="150136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dirty="0">
                <a:latin typeface="Bernard MT Condensed" panose="02050806060905020404" pitchFamily="18" charset="0"/>
              </a:rPr>
              <a:t>STEP 1:  GIVING (10%)</a:t>
            </a:r>
          </a:p>
          <a:p>
            <a:pPr algn="ctr"/>
            <a:r>
              <a:rPr lang="en-US" sz="5000" dirty="0">
                <a:latin typeface="Bernard MT Condensed" panose="02050806060905020404" pitchFamily="18" charset="0"/>
              </a:rPr>
              <a:t>Seed, Time, Harvest</a:t>
            </a:r>
          </a:p>
        </p:txBody>
      </p:sp>
    </p:spTree>
    <p:extLst>
      <p:ext uri="{BB962C8B-B14F-4D97-AF65-F5344CB8AC3E}">
        <p14:creationId xmlns:p14="http://schemas.microsoft.com/office/powerpoint/2010/main" val="1522211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open book with text on it&#10;&#10;Description automatically generated">
            <a:extLst>
              <a:ext uri="{FF2B5EF4-FFF2-40B4-BE49-F238E27FC236}">
                <a16:creationId xmlns:a16="http://schemas.microsoft.com/office/drawing/2014/main" id="{3FFDEDA0-F728-A983-F66E-7D2C8C9C763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0EF0A306-74D4-B8A6-F543-C55D90D15832}"/>
              </a:ext>
            </a:extLst>
          </p:cNvPr>
          <p:cNvSpPr>
            <a:spLocks noGrp="1"/>
          </p:cNvSpPr>
          <p:nvPr>
            <p:ph sz="half" idx="1"/>
          </p:nvPr>
        </p:nvSpPr>
        <p:spPr>
          <a:xfrm>
            <a:off x="145474" y="1921565"/>
            <a:ext cx="6070021" cy="3207026"/>
          </a:xfrm>
        </p:spPr>
        <p:txBody>
          <a:bodyPr>
            <a:normAutofit/>
          </a:bodyPr>
          <a:lstStyle/>
          <a:p>
            <a:pPr marL="0" indent="0" algn="ctr">
              <a:buNone/>
            </a:pPr>
            <a:endParaRPr lang="en-US" sz="5400" dirty="0">
              <a:solidFill>
                <a:schemeClr val="bg1"/>
              </a:solidFill>
              <a:effectLst>
                <a:outerShdw blurRad="38100" dist="38100" dir="2700000" algn="tl">
                  <a:srgbClr val="000000">
                    <a:alpha val="43137"/>
                  </a:srgbClr>
                </a:outerShdw>
              </a:effectLst>
              <a:latin typeface="Bodoni MT Black" panose="02070A03080606020203" pitchFamily="18" charset="0"/>
            </a:endParaRPr>
          </a:p>
          <a:p>
            <a:pPr marL="0" indent="0" algn="ctr">
              <a:buNone/>
            </a:pPr>
            <a:r>
              <a:rPr lang="en-US" sz="5400" dirty="0">
                <a:solidFill>
                  <a:schemeClr val="bg1"/>
                </a:solidFill>
                <a:effectLst>
                  <a:outerShdw blurRad="38100" dist="38100" dir="2700000" algn="tl">
                    <a:srgbClr val="000000">
                      <a:alpha val="43137"/>
                    </a:srgbClr>
                  </a:outerShdw>
                </a:effectLst>
                <a:latin typeface="Bodoni MT Black" panose="02070A03080606020203" pitchFamily="18" charset="0"/>
              </a:rPr>
              <a:t>Heavenly Mandate to Give</a:t>
            </a:r>
          </a:p>
        </p:txBody>
      </p:sp>
      <p:sp>
        <p:nvSpPr>
          <p:cNvPr id="6" name="Content Placeholder 5">
            <a:extLst>
              <a:ext uri="{FF2B5EF4-FFF2-40B4-BE49-F238E27FC236}">
                <a16:creationId xmlns:a16="http://schemas.microsoft.com/office/drawing/2014/main" id="{A4BFF803-EB73-82DF-231A-E3D54ED083A7}"/>
              </a:ext>
            </a:extLst>
          </p:cNvPr>
          <p:cNvSpPr>
            <a:spLocks noGrp="1"/>
          </p:cNvSpPr>
          <p:nvPr>
            <p:ph sz="half" idx="2"/>
          </p:nvPr>
        </p:nvSpPr>
        <p:spPr>
          <a:xfrm>
            <a:off x="6707331" y="1281393"/>
            <a:ext cx="5122718" cy="5325342"/>
          </a:xfrm>
        </p:spPr>
        <p:txBody>
          <a:bodyPr>
            <a:normAutofit/>
          </a:bodyPr>
          <a:lstStyle/>
          <a:p>
            <a:pPr marL="0" indent="0" algn="ctr">
              <a:buNone/>
            </a:pPr>
            <a:r>
              <a:rPr lang="en-US" sz="4000" b="1" dirty="0">
                <a:solidFill>
                  <a:schemeClr val="bg1"/>
                </a:solidFill>
                <a:latin typeface="The Serif Hand Extrablack" panose="03070B02030502020204" pitchFamily="66" charset="0"/>
              </a:rPr>
              <a:t>John 3:16</a:t>
            </a:r>
          </a:p>
          <a:p>
            <a:pPr marL="0" indent="0" algn="ctr">
              <a:buNone/>
            </a:pPr>
            <a:r>
              <a:rPr lang="en-US" sz="4000" b="1" dirty="0">
                <a:solidFill>
                  <a:schemeClr val="bg1"/>
                </a:solidFill>
                <a:latin typeface="The Serif Hand Extrablack" panose="03070B02030502020204" pitchFamily="66" charset="0"/>
              </a:rPr>
              <a:t>For God So Loved the world he “GAVE” His only begotten son …</a:t>
            </a:r>
          </a:p>
          <a:p>
            <a:pPr marL="0" indent="0" algn="ctr">
              <a:buNone/>
            </a:pPr>
            <a:endParaRPr lang="en-US" sz="4000" b="1" dirty="0">
              <a:solidFill>
                <a:schemeClr val="bg1"/>
              </a:solidFill>
              <a:latin typeface="The Serif Hand Extrablack" panose="03070B02030502020204" pitchFamily="66" charset="0"/>
            </a:endParaRPr>
          </a:p>
          <a:p>
            <a:pPr marL="0" indent="0" algn="ctr">
              <a:buNone/>
            </a:pPr>
            <a:r>
              <a:rPr lang="en-US" sz="4000" b="1" dirty="0">
                <a:solidFill>
                  <a:schemeClr val="bg1"/>
                </a:solidFill>
                <a:latin typeface="The Serif Hand Extrablack" panose="03070B02030502020204" pitchFamily="66" charset="0"/>
              </a:rPr>
              <a:t>God doesn’t ask us to do something he was not willing to do himself</a:t>
            </a:r>
            <a:endParaRPr lang="en-US" sz="4000" dirty="0">
              <a:solidFill>
                <a:schemeClr val="bg1"/>
              </a:solidFill>
              <a:latin typeface="The Serif Hand Extrablack" panose="03070B02030502020204" pitchFamily="66" charset="0"/>
            </a:endParaRPr>
          </a:p>
        </p:txBody>
      </p:sp>
      <p:sp>
        <p:nvSpPr>
          <p:cNvPr id="8" name="Speech Bubble: Rectangle with Corners Rounded 7">
            <a:extLst>
              <a:ext uri="{FF2B5EF4-FFF2-40B4-BE49-F238E27FC236}">
                <a16:creationId xmlns:a16="http://schemas.microsoft.com/office/drawing/2014/main" id="{04DD7A4D-A418-6AED-7ADC-B977213869EA}"/>
              </a:ext>
            </a:extLst>
          </p:cNvPr>
          <p:cNvSpPr/>
          <p:nvPr/>
        </p:nvSpPr>
        <p:spPr>
          <a:xfrm>
            <a:off x="6593032" y="644236"/>
            <a:ext cx="5351317" cy="5164283"/>
          </a:xfrm>
          <a:prstGeom prst="wedgeRoundRectCallout">
            <a:avLst/>
          </a:prstGeom>
          <a:noFill/>
          <a:ln>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04579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open book with text on it&#10;&#10;Description automatically generated">
            <a:extLst>
              <a:ext uri="{FF2B5EF4-FFF2-40B4-BE49-F238E27FC236}">
                <a16:creationId xmlns:a16="http://schemas.microsoft.com/office/drawing/2014/main" id="{3FFDEDA0-F728-A983-F66E-7D2C8C9C763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0EF0A306-74D4-B8A6-F543-C55D90D15832}"/>
              </a:ext>
            </a:extLst>
          </p:cNvPr>
          <p:cNvSpPr>
            <a:spLocks noGrp="1"/>
          </p:cNvSpPr>
          <p:nvPr>
            <p:ph sz="half" idx="1"/>
          </p:nvPr>
        </p:nvSpPr>
        <p:spPr>
          <a:xfrm>
            <a:off x="959369" y="1825487"/>
            <a:ext cx="10478125" cy="3001346"/>
          </a:xfrm>
        </p:spPr>
        <p:txBody>
          <a:bodyPr>
            <a:normAutofit fontScale="25000" lnSpcReduction="20000"/>
          </a:bodyPr>
          <a:lstStyle/>
          <a:p>
            <a:pPr marL="0" indent="0" algn="ctr">
              <a:buNone/>
            </a:pPr>
            <a:endParaRPr lang="en-US" sz="5400" dirty="0">
              <a:solidFill>
                <a:schemeClr val="bg1"/>
              </a:solidFill>
              <a:effectLst>
                <a:outerShdw blurRad="38100" dist="38100" dir="2700000" algn="tl">
                  <a:srgbClr val="000000">
                    <a:alpha val="43137"/>
                  </a:srgbClr>
                </a:outerShdw>
              </a:effectLst>
              <a:latin typeface="Bodoni MT Black" panose="02070A03080606020203" pitchFamily="18" charset="0"/>
            </a:endParaRPr>
          </a:p>
          <a:p>
            <a:pPr marL="0" indent="0" algn="ctr">
              <a:buNone/>
            </a:pPr>
            <a:r>
              <a:rPr lang="en-US" sz="21600" dirty="0">
                <a:solidFill>
                  <a:schemeClr val="bg1"/>
                </a:solidFill>
                <a:effectLst>
                  <a:outerShdw blurRad="38100" dist="38100" dir="2700000" algn="tl">
                    <a:srgbClr val="000000">
                      <a:alpha val="43137"/>
                    </a:srgbClr>
                  </a:outerShdw>
                </a:effectLst>
                <a:latin typeface="Bodoni MT Black" panose="02070A03080606020203" pitchFamily="18" charset="0"/>
              </a:rPr>
              <a:t>The Principle of First</a:t>
            </a:r>
          </a:p>
          <a:p>
            <a:pPr marL="0" indent="0" algn="ctr">
              <a:buNone/>
            </a:pPr>
            <a:r>
              <a:rPr lang="en-US" sz="21600" dirty="0">
                <a:solidFill>
                  <a:schemeClr val="bg1"/>
                </a:solidFill>
                <a:effectLst>
                  <a:outerShdw blurRad="38100" dist="38100" dir="2700000" algn="tl">
                    <a:srgbClr val="000000">
                      <a:alpha val="43137"/>
                    </a:srgbClr>
                  </a:outerShdw>
                </a:effectLst>
                <a:latin typeface="Bodoni MT Black" panose="02070A03080606020203" pitchFamily="18" charset="0"/>
              </a:rPr>
              <a:t>1</a:t>
            </a:r>
            <a:r>
              <a:rPr lang="en-US" sz="21600" baseline="30000" dirty="0">
                <a:solidFill>
                  <a:schemeClr val="bg1"/>
                </a:solidFill>
                <a:effectLst>
                  <a:outerShdw blurRad="38100" dist="38100" dir="2700000" algn="tl">
                    <a:srgbClr val="000000">
                      <a:alpha val="43137"/>
                    </a:srgbClr>
                  </a:outerShdw>
                </a:effectLst>
                <a:latin typeface="Bodoni MT Black" panose="02070A03080606020203" pitchFamily="18" charset="0"/>
              </a:rPr>
              <a:t>st</a:t>
            </a:r>
            <a:r>
              <a:rPr lang="en-US" sz="21600" dirty="0">
                <a:solidFill>
                  <a:schemeClr val="bg1"/>
                </a:solidFill>
                <a:effectLst>
                  <a:outerShdw blurRad="38100" dist="38100" dir="2700000" algn="tl">
                    <a:srgbClr val="000000">
                      <a:alpha val="43137"/>
                    </a:srgbClr>
                  </a:outerShdw>
                </a:effectLst>
                <a:latin typeface="Bodoni MT Black" panose="02070A03080606020203" pitchFamily="18" charset="0"/>
              </a:rPr>
              <a:t> Corinthians 16:2</a:t>
            </a:r>
          </a:p>
          <a:p>
            <a:pPr marL="0" indent="0" algn="ctr">
              <a:buNone/>
            </a:pPr>
            <a:endParaRPr lang="en-US" sz="4800" dirty="0">
              <a:solidFill>
                <a:schemeClr val="bg1"/>
              </a:solidFill>
              <a:effectLst>
                <a:outerShdw blurRad="38100" dist="38100" dir="2700000" algn="tl">
                  <a:srgbClr val="000000">
                    <a:alpha val="43137"/>
                  </a:srgbClr>
                </a:outerShdw>
              </a:effectLst>
              <a:latin typeface="Bodoni MT Black" panose="02070A03080606020203" pitchFamily="18" charset="0"/>
            </a:endParaRPr>
          </a:p>
          <a:p>
            <a:pPr marL="0" indent="0" algn="ctr">
              <a:buNone/>
            </a:pPr>
            <a:r>
              <a:rPr lang="en-US" sz="14400" b="0" i="0" dirty="0">
                <a:solidFill>
                  <a:schemeClr val="bg1"/>
                </a:solidFill>
                <a:effectLst/>
                <a:latin typeface="system-ui"/>
              </a:rPr>
              <a:t>On the first day of every week, each one of you should set aside a sum of money in keeping with your income, saving it up, so that when I come no collections will have to be made.</a:t>
            </a:r>
          </a:p>
          <a:p>
            <a:br>
              <a:rPr lang="en-US" sz="4000" b="0" i="0" dirty="0">
                <a:solidFill>
                  <a:srgbClr val="4A4A4A"/>
                </a:solidFill>
                <a:effectLst/>
                <a:latin typeface="system-ui"/>
                <a:hlinkClick r:id="rId3" tooltip="View Full Chapter"/>
              </a:rPr>
            </a:br>
            <a:endParaRPr lang="en-US" sz="5400" dirty="0">
              <a:solidFill>
                <a:schemeClr val="bg1"/>
              </a:solidFill>
              <a:effectLst>
                <a:outerShdw blurRad="38100" dist="38100" dir="2700000" algn="tl">
                  <a:srgbClr val="000000">
                    <a:alpha val="43137"/>
                  </a:srgbClr>
                </a:outerShdw>
              </a:effectLst>
              <a:latin typeface="Bodoni MT Black" panose="02070A03080606020203" pitchFamily="18" charset="0"/>
            </a:endParaRPr>
          </a:p>
        </p:txBody>
      </p:sp>
      <p:sp>
        <p:nvSpPr>
          <p:cNvPr id="8" name="Speech Bubble: Rectangle with Corners Rounded 7">
            <a:extLst>
              <a:ext uri="{FF2B5EF4-FFF2-40B4-BE49-F238E27FC236}">
                <a16:creationId xmlns:a16="http://schemas.microsoft.com/office/drawing/2014/main" id="{04DD7A4D-A418-6AED-7ADC-B977213869EA}"/>
              </a:ext>
            </a:extLst>
          </p:cNvPr>
          <p:cNvSpPr/>
          <p:nvPr/>
        </p:nvSpPr>
        <p:spPr>
          <a:xfrm>
            <a:off x="6593032" y="644236"/>
            <a:ext cx="5351317" cy="5164283"/>
          </a:xfrm>
          <a:prstGeom prst="wedgeRoundRectCallout">
            <a:avLst/>
          </a:prstGeom>
          <a:noFill/>
          <a:ln>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87769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74A83A3B-A641-6E20-E8A4-E97FE41C9A08}"/>
              </a:ext>
            </a:extLst>
          </p:cNvPr>
          <p:cNvGraphicFramePr>
            <a:graphicFrameLocks noGrp="1"/>
          </p:cNvGraphicFramePr>
          <p:nvPr>
            <p:ph idx="1"/>
            <p:extLst>
              <p:ext uri="{D42A27DB-BD31-4B8C-83A1-F6EECF244321}">
                <p14:modId xmlns:p14="http://schemas.microsoft.com/office/powerpoint/2010/main" val="49615277"/>
              </p:ext>
            </p:extLst>
          </p:nvPr>
        </p:nvGraphicFramePr>
        <p:xfrm>
          <a:off x="838200" y="1690688"/>
          <a:ext cx="10704226" cy="3511851"/>
        </p:xfrm>
        <a:graphic>
          <a:graphicData uri="http://schemas.openxmlformats.org/drawingml/2006/table">
            <a:tbl>
              <a:tblPr firstRow="1" bandRow="1">
                <a:tableStyleId>{5C22544A-7EE6-4342-B048-85BDC9FD1C3A}</a:tableStyleId>
              </a:tblPr>
              <a:tblGrid>
                <a:gridCol w="7707043">
                  <a:extLst>
                    <a:ext uri="{9D8B030D-6E8A-4147-A177-3AD203B41FA5}">
                      <a16:colId xmlns:a16="http://schemas.microsoft.com/office/drawing/2014/main" val="20000"/>
                    </a:ext>
                  </a:extLst>
                </a:gridCol>
                <a:gridCol w="2997183">
                  <a:extLst>
                    <a:ext uri="{9D8B030D-6E8A-4147-A177-3AD203B41FA5}">
                      <a16:colId xmlns:a16="http://schemas.microsoft.com/office/drawing/2014/main" val="20001"/>
                    </a:ext>
                  </a:extLst>
                </a:gridCol>
              </a:tblGrid>
              <a:tr h="501693">
                <a:tc>
                  <a:txBody>
                    <a:bodyPr/>
                    <a:lstStyle/>
                    <a:p>
                      <a:r>
                        <a:rPr lang="en-US" sz="1800" dirty="0"/>
                        <a:t>Store</a:t>
                      </a:r>
                      <a:r>
                        <a:rPr lang="en-US" sz="1800" baseline="0" dirty="0"/>
                        <a:t> Credit Card</a:t>
                      </a:r>
                      <a:endParaRPr lang="en-US" sz="1800" dirty="0"/>
                    </a:p>
                  </a:txBody>
                  <a:tcPr marT="45713" marB="45713"/>
                </a:tc>
                <a:tc>
                  <a:txBody>
                    <a:bodyPr/>
                    <a:lstStyle/>
                    <a:p>
                      <a:r>
                        <a:rPr lang="en-US" sz="1800" dirty="0"/>
                        <a:t>Interest</a:t>
                      </a:r>
                    </a:p>
                  </a:txBody>
                  <a:tcPr marT="45713" marB="45713"/>
                </a:tc>
                <a:extLst>
                  <a:ext uri="{0D108BD9-81ED-4DB2-BD59-A6C34878D82A}">
                    <a16:rowId xmlns:a16="http://schemas.microsoft.com/office/drawing/2014/main" val="10000"/>
                  </a:ext>
                </a:extLst>
              </a:tr>
              <a:tr h="501693">
                <a:tc>
                  <a:txBody>
                    <a:bodyPr/>
                    <a:lstStyle/>
                    <a:p>
                      <a:r>
                        <a:rPr lang="en-US" sz="1800" dirty="0"/>
                        <a:t>Macy’s</a:t>
                      </a:r>
                    </a:p>
                  </a:txBody>
                  <a:tcPr marT="45713" marB="45713"/>
                </a:tc>
                <a:tc>
                  <a:txBody>
                    <a:bodyPr/>
                    <a:lstStyle/>
                    <a:p>
                      <a:r>
                        <a:rPr lang="en-US" sz="1800" dirty="0"/>
                        <a:t>34.49%</a:t>
                      </a:r>
                    </a:p>
                  </a:txBody>
                  <a:tcPr marT="45713" marB="45713"/>
                </a:tc>
                <a:extLst>
                  <a:ext uri="{0D108BD9-81ED-4DB2-BD59-A6C34878D82A}">
                    <a16:rowId xmlns:a16="http://schemas.microsoft.com/office/drawing/2014/main" val="10001"/>
                  </a:ext>
                </a:extLst>
              </a:tr>
              <a:tr h="501693">
                <a:tc>
                  <a:txBody>
                    <a:bodyPr/>
                    <a:lstStyle/>
                    <a:p>
                      <a:r>
                        <a:rPr lang="en-US" sz="1800" dirty="0"/>
                        <a:t>Ross</a:t>
                      </a:r>
                    </a:p>
                  </a:txBody>
                  <a:tcPr marT="45713" marB="45713"/>
                </a:tc>
                <a:tc>
                  <a:txBody>
                    <a:bodyPr/>
                    <a:lstStyle/>
                    <a:p>
                      <a:r>
                        <a:rPr lang="en-US" sz="1800" dirty="0"/>
                        <a:t>32.24%</a:t>
                      </a:r>
                    </a:p>
                  </a:txBody>
                  <a:tcPr marT="45713" marB="45713"/>
                </a:tc>
                <a:extLst>
                  <a:ext uri="{0D108BD9-81ED-4DB2-BD59-A6C34878D82A}">
                    <a16:rowId xmlns:a16="http://schemas.microsoft.com/office/drawing/2014/main" val="10002"/>
                  </a:ext>
                </a:extLst>
              </a:tr>
              <a:tr h="501693">
                <a:tc>
                  <a:txBody>
                    <a:bodyPr/>
                    <a:lstStyle/>
                    <a:p>
                      <a:r>
                        <a:rPr lang="en-US" sz="1800" dirty="0"/>
                        <a:t>Burlington</a:t>
                      </a:r>
                    </a:p>
                  </a:txBody>
                  <a:tcPr marT="45713" marB="45713"/>
                </a:tc>
                <a:tc>
                  <a:txBody>
                    <a:bodyPr/>
                    <a:lstStyle/>
                    <a:p>
                      <a:r>
                        <a:rPr lang="en-US" sz="1800" dirty="0"/>
                        <a:t>33.34%</a:t>
                      </a:r>
                    </a:p>
                  </a:txBody>
                  <a:tcPr marT="45713" marB="45713"/>
                </a:tc>
                <a:extLst>
                  <a:ext uri="{0D108BD9-81ED-4DB2-BD59-A6C34878D82A}">
                    <a16:rowId xmlns:a16="http://schemas.microsoft.com/office/drawing/2014/main" val="10003"/>
                  </a:ext>
                </a:extLst>
              </a:tr>
              <a:tr h="501693">
                <a:tc>
                  <a:txBody>
                    <a:bodyPr/>
                    <a:lstStyle/>
                    <a:p>
                      <a:r>
                        <a:rPr lang="en-US" sz="1800" dirty="0"/>
                        <a:t>Wayfair Visa</a:t>
                      </a:r>
                    </a:p>
                  </a:txBody>
                  <a:tcPr marT="45713" marB="45713"/>
                </a:tc>
                <a:tc>
                  <a:txBody>
                    <a:bodyPr/>
                    <a:lstStyle/>
                    <a:p>
                      <a:r>
                        <a:rPr lang="en-US" sz="1800" dirty="0"/>
                        <a:t>32.24%</a:t>
                      </a:r>
                    </a:p>
                  </a:txBody>
                  <a:tcPr marT="45713" marB="45713"/>
                </a:tc>
                <a:extLst>
                  <a:ext uri="{0D108BD9-81ED-4DB2-BD59-A6C34878D82A}">
                    <a16:rowId xmlns:a16="http://schemas.microsoft.com/office/drawing/2014/main" val="10004"/>
                  </a:ext>
                </a:extLst>
              </a:tr>
              <a:tr h="501693">
                <a:tc>
                  <a:txBody>
                    <a:bodyPr/>
                    <a:lstStyle/>
                    <a:p>
                      <a:r>
                        <a:rPr lang="en-US" sz="1800" dirty="0"/>
                        <a:t>Amazon Prime Visa</a:t>
                      </a:r>
                    </a:p>
                  </a:txBody>
                  <a:tcPr marT="45713" marB="45713"/>
                </a:tc>
                <a:tc>
                  <a:txBody>
                    <a:bodyPr/>
                    <a:lstStyle/>
                    <a:p>
                      <a:r>
                        <a:rPr lang="en-US" sz="1800" dirty="0"/>
                        <a:t>20.49-29.24%</a:t>
                      </a:r>
                    </a:p>
                  </a:txBody>
                  <a:tcPr marT="45713" marB="45713"/>
                </a:tc>
                <a:extLst>
                  <a:ext uri="{0D108BD9-81ED-4DB2-BD59-A6C34878D82A}">
                    <a16:rowId xmlns:a16="http://schemas.microsoft.com/office/drawing/2014/main" val="10007"/>
                  </a:ext>
                </a:extLst>
              </a:tr>
              <a:tr h="501693">
                <a:tc>
                  <a:txBody>
                    <a:bodyPr/>
                    <a:lstStyle/>
                    <a:p>
                      <a:r>
                        <a:rPr lang="en-US" sz="1800" dirty="0" err="1"/>
                        <a:t>Walmart</a:t>
                      </a:r>
                      <a:endParaRPr lang="en-US" sz="1800" dirty="0"/>
                    </a:p>
                  </a:txBody>
                  <a:tcPr marT="45713" marB="45713"/>
                </a:tc>
                <a:tc>
                  <a:txBody>
                    <a:bodyPr/>
                    <a:lstStyle/>
                    <a:p>
                      <a:r>
                        <a:rPr lang="en-US" sz="1800" dirty="0"/>
                        <a:t>26.99%</a:t>
                      </a:r>
                    </a:p>
                  </a:txBody>
                  <a:tcPr marT="45713" marB="45713"/>
                </a:tc>
                <a:extLst>
                  <a:ext uri="{0D108BD9-81ED-4DB2-BD59-A6C34878D82A}">
                    <a16:rowId xmlns:a16="http://schemas.microsoft.com/office/drawing/2014/main" val="10008"/>
                  </a:ext>
                </a:extLst>
              </a:tr>
            </a:tbl>
          </a:graphicData>
        </a:graphic>
      </p:graphicFrame>
      <p:sp>
        <p:nvSpPr>
          <p:cNvPr id="3" name="Title 2">
            <a:extLst>
              <a:ext uri="{FF2B5EF4-FFF2-40B4-BE49-F238E27FC236}">
                <a16:creationId xmlns:a16="http://schemas.microsoft.com/office/drawing/2014/main" id="{629AF759-0BFB-9679-87F0-4BA9952300FC}"/>
              </a:ext>
            </a:extLst>
          </p:cNvPr>
          <p:cNvSpPr>
            <a:spLocks noGrp="1"/>
          </p:cNvSpPr>
          <p:nvPr>
            <p:ph type="title"/>
          </p:nvPr>
        </p:nvSpPr>
        <p:spPr/>
        <p:txBody>
          <a:bodyPr/>
          <a:lstStyle/>
          <a:p>
            <a:pPr>
              <a:defRPr/>
            </a:pPr>
            <a:r>
              <a:rPr lang="en-US" dirty="0"/>
              <a:t>God only ask for 10% but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10;&#10;Description automatically generated with medium confidence">
            <a:extLst>
              <a:ext uri="{FF2B5EF4-FFF2-40B4-BE49-F238E27FC236}">
                <a16:creationId xmlns:a16="http://schemas.microsoft.com/office/drawing/2014/main" id="{2BCE70F2-147F-225F-305F-0B7B1ED6A0E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38BAD444-DC78-B851-4BC3-872CEE6C1DEA}"/>
              </a:ext>
            </a:extLst>
          </p:cNvPr>
          <p:cNvSpPr>
            <a:spLocks/>
          </p:cNvSpPr>
          <p:nvPr/>
        </p:nvSpPr>
        <p:spPr>
          <a:xfrm>
            <a:off x="799239" y="115529"/>
            <a:ext cx="9513394" cy="2144522"/>
          </a:xfrm>
          <a:prstGeom prst="rect">
            <a:avLst/>
          </a:prstGeom>
          <a:no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400" dirty="0">
              <a:latin typeface="Bernard MT Condensed" panose="02050806060905020404" pitchFamily="18" charset="0"/>
            </a:endParaRPr>
          </a:p>
        </p:txBody>
      </p:sp>
      <p:sp>
        <p:nvSpPr>
          <p:cNvPr id="5" name="Rectangle 4">
            <a:extLst>
              <a:ext uri="{FF2B5EF4-FFF2-40B4-BE49-F238E27FC236}">
                <a16:creationId xmlns:a16="http://schemas.microsoft.com/office/drawing/2014/main" id="{C2D8A798-411F-D4DB-91C7-9CF9215A85C2}"/>
              </a:ext>
            </a:extLst>
          </p:cNvPr>
          <p:cNvSpPr>
            <a:spLocks/>
          </p:cNvSpPr>
          <p:nvPr/>
        </p:nvSpPr>
        <p:spPr>
          <a:xfrm>
            <a:off x="1392382" y="478955"/>
            <a:ext cx="8427027" cy="2347120"/>
          </a:xfrm>
          <a:prstGeom prst="rect">
            <a:avLst/>
          </a:prstGeom>
          <a:noFill/>
          <a:ln w="28575">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851B2413-8D60-B16F-36E7-40041DCB6067}"/>
              </a:ext>
            </a:extLst>
          </p:cNvPr>
          <p:cNvSpPr>
            <a:spLocks noGrp="1"/>
          </p:cNvSpPr>
          <p:nvPr>
            <p:ph sz="half" idx="1"/>
          </p:nvPr>
        </p:nvSpPr>
        <p:spPr>
          <a:xfrm>
            <a:off x="-557135" y="3346982"/>
            <a:ext cx="12566753" cy="1120867"/>
          </a:xfrm>
        </p:spPr>
        <p:txBody>
          <a:bodyPr>
            <a:noAutofit/>
          </a:bodyPr>
          <a:lstStyle/>
          <a:p>
            <a:pPr marL="0" indent="0" algn="ctr">
              <a:buNone/>
            </a:pPr>
            <a:r>
              <a:rPr lang="en-US" sz="4400" b="1" dirty="0">
                <a:solidFill>
                  <a:schemeClr val="bg1"/>
                </a:solidFill>
                <a:latin typeface="Bernard MT Condensed" panose="02050806060905020404" pitchFamily="18" charset="0"/>
              </a:rPr>
              <a:t>Proper amount of Term Life Insurance</a:t>
            </a:r>
          </a:p>
        </p:txBody>
      </p:sp>
      <p:sp>
        <p:nvSpPr>
          <p:cNvPr id="2" name="Rectangle 1">
            <a:extLst>
              <a:ext uri="{FF2B5EF4-FFF2-40B4-BE49-F238E27FC236}">
                <a16:creationId xmlns:a16="http://schemas.microsoft.com/office/drawing/2014/main" id="{3C7865FB-8675-4D20-5E34-497BEA9AB84B}"/>
              </a:ext>
            </a:extLst>
          </p:cNvPr>
          <p:cNvSpPr/>
          <p:nvPr/>
        </p:nvSpPr>
        <p:spPr>
          <a:xfrm>
            <a:off x="899158" y="1233219"/>
            <a:ext cx="10212714" cy="150136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dirty="0">
                <a:latin typeface="Bernard MT Condensed" panose="02050806060905020404" pitchFamily="18" charset="0"/>
              </a:rPr>
              <a:t>STEP 2:  Controlling the Uncontrollable</a:t>
            </a:r>
          </a:p>
          <a:p>
            <a:pPr eaLnBrk="1">
              <a:defRPr/>
            </a:pPr>
            <a:r>
              <a:rPr lang="en-US" sz="1600" dirty="0">
                <a:latin typeface="Arial" charset="0"/>
                <a:cs typeface="Arial" charset="0"/>
              </a:rPr>
              <a:t>If anyone fails to provide for his relatives, and especially for those of his own family, he has disowned the faith [by failing to accompany it with fruits] and is worse than an unbeliever [who performs his obligation in these matters]. </a:t>
            </a:r>
            <a:r>
              <a:rPr lang="en-US" sz="1600" i="1" dirty="0">
                <a:latin typeface="Arial" charset="0"/>
                <a:cs typeface="Arial" charset="0"/>
              </a:rPr>
              <a:t>1st Timothy 5:8</a:t>
            </a:r>
            <a:endParaRPr lang="en-US" sz="1600" dirty="0">
              <a:latin typeface="Arial" charset="0"/>
              <a:cs typeface="Arial" charset="0"/>
            </a:endParaRPr>
          </a:p>
          <a:p>
            <a:pPr algn="ctr"/>
            <a:endParaRPr lang="en-US" sz="5000" dirty="0">
              <a:latin typeface="Bernard MT Condensed" panose="02050806060905020404" pitchFamily="18" charset="0"/>
            </a:endParaRPr>
          </a:p>
        </p:txBody>
      </p:sp>
      <p:sp>
        <p:nvSpPr>
          <p:cNvPr id="6" name="TextBox 5">
            <a:extLst>
              <a:ext uri="{FF2B5EF4-FFF2-40B4-BE49-F238E27FC236}">
                <a16:creationId xmlns:a16="http://schemas.microsoft.com/office/drawing/2014/main" id="{E39EC13E-E684-EC7B-637C-C87EA8B750D2}"/>
              </a:ext>
            </a:extLst>
          </p:cNvPr>
          <p:cNvSpPr txBox="1"/>
          <p:nvPr/>
        </p:nvSpPr>
        <p:spPr>
          <a:xfrm>
            <a:off x="929390" y="4031926"/>
            <a:ext cx="9593705" cy="1384995"/>
          </a:xfrm>
          <a:prstGeom prst="rect">
            <a:avLst/>
          </a:prstGeom>
          <a:noFill/>
        </p:spPr>
        <p:txBody>
          <a:bodyPr wrap="square" rtlCol="0">
            <a:spAutoFit/>
          </a:bodyPr>
          <a:lstStyle/>
          <a:p>
            <a:r>
              <a:rPr lang="en-US" sz="2800" b="0" i="0" dirty="0">
                <a:solidFill>
                  <a:schemeClr val="bg1"/>
                </a:solidFill>
                <a:effectLst/>
              </a:rPr>
              <a:t>You only need life insurance while you have people depending on your income. Buy a 10–20-year term policy worth 10–12 times your annual income—</a:t>
            </a:r>
            <a:r>
              <a:rPr lang="en-US" sz="2800" b="0" i="1" dirty="0">
                <a:solidFill>
                  <a:schemeClr val="bg1"/>
                </a:solidFill>
                <a:effectLst/>
              </a:rPr>
              <a:t>Dave Ramsey</a:t>
            </a:r>
            <a:endParaRPr lang="en-US" sz="2800" i="1" dirty="0">
              <a:solidFill>
                <a:schemeClr val="bg1"/>
              </a:solidFill>
            </a:endParaRPr>
          </a:p>
        </p:txBody>
      </p:sp>
    </p:spTree>
    <p:extLst>
      <p:ext uri="{BB962C8B-B14F-4D97-AF65-F5344CB8AC3E}">
        <p14:creationId xmlns:p14="http://schemas.microsoft.com/office/powerpoint/2010/main" val="20824279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9E43BF-73BE-3A44-B96B-1F4E6D3D5A0D}"/>
              </a:ext>
            </a:extLst>
          </p:cNvPr>
          <p:cNvSpPr>
            <a:spLocks noGrp="1"/>
          </p:cNvSpPr>
          <p:nvPr>
            <p:ph type="sldNum" sz="quarter" idx="12"/>
          </p:nvPr>
        </p:nvSpPr>
        <p:spPr/>
        <p:txBody>
          <a:bodyPr/>
          <a:lstStyle/>
          <a:p>
            <a:fld id="{0FA17902-E6C7-4548-816F-3C750E8578FA}" type="slidenum">
              <a:rPr lang="en-US" smtClean="0"/>
              <a:t>15</a:t>
            </a:fld>
            <a:endParaRPr lang="en-US" dirty="0"/>
          </a:p>
        </p:txBody>
      </p:sp>
      <p:cxnSp>
        <p:nvCxnSpPr>
          <p:cNvPr id="10" name="Straight Connector 9" descr="line" title="line">
            <a:extLst>
              <a:ext uri="{FF2B5EF4-FFF2-40B4-BE49-F238E27FC236}">
                <a16:creationId xmlns:a16="http://schemas.microsoft.com/office/drawing/2014/main" id="{87BF1C42-2683-674E-A893-AC68DCB9F832}"/>
              </a:ext>
            </a:extLst>
          </p:cNvPr>
          <p:cNvCxnSpPr>
            <a:cxnSpLocks/>
          </p:cNvCxnSpPr>
          <p:nvPr/>
        </p:nvCxnSpPr>
        <p:spPr bwMode="auto">
          <a:xfrm>
            <a:off x="685800" y="1070025"/>
            <a:ext cx="10768584" cy="0"/>
          </a:xfrm>
          <a:prstGeom prst="line">
            <a:avLst/>
          </a:prstGeom>
          <a:noFill/>
          <a:ln w="9525" cap="flat" cmpd="sng" algn="ctr">
            <a:solidFill>
              <a:srgbClr val="34526F"/>
            </a:solidFill>
            <a:prstDash val="solid"/>
            <a:round/>
            <a:headEnd type="none" w="med" len="med"/>
            <a:tailEnd type="none" w="med" len="med"/>
          </a:ln>
          <a:effectLst/>
        </p:spPr>
      </p:cxnSp>
      <p:pic>
        <p:nvPicPr>
          <p:cNvPr id="4" name="Picture 3" descr="How Life Works Arrows Example" title="How Life Works Arrows Example">
            <a:extLst>
              <a:ext uri="{FF2B5EF4-FFF2-40B4-BE49-F238E27FC236}">
                <a16:creationId xmlns:a16="http://schemas.microsoft.com/office/drawing/2014/main" id="{87E0968F-97DC-5246-A410-23C9EBC2043D}"/>
              </a:ext>
            </a:extLst>
          </p:cNvPr>
          <p:cNvPicPr>
            <a:picLocks noChangeAspect="1"/>
          </p:cNvPicPr>
          <p:nvPr/>
        </p:nvPicPr>
        <p:blipFill>
          <a:blip r:embed="rId3"/>
          <a:stretch>
            <a:fillRect/>
          </a:stretch>
        </p:blipFill>
        <p:spPr>
          <a:xfrm>
            <a:off x="1051149" y="1265633"/>
            <a:ext cx="10199132" cy="5024415"/>
          </a:xfrm>
          <a:prstGeom prst="rect">
            <a:avLst/>
          </a:prstGeom>
        </p:spPr>
      </p:pic>
      <p:sp>
        <p:nvSpPr>
          <p:cNvPr id="26" name="Rectangle 25">
            <a:extLst>
              <a:ext uri="{FF2B5EF4-FFF2-40B4-BE49-F238E27FC236}">
                <a16:creationId xmlns:a16="http://schemas.microsoft.com/office/drawing/2014/main" id="{57D95496-A388-A542-AEC5-E719A8B2ABAA}"/>
              </a:ext>
            </a:extLst>
          </p:cNvPr>
          <p:cNvSpPr/>
          <p:nvPr/>
        </p:nvSpPr>
        <p:spPr>
          <a:xfrm>
            <a:off x="8554801" y="2668003"/>
            <a:ext cx="2721332" cy="2169825"/>
          </a:xfrm>
          <a:prstGeom prst="rect">
            <a:avLst/>
          </a:prstGeom>
        </p:spPr>
        <p:txBody>
          <a:bodyPr wrap="square">
            <a:spAutoFit/>
          </a:bodyPr>
          <a:lstStyle/>
          <a:p>
            <a:pPr>
              <a:lnSpc>
                <a:spcPts val="2267"/>
              </a:lnSpc>
              <a:spcBef>
                <a:spcPts val="800"/>
              </a:spcBef>
            </a:pPr>
            <a:r>
              <a:rPr lang="en-US" sz="2133" b="1" dirty="0">
                <a:solidFill>
                  <a:srgbClr val="FAB043"/>
                </a:solidFill>
                <a:latin typeface="Helvetica" pitchFamily="2" charset="0"/>
              </a:rPr>
              <a:t>At Retirement</a:t>
            </a:r>
          </a:p>
          <a:p>
            <a:pPr marL="457189" indent="-457189">
              <a:lnSpc>
                <a:spcPts val="2267"/>
              </a:lnSpc>
              <a:spcBef>
                <a:spcPts val="800"/>
              </a:spcBef>
              <a:buFont typeface="+mj-lt"/>
              <a:buAutoNum type="arabicPeriod"/>
            </a:pPr>
            <a:r>
              <a:rPr lang="en-US" sz="2133" dirty="0">
                <a:latin typeface="Helvetica" pitchFamily="2" charset="0"/>
              </a:rPr>
              <a:t>Grown children</a:t>
            </a:r>
          </a:p>
          <a:p>
            <a:pPr marL="457189" indent="-457189">
              <a:lnSpc>
                <a:spcPts val="2267"/>
              </a:lnSpc>
              <a:spcBef>
                <a:spcPts val="800"/>
              </a:spcBef>
              <a:buFont typeface="+mj-lt"/>
              <a:buAutoNum type="arabicPeriod"/>
            </a:pPr>
            <a:r>
              <a:rPr lang="en-US" sz="2133" dirty="0">
                <a:latin typeface="Helvetica" pitchFamily="2" charset="0"/>
              </a:rPr>
              <a:t>Lower debt</a:t>
            </a:r>
          </a:p>
          <a:p>
            <a:pPr marL="457189" indent="-457189">
              <a:lnSpc>
                <a:spcPts val="2267"/>
              </a:lnSpc>
              <a:spcBef>
                <a:spcPts val="800"/>
              </a:spcBef>
              <a:buFont typeface="+mj-lt"/>
              <a:buAutoNum type="arabicPeriod"/>
            </a:pPr>
            <a:r>
              <a:rPr lang="en-US" sz="2133" dirty="0">
                <a:latin typeface="Helvetica" pitchFamily="2" charset="0"/>
              </a:rPr>
              <a:t>Mortgage paid Retirement income needed</a:t>
            </a:r>
          </a:p>
        </p:txBody>
      </p:sp>
      <p:sp>
        <p:nvSpPr>
          <p:cNvPr id="5" name="Rectangle 4">
            <a:extLst>
              <a:ext uri="{FF2B5EF4-FFF2-40B4-BE49-F238E27FC236}">
                <a16:creationId xmlns:a16="http://schemas.microsoft.com/office/drawing/2014/main" id="{66C9C27F-E630-8F41-AD8C-E0F381210324}"/>
              </a:ext>
            </a:extLst>
          </p:cNvPr>
          <p:cNvSpPr/>
          <p:nvPr/>
        </p:nvSpPr>
        <p:spPr>
          <a:xfrm>
            <a:off x="1077000" y="2668003"/>
            <a:ext cx="3307643" cy="2169825"/>
          </a:xfrm>
          <a:prstGeom prst="rect">
            <a:avLst/>
          </a:prstGeom>
        </p:spPr>
        <p:txBody>
          <a:bodyPr wrap="square">
            <a:spAutoFit/>
          </a:bodyPr>
          <a:lstStyle/>
          <a:p>
            <a:pPr>
              <a:lnSpc>
                <a:spcPts val="2267"/>
              </a:lnSpc>
              <a:spcBef>
                <a:spcPts val="800"/>
              </a:spcBef>
            </a:pPr>
            <a:r>
              <a:rPr lang="en-US" sz="2133" b="1" dirty="0">
                <a:solidFill>
                  <a:srgbClr val="9DB37F"/>
                </a:solidFill>
                <a:latin typeface="Helvetica" pitchFamily="2" charset="0"/>
              </a:rPr>
              <a:t>Today</a:t>
            </a:r>
          </a:p>
          <a:p>
            <a:pPr marL="457189" indent="-457189">
              <a:lnSpc>
                <a:spcPts val="2267"/>
              </a:lnSpc>
              <a:spcBef>
                <a:spcPts val="800"/>
              </a:spcBef>
              <a:buFont typeface="+mj-lt"/>
              <a:buAutoNum type="arabicPeriod"/>
            </a:pPr>
            <a:r>
              <a:rPr lang="en-US" sz="2133" dirty="0">
                <a:latin typeface="Helvetica" pitchFamily="2" charset="0"/>
              </a:rPr>
              <a:t>Young children</a:t>
            </a:r>
          </a:p>
          <a:p>
            <a:pPr marL="457189" indent="-457189">
              <a:lnSpc>
                <a:spcPts val="2267"/>
              </a:lnSpc>
              <a:spcBef>
                <a:spcPts val="800"/>
              </a:spcBef>
              <a:buFont typeface="+mj-lt"/>
              <a:buAutoNum type="arabicPeriod"/>
            </a:pPr>
            <a:r>
              <a:rPr lang="en-US" sz="2133" dirty="0">
                <a:latin typeface="Helvetica" pitchFamily="2" charset="0"/>
              </a:rPr>
              <a:t>High debt</a:t>
            </a:r>
          </a:p>
          <a:p>
            <a:pPr marL="457189" indent="-457189">
              <a:lnSpc>
                <a:spcPts val="2267"/>
              </a:lnSpc>
              <a:spcBef>
                <a:spcPts val="800"/>
              </a:spcBef>
              <a:buFont typeface="+mj-lt"/>
              <a:buAutoNum type="arabicPeriod"/>
            </a:pPr>
            <a:r>
              <a:rPr lang="en-US" sz="2133" dirty="0">
                <a:latin typeface="Helvetica" pitchFamily="2" charset="0"/>
              </a:rPr>
              <a:t>House mortgage Loss of income would be devastating</a:t>
            </a:r>
          </a:p>
        </p:txBody>
      </p:sp>
      <p:sp>
        <p:nvSpPr>
          <p:cNvPr id="46" name="Rectangle 3">
            <a:extLst>
              <a:ext uri="{FF2B5EF4-FFF2-40B4-BE49-F238E27FC236}">
                <a16:creationId xmlns:a16="http://schemas.microsoft.com/office/drawing/2014/main" id="{93337579-8FBB-B349-AE2B-0BA39D7F6312}"/>
              </a:ext>
            </a:extLst>
          </p:cNvPr>
          <p:cNvSpPr txBox="1">
            <a:spLocks noChangeArrowheads="1"/>
          </p:cNvSpPr>
          <p:nvPr/>
        </p:nvSpPr>
        <p:spPr bwMode="auto">
          <a:xfrm>
            <a:off x="1456784" y="1316431"/>
            <a:ext cx="9316139" cy="7301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000">
                <a:solidFill>
                  <a:schemeClr val="bg1"/>
                </a:solidFill>
                <a:latin typeface="Trebuchet MS" pitchFamily="34" charset="0"/>
                <a:ea typeface="MS PGothic" pitchFamily="34" charset="-128"/>
              </a:defRPr>
            </a:lvl1pPr>
            <a:lvl2pPr marL="742950" indent="-285750" eaLnBrk="0" hangingPunct="0">
              <a:defRPr sz="1000">
                <a:solidFill>
                  <a:schemeClr val="bg1"/>
                </a:solidFill>
                <a:latin typeface="Trebuchet MS" pitchFamily="34" charset="0"/>
                <a:ea typeface="MS PGothic" pitchFamily="34" charset="-128"/>
              </a:defRPr>
            </a:lvl2pPr>
            <a:lvl3pPr marL="1143000" indent="-228600" eaLnBrk="0" hangingPunct="0">
              <a:defRPr sz="1000">
                <a:solidFill>
                  <a:schemeClr val="bg1"/>
                </a:solidFill>
                <a:latin typeface="Trebuchet MS" pitchFamily="34" charset="0"/>
                <a:ea typeface="MS PGothic" pitchFamily="34" charset="-128"/>
              </a:defRPr>
            </a:lvl3pPr>
            <a:lvl4pPr marL="1600200" indent="-228600" eaLnBrk="0" hangingPunct="0">
              <a:defRPr sz="1000">
                <a:solidFill>
                  <a:schemeClr val="bg1"/>
                </a:solidFill>
                <a:latin typeface="Trebuchet MS" pitchFamily="34" charset="0"/>
                <a:ea typeface="MS PGothic" pitchFamily="34" charset="-128"/>
              </a:defRPr>
            </a:lvl4pPr>
            <a:lvl5pPr marL="2057400" indent="-228600" eaLnBrk="0" hangingPunct="0">
              <a:defRPr sz="1000">
                <a:solidFill>
                  <a:schemeClr val="bg1"/>
                </a:solidFill>
                <a:latin typeface="Trebuchet MS" pitchFamily="34" charset="0"/>
                <a:ea typeface="MS PGothic" pitchFamily="34" charset="-128"/>
              </a:defRPr>
            </a:lvl5pPr>
            <a:lvl6pPr marL="2514600" indent="-228600" eaLnBrk="0" fontAlgn="base" hangingPunct="0">
              <a:spcBef>
                <a:spcPct val="0"/>
              </a:spcBef>
              <a:spcAft>
                <a:spcPct val="0"/>
              </a:spcAft>
              <a:defRPr sz="1000">
                <a:solidFill>
                  <a:schemeClr val="bg1"/>
                </a:solidFill>
                <a:latin typeface="Trebuchet MS" pitchFamily="34" charset="0"/>
                <a:ea typeface="MS PGothic" pitchFamily="34" charset="-128"/>
              </a:defRPr>
            </a:lvl6pPr>
            <a:lvl7pPr marL="2971800" indent="-228600" eaLnBrk="0" fontAlgn="base" hangingPunct="0">
              <a:spcBef>
                <a:spcPct val="0"/>
              </a:spcBef>
              <a:spcAft>
                <a:spcPct val="0"/>
              </a:spcAft>
              <a:defRPr sz="1000">
                <a:solidFill>
                  <a:schemeClr val="bg1"/>
                </a:solidFill>
                <a:latin typeface="Trebuchet MS" pitchFamily="34" charset="0"/>
                <a:ea typeface="MS PGothic" pitchFamily="34" charset="-128"/>
              </a:defRPr>
            </a:lvl7pPr>
            <a:lvl8pPr marL="3429000" indent="-228600" eaLnBrk="0" fontAlgn="base" hangingPunct="0">
              <a:spcBef>
                <a:spcPct val="0"/>
              </a:spcBef>
              <a:spcAft>
                <a:spcPct val="0"/>
              </a:spcAft>
              <a:defRPr sz="1000">
                <a:solidFill>
                  <a:schemeClr val="bg1"/>
                </a:solidFill>
                <a:latin typeface="Trebuchet MS" pitchFamily="34" charset="0"/>
                <a:ea typeface="MS PGothic" pitchFamily="34" charset="-128"/>
              </a:defRPr>
            </a:lvl8pPr>
            <a:lvl9pPr marL="3886200" indent="-228600" eaLnBrk="0" fontAlgn="base" hangingPunct="0">
              <a:spcBef>
                <a:spcPct val="0"/>
              </a:spcBef>
              <a:spcAft>
                <a:spcPct val="0"/>
              </a:spcAft>
              <a:defRPr sz="1000">
                <a:solidFill>
                  <a:schemeClr val="bg1"/>
                </a:solidFill>
                <a:latin typeface="Trebuchet MS" pitchFamily="34" charset="0"/>
                <a:ea typeface="MS PGothic" pitchFamily="34" charset="-128"/>
              </a:defRPr>
            </a:lvl9pPr>
          </a:lstStyle>
          <a:p>
            <a:pPr algn="ctr">
              <a:lnSpc>
                <a:spcPts val="2800"/>
              </a:lnSpc>
              <a:spcAft>
                <a:spcPts val="1200"/>
              </a:spcAft>
              <a:buClr>
                <a:srgbClr val="003399"/>
              </a:buClr>
            </a:pPr>
            <a:r>
              <a:rPr lang="en-US" altLang="en-US" sz="2667" dirty="0">
                <a:solidFill>
                  <a:schemeClr val="tx1"/>
                </a:solidFill>
                <a:latin typeface="Helvetica"/>
                <a:ea typeface="Calibri" charset="0"/>
                <a:cs typeface="Helvetica"/>
              </a:rPr>
              <a:t>How Life Works</a:t>
            </a:r>
          </a:p>
        </p:txBody>
      </p:sp>
      <p:sp>
        <p:nvSpPr>
          <p:cNvPr id="3" name="Title 2">
            <a:extLst>
              <a:ext uri="{FF2B5EF4-FFF2-40B4-BE49-F238E27FC236}">
                <a16:creationId xmlns:a16="http://schemas.microsoft.com/office/drawing/2014/main" id="{4CA98F2B-CB30-EE43-A746-F46756E440AB}"/>
              </a:ext>
            </a:extLst>
          </p:cNvPr>
          <p:cNvSpPr>
            <a:spLocks noGrp="1"/>
          </p:cNvSpPr>
          <p:nvPr>
            <p:ph type="title"/>
          </p:nvPr>
        </p:nvSpPr>
        <p:spPr>
          <a:xfrm>
            <a:off x="609600" y="110503"/>
            <a:ext cx="10972800" cy="1143000"/>
          </a:xfrm>
        </p:spPr>
        <p:txBody>
          <a:bodyPr>
            <a:noAutofit/>
          </a:bodyPr>
          <a:lstStyle/>
          <a:p>
            <a:r>
              <a:rPr lang="en-US" altLang="en-US" sz="3200" dirty="0">
                <a:solidFill>
                  <a:srgbClr val="34526F"/>
                </a:solidFill>
              </a:rPr>
              <a:t>The Theory of Decreasing Responsibility</a:t>
            </a:r>
            <a:endParaRPr lang="en-US" sz="3200" dirty="0"/>
          </a:p>
        </p:txBody>
      </p:sp>
    </p:spTree>
    <p:extLst>
      <p:ext uri="{BB962C8B-B14F-4D97-AF65-F5344CB8AC3E}">
        <p14:creationId xmlns:p14="http://schemas.microsoft.com/office/powerpoint/2010/main" val="35226742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10;&#10;Description automatically generated with medium confidence">
            <a:extLst>
              <a:ext uri="{FF2B5EF4-FFF2-40B4-BE49-F238E27FC236}">
                <a16:creationId xmlns:a16="http://schemas.microsoft.com/office/drawing/2014/main" id="{2BCE70F2-147F-225F-305F-0B7B1ED6A0E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38BAD444-DC78-B851-4BC3-872CEE6C1DEA}"/>
              </a:ext>
            </a:extLst>
          </p:cNvPr>
          <p:cNvSpPr>
            <a:spLocks/>
          </p:cNvSpPr>
          <p:nvPr/>
        </p:nvSpPr>
        <p:spPr>
          <a:xfrm>
            <a:off x="799239" y="115529"/>
            <a:ext cx="9513394" cy="2144522"/>
          </a:xfrm>
          <a:prstGeom prst="rect">
            <a:avLst/>
          </a:prstGeom>
          <a:no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400" dirty="0">
              <a:latin typeface="Bernard MT Condensed" panose="02050806060905020404" pitchFamily="18" charset="0"/>
            </a:endParaRPr>
          </a:p>
        </p:txBody>
      </p:sp>
      <p:sp>
        <p:nvSpPr>
          <p:cNvPr id="5" name="Rectangle 4">
            <a:extLst>
              <a:ext uri="{FF2B5EF4-FFF2-40B4-BE49-F238E27FC236}">
                <a16:creationId xmlns:a16="http://schemas.microsoft.com/office/drawing/2014/main" id="{C2D8A798-411F-D4DB-91C7-9CF9215A85C2}"/>
              </a:ext>
            </a:extLst>
          </p:cNvPr>
          <p:cNvSpPr>
            <a:spLocks/>
          </p:cNvSpPr>
          <p:nvPr/>
        </p:nvSpPr>
        <p:spPr>
          <a:xfrm>
            <a:off x="1392382" y="478955"/>
            <a:ext cx="8427027" cy="2347120"/>
          </a:xfrm>
          <a:prstGeom prst="rect">
            <a:avLst/>
          </a:prstGeom>
          <a:noFill/>
          <a:ln w="28575">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851B2413-8D60-B16F-36E7-40041DCB6067}"/>
              </a:ext>
            </a:extLst>
          </p:cNvPr>
          <p:cNvSpPr>
            <a:spLocks noGrp="1"/>
          </p:cNvSpPr>
          <p:nvPr>
            <p:ph sz="half" idx="1"/>
          </p:nvPr>
        </p:nvSpPr>
        <p:spPr>
          <a:xfrm>
            <a:off x="-374753" y="2911059"/>
            <a:ext cx="12566753" cy="2265218"/>
          </a:xfrm>
        </p:spPr>
        <p:txBody>
          <a:bodyPr>
            <a:noAutofit/>
          </a:bodyPr>
          <a:lstStyle/>
          <a:p>
            <a:pPr marL="0" indent="0" algn="ctr">
              <a:buNone/>
            </a:pPr>
            <a:r>
              <a:rPr lang="en-US" sz="6600" b="1" dirty="0">
                <a:solidFill>
                  <a:schemeClr val="bg1"/>
                </a:solidFill>
                <a:latin typeface="Alasassy Caps" pitchFamily="2" charset="0"/>
              </a:rPr>
              <a:t>Matthew 25:14-30</a:t>
            </a:r>
          </a:p>
          <a:p>
            <a:pPr marL="0" indent="0" algn="ctr">
              <a:buNone/>
            </a:pPr>
            <a:r>
              <a:rPr lang="en-US" sz="6600" b="1" dirty="0">
                <a:solidFill>
                  <a:schemeClr val="bg1"/>
                </a:solidFill>
                <a:latin typeface="Alasassy Caps" pitchFamily="2" charset="0"/>
              </a:rPr>
              <a:t>Parable of the talents</a:t>
            </a:r>
          </a:p>
        </p:txBody>
      </p:sp>
      <p:sp>
        <p:nvSpPr>
          <p:cNvPr id="2" name="Rectangle 1">
            <a:extLst>
              <a:ext uri="{FF2B5EF4-FFF2-40B4-BE49-F238E27FC236}">
                <a16:creationId xmlns:a16="http://schemas.microsoft.com/office/drawing/2014/main" id="{3C7865FB-8675-4D20-5E34-497BEA9AB84B}"/>
              </a:ext>
            </a:extLst>
          </p:cNvPr>
          <p:cNvSpPr/>
          <p:nvPr/>
        </p:nvSpPr>
        <p:spPr>
          <a:xfrm>
            <a:off x="1431347" y="668980"/>
            <a:ext cx="8349095" cy="150136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dirty="0">
                <a:latin typeface="Bernard MT Condensed" panose="02050806060905020404" pitchFamily="18" charset="0"/>
              </a:rPr>
              <a:t>STEP 3:  SAVE/INVEST (10%)</a:t>
            </a:r>
          </a:p>
          <a:p>
            <a:pPr algn="ctr"/>
            <a:r>
              <a:rPr lang="en-US" sz="5000" dirty="0">
                <a:latin typeface="Bernard MT Condensed" panose="02050806060905020404" pitchFamily="18" charset="0"/>
              </a:rPr>
              <a:t>Seed, Time, Harvest</a:t>
            </a:r>
          </a:p>
        </p:txBody>
      </p:sp>
    </p:spTree>
    <p:extLst>
      <p:ext uri="{BB962C8B-B14F-4D97-AF65-F5344CB8AC3E}">
        <p14:creationId xmlns:p14="http://schemas.microsoft.com/office/powerpoint/2010/main" val="2125502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416" y="320154"/>
            <a:ext cx="10515600" cy="1325563"/>
          </a:xfrm>
        </p:spPr>
        <p:txBody>
          <a:bodyPr>
            <a:normAutofit/>
          </a:bodyPr>
          <a:lstStyle/>
          <a:p>
            <a:pPr algn="ctr"/>
            <a:r>
              <a:rPr lang="en-US" sz="4800" b="1" dirty="0">
                <a:latin typeface="+mn-lt"/>
              </a:rPr>
              <a:t>SAVING vs INVESTING</a:t>
            </a:r>
          </a:p>
        </p:txBody>
      </p:sp>
      <p:sp>
        <p:nvSpPr>
          <p:cNvPr id="4" name="Content Placeholder 3"/>
          <p:cNvSpPr>
            <a:spLocks noGrp="1"/>
          </p:cNvSpPr>
          <p:nvPr>
            <p:ph idx="1"/>
          </p:nvPr>
        </p:nvSpPr>
        <p:spPr/>
        <p:txBody>
          <a:bodyPr>
            <a:normAutofit/>
          </a:bodyPr>
          <a:lstStyle/>
          <a:p>
            <a:r>
              <a:rPr lang="en-US" b="1" dirty="0"/>
              <a:t>Low rate of return</a:t>
            </a:r>
          </a:p>
          <a:p>
            <a:r>
              <a:rPr lang="en-US" b="1" dirty="0"/>
              <a:t>Low risk</a:t>
            </a:r>
          </a:p>
          <a:p>
            <a:r>
              <a:rPr lang="en-US" b="1" dirty="0"/>
              <a:t>Short term purpose</a:t>
            </a:r>
          </a:p>
          <a:p>
            <a:pPr marL="0" indent="0">
              <a:buNone/>
            </a:pPr>
            <a:endParaRPr lang="en-US" b="1" dirty="0"/>
          </a:p>
        </p:txBody>
      </p:sp>
      <p:sp>
        <p:nvSpPr>
          <p:cNvPr id="5" name="Content Placeholder 4"/>
          <p:cNvSpPr>
            <a:spLocks noGrp="1"/>
          </p:cNvSpPr>
          <p:nvPr>
            <p:ph sz="half" idx="4294967295"/>
          </p:nvPr>
        </p:nvSpPr>
        <p:spPr>
          <a:xfrm>
            <a:off x="5936105" y="1795618"/>
            <a:ext cx="5986072" cy="4351338"/>
          </a:xfrm>
        </p:spPr>
        <p:txBody>
          <a:bodyPr>
            <a:normAutofit/>
          </a:bodyPr>
          <a:lstStyle/>
          <a:p>
            <a:r>
              <a:rPr lang="en-US" b="1" dirty="0"/>
              <a:t>Higher rate of return</a:t>
            </a:r>
          </a:p>
          <a:p>
            <a:r>
              <a:rPr lang="en-US" b="1" dirty="0"/>
              <a:t>Higher risk</a:t>
            </a:r>
          </a:p>
          <a:p>
            <a:r>
              <a:rPr lang="en-US" b="1" dirty="0"/>
              <a:t>Short term/long term</a:t>
            </a:r>
          </a:p>
          <a:p>
            <a:endParaRPr lang="en-US" b="1" dirty="0">
              <a:latin typeface="Baskerville Old Face" panose="02020602080505020303" pitchFamily="18" charset="0"/>
            </a:endParaRPr>
          </a:p>
        </p:txBody>
      </p:sp>
    </p:spTree>
    <p:extLst>
      <p:ext uri="{BB962C8B-B14F-4D97-AF65-F5344CB8AC3E}">
        <p14:creationId xmlns:p14="http://schemas.microsoft.com/office/powerpoint/2010/main" val="23866644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p3 piggy bank symbol - graph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1878014"/>
            <a:ext cx="3352800" cy="445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2"/>
          <p:cNvSpPr>
            <a:spLocks noGrp="1"/>
          </p:cNvSpPr>
          <p:nvPr>
            <p:ph type="title"/>
          </p:nvPr>
        </p:nvSpPr>
        <p:spPr/>
        <p:txBody>
          <a:bodyPr/>
          <a:lstStyle/>
          <a:p>
            <a:r>
              <a:rPr lang="en-US" altLang="ja-JP" dirty="0">
                <a:cs typeface="HGｺﾞｼｯｸM"/>
              </a:rPr>
              <a:t>Account ONE:</a:t>
            </a:r>
            <a:endParaRPr lang="en-US" altLang="en-US" dirty="0"/>
          </a:p>
        </p:txBody>
      </p:sp>
      <p:sp>
        <p:nvSpPr>
          <p:cNvPr id="136195" name="Rectangle 3"/>
          <p:cNvSpPr>
            <a:spLocks noGrp="1"/>
          </p:cNvSpPr>
          <p:nvPr>
            <p:ph idx="1"/>
          </p:nvPr>
        </p:nvSpPr>
        <p:spPr>
          <a:xfrm>
            <a:off x="2311400" y="1765300"/>
            <a:ext cx="5537200" cy="3906838"/>
          </a:xfrm>
        </p:spPr>
        <p:txBody>
          <a:bodyPr>
            <a:normAutofit/>
          </a:bodyPr>
          <a:lstStyle/>
          <a:p>
            <a:pPr>
              <a:spcAft>
                <a:spcPts val="1200"/>
              </a:spcAft>
              <a:buNone/>
              <a:defRPr/>
            </a:pPr>
            <a:r>
              <a:rPr lang="en-US" altLang="en-US" b="1" dirty="0">
                <a:solidFill>
                  <a:srgbClr val="D2A000"/>
                </a:solidFill>
              </a:rPr>
              <a:t>Three Fundamental Accounts</a:t>
            </a:r>
          </a:p>
          <a:p>
            <a:pPr>
              <a:spcAft>
                <a:spcPts val="1200"/>
              </a:spcAft>
              <a:buNone/>
              <a:defRPr/>
            </a:pPr>
            <a:r>
              <a:rPr lang="en-US" altLang="en-US" sz="2400" b="1" dirty="0">
                <a:solidFill>
                  <a:srgbClr val="CC0000"/>
                </a:solidFill>
              </a:rPr>
              <a:t>1.	Emergency Account</a:t>
            </a:r>
          </a:p>
          <a:p>
            <a:pPr>
              <a:spcAft>
                <a:spcPts val="600"/>
              </a:spcAft>
              <a:buNone/>
              <a:defRPr/>
            </a:pPr>
            <a:r>
              <a:rPr lang="en-US" altLang="en-US" sz="2000" b="1" dirty="0"/>
              <a:t>	</a:t>
            </a:r>
            <a:r>
              <a:rPr lang="en-US" altLang="en-US" sz="2400" b="1" dirty="0"/>
              <a:t>Goal: </a:t>
            </a:r>
            <a:r>
              <a:rPr lang="en-US" altLang="en-US" sz="2000" dirty="0"/>
              <a:t>Up to </a:t>
            </a:r>
            <a:r>
              <a:rPr lang="en-US" altLang="en-US" sz="2000" b="1" dirty="0">
                <a:solidFill>
                  <a:srgbClr val="CC0000"/>
                </a:solidFill>
              </a:rPr>
              <a:t>three months</a:t>
            </a:r>
            <a:r>
              <a:rPr lang="en-US" altLang="en-US" sz="2000" dirty="0"/>
              <a:t> of income</a:t>
            </a:r>
          </a:p>
          <a:p>
            <a:pPr marL="685800">
              <a:spcAft>
                <a:spcPts val="600"/>
              </a:spcAft>
              <a:buFont typeface="Arial" charset="0"/>
              <a:buChar char="•"/>
              <a:defRPr/>
            </a:pPr>
            <a:r>
              <a:rPr lang="en-US" altLang="en-US" sz="2000" dirty="0"/>
              <a:t>Emergencies</a:t>
            </a:r>
          </a:p>
          <a:p>
            <a:pPr marL="685800">
              <a:spcAft>
                <a:spcPts val="600"/>
              </a:spcAft>
              <a:buFont typeface="Arial" charset="0"/>
              <a:buChar char="•"/>
              <a:defRPr/>
            </a:pPr>
            <a:r>
              <a:rPr lang="en-US" altLang="en-US" sz="2000" dirty="0"/>
              <a:t>Uncovered medical expenses</a:t>
            </a:r>
          </a:p>
          <a:p>
            <a:pPr marL="685800">
              <a:spcAft>
                <a:spcPts val="600"/>
              </a:spcAft>
              <a:buFont typeface="Arial" charset="0"/>
              <a:buChar char="•"/>
              <a:defRPr/>
            </a:pPr>
            <a:r>
              <a:rPr lang="en-US" altLang="en-US" sz="2000" dirty="0"/>
              <a:t>Major car repairs</a:t>
            </a:r>
          </a:p>
          <a:p>
            <a:pPr marL="685800">
              <a:spcAft>
                <a:spcPts val="600"/>
              </a:spcAft>
              <a:buFont typeface="Arial" charset="0"/>
              <a:buChar char="•"/>
              <a:defRPr/>
            </a:pPr>
            <a:r>
              <a:rPr lang="en-US" altLang="en-US" sz="2000" dirty="0"/>
              <a:t>Purchases within 0-2 years</a:t>
            </a:r>
          </a:p>
        </p:txBody>
      </p:sp>
    </p:spTree>
    <p:extLst>
      <p:ext uri="{BB962C8B-B14F-4D97-AF65-F5344CB8AC3E}">
        <p14:creationId xmlns:p14="http://schemas.microsoft.com/office/powerpoint/2010/main" val="11662413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6195">
                                            <p:txEl>
                                              <p:pRg st="0" end="0"/>
                                            </p:txEl>
                                          </p:spTgt>
                                        </p:tgtEl>
                                        <p:attrNameLst>
                                          <p:attrName>style.visibility</p:attrName>
                                        </p:attrNameLst>
                                      </p:cBhvr>
                                      <p:to>
                                        <p:strVal val="visible"/>
                                      </p:to>
                                    </p:set>
                                    <p:animEffect transition="in" filter="wipe(left)">
                                      <p:cBhvr>
                                        <p:cTn id="7" dur="500"/>
                                        <p:tgtEl>
                                          <p:spTgt spid="1361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6195">
                                            <p:txEl>
                                              <p:pRg st="1" end="1"/>
                                            </p:txEl>
                                          </p:spTgt>
                                        </p:tgtEl>
                                        <p:attrNameLst>
                                          <p:attrName>style.visibility</p:attrName>
                                        </p:attrNameLst>
                                      </p:cBhvr>
                                      <p:to>
                                        <p:strVal val="visible"/>
                                      </p:to>
                                    </p:set>
                                    <p:animEffect transition="in" filter="wipe(left)">
                                      <p:cBhvr>
                                        <p:cTn id="12" dur="500"/>
                                        <p:tgtEl>
                                          <p:spTgt spid="136195">
                                            <p:txEl>
                                              <p:pRg st="1" end="1"/>
                                            </p:txEl>
                                          </p:spTgt>
                                        </p:tgtEl>
                                      </p:cBhvr>
                                    </p:animEffect>
                                  </p:childTnLst>
                                </p:cTn>
                              </p:par>
                            </p:childTnLst>
                          </p:cTn>
                        </p:par>
                        <p:par>
                          <p:cTn id="13" fill="hold" nodeType="afterGroup">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36195">
                                            <p:txEl>
                                              <p:pRg st="2" end="2"/>
                                            </p:txEl>
                                          </p:spTgt>
                                        </p:tgtEl>
                                        <p:attrNameLst>
                                          <p:attrName>style.visibility</p:attrName>
                                        </p:attrNameLst>
                                      </p:cBhvr>
                                      <p:to>
                                        <p:strVal val="visible"/>
                                      </p:to>
                                    </p:set>
                                    <p:animEffect transition="in" filter="wipe(left)">
                                      <p:cBhvr>
                                        <p:cTn id="16" dur="500"/>
                                        <p:tgtEl>
                                          <p:spTgt spid="136195">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6195">
                                            <p:txEl>
                                              <p:pRg st="3" end="3"/>
                                            </p:txEl>
                                          </p:spTgt>
                                        </p:tgtEl>
                                        <p:attrNameLst>
                                          <p:attrName>style.visibility</p:attrName>
                                        </p:attrNameLst>
                                      </p:cBhvr>
                                      <p:to>
                                        <p:strVal val="visible"/>
                                      </p:to>
                                    </p:set>
                                    <p:animEffect transition="in" filter="wipe(left)">
                                      <p:cBhvr>
                                        <p:cTn id="21" dur="500"/>
                                        <p:tgtEl>
                                          <p:spTgt spid="136195">
                                            <p:txEl>
                                              <p:pRg st="3" end="3"/>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36195">
                                            <p:txEl>
                                              <p:pRg st="4" end="4"/>
                                            </p:txEl>
                                          </p:spTgt>
                                        </p:tgtEl>
                                        <p:attrNameLst>
                                          <p:attrName>style.visibility</p:attrName>
                                        </p:attrNameLst>
                                      </p:cBhvr>
                                      <p:to>
                                        <p:strVal val="visible"/>
                                      </p:to>
                                    </p:set>
                                    <p:animEffect transition="in" filter="wipe(left)">
                                      <p:cBhvr>
                                        <p:cTn id="26" dur="500"/>
                                        <p:tgtEl>
                                          <p:spTgt spid="136195">
                                            <p:txEl>
                                              <p:pRg st="4" end="4"/>
                                            </p:txEl>
                                          </p:spTgt>
                                        </p:tgtEl>
                                      </p:cBhvr>
                                    </p:animEffect>
                                  </p:childTnLst>
                                </p:cTn>
                              </p:par>
                              <p:par>
                                <p:cTn id="27" presetID="31" presetClass="entr" presetSubtype="0" fill="hold" nodeType="withEffect">
                                  <p:stCondLst>
                                    <p:cond delay="0"/>
                                  </p:stCondLst>
                                  <p:iterate type="lt">
                                    <p:tmPct val="5000"/>
                                  </p:iterate>
                                  <p:childTnLst>
                                    <p:set>
                                      <p:cBhvr>
                                        <p:cTn id="28" dur="1" fill="hold">
                                          <p:stCondLst>
                                            <p:cond delay="0"/>
                                          </p:stCondLst>
                                        </p:cTn>
                                        <p:tgtEl>
                                          <p:spTgt spid="5"/>
                                        </p:tgtEl>
                                        <p:attrNameLst>
                                          <p:attrName>style.visibility</p:attrName>
                                        </p:attrNameLst>
                                      </p:cBhvr>
                                      <p:to>
                                        <p:strVal val="visible"/>
                                      </p:to>
                                    </p:set>
                                    <p:anim calcmode="lin" valueType="num">
                                      <p:cBhvr>
                                        <p:cTn id="29" dur="1000" fill="hold"/>
                                        <p:tgtEl>
                                          <p:spTgt spid="5"/>
                                        </p:tgtEl>
                                        <p:attrNameLst>
                                          <p:attrName>ppt_w</p:attrName>
                                        </p:attrNameLst>
                                      </p:cBhvr>
                                      <p:tavLst>
                                        <p:tav tm="0">
                                          <p:val>
                                            <p:fltVal val="0"/>
                                          </p:val>
                                        </p:tav>
                                        <p:tav tm="100000">
                                          <p:val>
                                            <p:strVal val="#ppt_w"/>
                                          </p:val>
                                        </p:tav>
                                      </p:tavLst>
                                    </p:anim>
                                    <p:anim calcmode="lin" valueType="num">
                                      <p:cBhvr>
                                        <p:cTn id="30" dur="1000" fill="hold"/>
                                        <p:tgtEl>
                                          <p:spTgt spid="5"/>
                                        </p:tgtEl>
                                        <p:attrNameLst>
                                          <p:attrName>ppt_h</p:attrName>
                                        </p:attrNameLst>
                                      </p:cBhvr>
                                      <p:tavLst>
                                        <p:tav tm="0">
                                          <p:val>
                                            <p:fltVal val="0"/>
                                          </p:val>
                                        </p:tav>
                                        <p:tav tm="100000">
                                          <p:val>
                                            <p:strVal val="#ppt_h"/>
                                          </p:val>
                                        </p:tav>
                                      </p:tavLst>
                                    </p:anim>
                                    <p:anim calcmode="lin" valueType="num">
                                      <p:cBhvr>
                                        <p:cTn id="31" dur="1000" fill="hold"/>
                                        <p:tgtEl>
                                          <p:spTgt spid="5"/>
                                        </p:tgtEl>
                                        <p:attrNameLst>
                                          <p:attrName>style.rotation</p:attrName>
                                        </p:attrNameLst>
                                      </p:cBhvr>
                                      <p:tavLst>
                                        <p:tav tm="0">
                                          <p:val>
                                            <p:fltVal val="90"/>
                                          </p:val>
                                        </p:tav>
                                        <p:tav tm="100000">
                                          <p:val>
                                            <p:fltVal val="0"/>
                                          </p:val>
                                        </p:tav>
                                      </p:tavLst>
                                    </p:anim>
                                    <p:animEffect transition="in" filter="fade">
                                      <p:cBhvr>
                                        <p:cTn id="32" dur="1000"/>
                                        <p:tgtEl>
                                          <p:spTgt spid="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36195">
                                            <p:txEl>
                                              <p:pRg st="5" end="5"/>
                                            </p:txEl>
                                          </p:spTgt>
                                        </p:tgtEl>
                                        <p:attrNameLst>
                                          <p:attrName>style.visibility</p:attrName>
                                        </p:attrNameLst>
                                      </p:cBhvr>
                                      <p:to>
                                        <p:strVal val="visible"/>
                                      </p:to>
                                    </p:set>
                                    <p:animEffect transition="in" filter="wipe(left)">
                                      <p:cBhvr>
                                        <p:cTn id="37" dur="500"/>
                                        <p:tgtEl>
                                          <p:spTgt spid="136195">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36195">
                                            <p:txEl>
                                              <p:pRg st="6" end="6"/>
                                            </p:txEl>
                                          </p:spTgt>
                                        </p:tgtEl>
                                        <p:attrNameLst>
                                          <p:attrName>style.visibility</p:attrName>
                                        </p:attrNameLst>
                                      </p:cBhvr>
                                      <p:to>
                                        <p:strVal val="visible"/>
                                      </p:to>
                                    </p:set>
                                    <p:animEffect transition="in" filter="wipe(left)">
                                      <p:cBhvr>
                                        <p:cTn id="42" dur="500"/>
                                        <p:tgtEl>
                                          <p:spTgt spid="13619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p3 car symbol - graph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1600200"/>
            <a:ext cx="3352800" cy="445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2"/>
          <p:cNvSpPr>
            <a:spLocks noGrp="1"/>
          </p:cNvSpPr>
          <p:nvPr>
            <p:ph type="title"/>
          </p:nvPr>
        </p:nvSpPr>
        <p:spPr>
          <a:xfrm>
            <a:off x="1062566" y="-192088"/>
            <a:ext cx="7704667" cy="1981200"/>
          </a:xfrm>
        </p:spPr>
        <p:txBody>
          <a:bodyPr/>
          <a:lstStyle/>
          <a:p>
            <a:r>
              <a:rPr lang="en-US" altLang="ja-JP" dirty="0">
                <a:cs typeface="HGｺﾞｼｯｸM"/>
              </a:rPr>
              <a:t>Account TWO:</a:t>
            </a:r>
            <a:endParaRPr lang="en-US" altLang="en-US" dirty="0"/>
          </a:p>
        </p:txBody>
      </p:sp>
      <p:sp>
        <p:nvSpPr>
          <p:cNvPr id="152579" name="Rectangle 3"/>
          <p:cNvSpPr>
            <a:spLocks noGrp="1"/>
          </p:cNvSpPr>
          <p:nvPr>
            <p:ph idx="1"/>
          </p:nvPr>
        </p:nvSpPr>
        <p:spPr>
          <a:xfrm>
            <a:off x="1326630" y="1486524"/>
            <a:ext cx="5257800" cy="5092700"/>
          </a:xfrm>
        </p:spPr>
        <p:txBody>
          <a:bodyPr>
            <a:normAutofit/>
          </a:bodyPr>
          <a:lstStyle/>
          <a:p>
            <a:pPr>
              <a:spcAft>
                <a:spcPts val="1200"/>
              </a:spcAft>
              <a:buNone/>
              <a:defRPr/>
            </a:pPr>
            <a:r>
              <a:rPr lang="en-US" altLang="en-US" b="1" dirty="0">
                <a:solidFill>
                  <a:srgbClr val="D2A000"/>
                </a:solidFill>
              </a:rPr>
              <a:t>Three Fundamental Accounts</a:t>
            </a:r>
          </a:p>
          <a:p>
            <a:pPr>
              <a:spcAft>
                <a:spcPts val="1200"/>
              </a:spcAft>
              <a:buNone/>
              <a:defRPr/>
            </a:pPr>
            <a:r>
              <a:rPr lang="en-US" altLang="en-US" sz="2400" b="1" dirty="0">
                <a:solidFill>
                  <a:srgbClr val="CC0000"/>
                </a:solidFill>
              </a:rPr>
              <a:t>2.	Short-Term Account</a:t>
            </a:r>
          </a:p>
          <a:p>
            <a:pPr>
              <a:spcAft>
                <a:spcPts val="300"/>
              </a:spcAft>
              <a:buNone/>
              <a:defRPr/>
            </a:pPr>
            <a:r>
              <a:rPr lang="en-US" altLang="en-US" sz="2000" b="1" dirty="0"/>
              <a:t>	</a:t>
            </a:r>
            <a:r>
              <a:rPr lang="en-US" altLang="en-US" sz="2400" b="1" dirty="0"/>
              <a:t>Goal: </a:t>
            </a:r>
            <a:r>
              <a:rPr lang="en-US" altLang="en-US" sz="2000" dirty="0"/>
              <a:t>Up to </a:t>
            </a:r>
            <a:r>
              <a:rPr lang="en-US" altLang="en-US" sz="2000" b="1" dirty="0">
                <a:solidFill>
                  <a:srgbClr val="CC0000"/>
                </a:solidFill>
              </a:rPr>
              <a:t>six months</a:t>
            </a:r>
            <a:r>
              <a:rPr lang="en-US" altLang="en-US" sz="2000" dirty="0"/>
              <a:t> of income</a:t>
            </a:r>
          </a:p>
          <a:p>
            <a:pPr marL="685800">
              <a:spcAft>
                <a:spcPts val="300"/>
              </a:spcAft>
              <a:buFont typeface="Arial" charset="0"/>
              <a:buChar char="•"/>
              <a:defRPr/>
            </a:pPr>
            <a:r>
              <a:rPr lang="en-US" altLang="en-US" sz="2000" dirty="0"/>
              <a:t>Reserve for unforeseen events</a:t>
            </a:r>
          </a:p>
          <a:p>
            <a:pPr marL="685800">
              <a:spcAft>
                <a:spcPts val="300"/>
              </a:spcAft>
              <a:buFont typeface="Arial" charset="0"/>
              <a:buChar char="•"/>
              <a:defRPr/>
            </a:pPr>
            <a:r>
              <a:rPr lang="en-US" altLang="en-US" sz="2000" dirty="0"/>
              <a:t>Loss of job</a:t>
            </a:r>
          </a:p>
          <a:p>
            <a:pPr marL="685800">
              <a:spcAft>
                <a:spcPts val="300"/>
              </a:spcAft>
              <a:buFont typeface="Arial" charset="0"/>
              <a:buChar char="•"/>
              <a:defRPr/>
            </a:pPr>
            <a:r>
              <a:rPr lang="en-US" altLang="en-US" sz="2000" dirty="0"/>
              <a:t>Disabilities</a:t>
            </a:r>
          </a:p>
          <a:p>
            <a:pPr marL="685800">
              <a:spcAft>
                <a:spcPts val="300"/>
              </a:spcAft>
              <a:buFont typeface="Arial" charset="0"/>
              <a:buChar char="•"/>
              <a:defRPr/>
            </a:pPr>
            <a:r>
              <a:rPr lang="en-US" altLang="en-US" sz="2000" dirty="0"/>
              <a:t>Short-term purchases</a:t>
            </a:r>
          </a:p>
          <a:p>
            <a:pPr marL="685800">
              <a:spcAft>
                <a:spcPts val="300"/>
              </a:spcAft>
              <a:buFont typeface="Arial" charset="0"/>
              <a:buChar char="•"/>
              <a:defRPr/>
            </a:pPr>
            <a:r>
              <a:rPr lang="en-US" altLang="en-US" sz="2000" dirty="0"/>
              <a:t>Car</a:t>
            </a:r>
          </a:p>
          <a:p>
            <a:pPr marL="685800">
              <a:spcAft>
                <a:spcPts val="300"/>
              </a:spcAft>
              <a:buFont typeface="Arial" charset="0"/>
              <a:buChar char="•"/>
              <a:defRPr/>
            </a:pPr>
            <a:r>
              <a:rPr lang="en-US" altLang="en-US" sz="2000" dirty="0"/>
              <a:t>Down payment for a house</a:t>
            </a:r>
          </a:p>
          <a:p>
            <a:pPr marL="685800">
              <a:spcAft>
                <a:spcPts val="300"/>
              </a:spcAft>
              <a:buFont typeface="Arial" charset="0"/>
              <a:buChar char="•"/>
              <a:defRPr/>
            </a:pPr>
            <a:r>
              <a:rPr lang="en-US" altLang="en-US" sz="2000" dirty="0"/>
              <a:t>Purchases within 3-5 years</a:t>
            </a:r>
          </a:p>
        </p:txBody>
      </p:sp>
    </p:spTree>
    <p:extLst>
      <p:ext uri="{BB962C8B-B14F-4D97-AF65-F5344CB8AC3E}">
        <p14:creationId xmlns:p14="http://schemas.microsoft.com/office/powerpoint/2010/main" val="21571504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2579">
                                            <p:txEl>
                                              <p:pRg st="0" end="0"/>
                                            </p:txEl>
                                          </p:spTgt>
                                        </p:tgtEl>
                                        <p:attrNameLst>
                                          <p:attrName>style.visibility</p:attrName>
                                        </p:attrNameLst>
                                      </p:cBhvr>
                                      <p:to>
                                        <p:strVal val="visible"/>
                                      </p:to>
                                    </p:set>
                                    <p:animEffect transition="in" filter="wipe(left)">
                                      <p:cBhvr>
                                        <p:cTn id="7" dur="500"/>
                                        <p:tgtEl>
                                          <p:spTgt spid="1525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2579">
                                            <p:txEl>
                                              <p:pRg st="1" end="1"/>
                                            </p:txEl>
                                          </p:spTgt>
                                        </p:tgtEl>
                                        <p:attrNameLst>
                                          <p:attrName>style.visibility</p:attrName>
                                        </p:attrNameLst>
                                      </p:cBhvr>
                                      <p:to>
                                        <p:strVal val="visible"/>
                                      </p:to>
                                    </p:set>
                                    <p:animEffect transition="in" filter="wipe(left)">
                                      <p:cBhvr>
                                        <p:cTn id="12" dur="500"/>
                                        <p:tgtEl>
                                          <p:spTgt spid="152579">
                                            <p:txEl>
                                              <p:pRg st="1" end="1"/>
                                            </p:txEl>
                                          </p:spTgt>
                                        </p:tgtEl>
                                      </p:cBhvr>
                                    </p:animEffect>
                                  </p:childTnLst>
                                </p:cTn>
                              </p:par>
                            </p:childTnLst>
                          </p:cTn>
                        </p:par>
                        <p:par>
                          <p:cTn id="13" fill="hold" nodeType="afterGroup">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52579">
                                            <p:txEl>
                                              <p:pRg st="2" end="2"/>
                                            </p:txEl>
                                          </p:spTgt>
                                        </p:tgtEl>
                                        <p:attrNameLst>
                                          <p:attrName>style.visibility</p:attrName>
                                        </p:attrNameLst>
                                      </p:cBhvr>
                                      <p:to>
                                        <p:strVal val="visible"/>
                                      </p:to>
                                    </p:set>
                                    <p:animEffect transition="in" filter="wipe(left)">
                                      <p:cBhvr>
                                        <p:cTn id="16" dur="500"/>
                                        <p:tgtEl>
                                          <p:spTgt spid="152579">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52579">
                                            <p:txEl>
                                              <p:pRg st="3" end="3"/>
                                            </p:txEl>
                                          </p:spTgt>
                                        </p:tgtEl>
                                        <p:attrNameLst>
                                          <p:attrName>style.visibility</p:attrName>
                                        </p:attrNameLst>
                                      </p:cBhvr>
                                      <p:to>
                                        <p:strVal val="visible"/>
                                      </p:to>
                                    </p:set>
                                    <p:animEffect transition="in" filter="wipe(left)">
                                      <p:cBhvr>
                                        <p:cTn id="21" dur="500"/>
                                        <p:tgtEl>
                                          <p:spTgt spid="152579">
                                            <p:txEl>
                                              <p:pRg st="3" end="3"/>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52579">
                                            <p:txEl>
                                              <p:pRg st="4" end="4"/>
                                            </p:txEl>
                                          </p:spTgt>
                                        </p:tgtEl>
                                        <p:attrNameLst>
                                          <p:attrName>style.visibility</p:attrName>
                                        </p:attrNameLst>
                                      </p:cBhvr>
                                      <p:to>
                                        <p:strVal val="visible"/>
                                      </p:to>
                                    </p:set>
                                    <p:animEffect transition="in" filter="wipe(left)">
                                      <p:cBhvr>
                                        <p:cTn id="26" dur="500"/>
                                        <p:tgtEl>
                                          <p:spTgt spid="152579">
                                            <p:txEl>
                                              <p:pRg st="4" end="4"/>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52579">
                                            <p:txEl>
                                              <p:pRg st="5" end="5"/>
                                            </p:txEl>
                                          </p:spTgt>
                                        </p:tgtEl>
                                        <p:attrNameLst>
                                          <p:attrName>style.visibility</p:attrName>
                                        </p:attrNameLst>
                                      </p:cBhvr>
                                      <p:to>
                                        <p:strVal val="visible"/>
                                      </p:to>
                                    </p:set>
                                    <p:animEffect transition="in" filter="wipe(left)">
                                      <p:cBhvr>
                                        <p:cTn id="31" dur="500"/>
                                        <p:tgtEl>
                                          <p:spTgt spid="152579">
                                            <p:txEl>
                                              <p:pRg st="5" end="5"/>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52579">
                                            <p:txEl>
                                              <p:pRg st="6" end="6"/>
                                            </p:txEl>
                                          </p:spTgt>
                                        </p:tgtEl>
                                        <p:attrNameLst>
                                          <p:attrName>style.visibility</p:attrName>
                                        </p:attrNameLst>
                                      </p:cBhvr>
                                      <p:to>
                                        <p:strVal val="visible"/>
                                      </p:to>
                                    </p:set>
                                    <p:animEffect transition="in" filter="wipe(left)">
                                      <p:cBhvr>
                                        <p:cTn id="36" dur="500"/>
                                        <p:tgtEl>
                                          <p:spTgt spid="152579">
                                            <p:txEl>
                                              <p:pRg st="6" end="6"/>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52579">
                                            <p:txEl>
                                              <p:pRg st="7" end="7"/>
                                            </p:txEl>
                                          </p:spTgt>
                                        </p:tgtEl>
                                        <p:attrNameLst>
                                          <p:attrName>style.visibility</p:attrName>
                                        </p:attrNameLst>
                                      </p:cBhvr>
                                      <p:to>
                                        <p:strVal val="visible"/>
                                      </p:to>
                                    </p:set>
                                    <p:animEffect transition="in" filter="wipe(left)">
                                      <p:cBhvr>
                                        <p:cTn id="41" dur="500"/>
                                        <p:tgtEl>
                                          <p:spTgt spid="152579">
                                            <p:txEl>
                                              <p:pRg st="7" end="7"/>
                                            </p:txEl>
                                          </p:spTgt>
                                        </p:tgtEl>
                                      </p:cBhvr>
                                    </p:animEffect>
                                  </p:childTnLst>
                                </p:cTn>
                              </p:par>
                              <p:par>
                                <p:cTn id="42" presetID="31" presetClass="entr" presetSubtype="0" fill="hold" nodeType="withEffect">
                                  <p:stCondLst>
                                    <p:cond delay="0"/>
                                  </p:stCondLst>
                                  <p:iterate type="lt">
                                    <p:tmPct val="5000"/>
                                  </p:iterate>
                                  <p:childTnLst>
                                    <p:set>
                                      <p:cBhvr>
                                        <p:cTn id="43" dur="1" fill="hold">
                                          <p:stCondLst>
                                            <p:cond delay="0"/>
                                          </p:stCondLst>
                                        </p:cTn>
                                        <p:tgtEl>
                                          <p:spTgt spid="5"/>
                                        </p:tgtEl>
                                        <p:attrNameLst>
                                          <p:attrName>style.visibility</p:attrName>
                                        </p:attrNameLst>
                                      </p:cBhvr>
                                      <p:to>
                                        <p:strVal val="visible"/>
                                      </p:to>
                                    </p:set>
                                    <p:anim calcmode="lin" valueType="num">
                                      <p:cBhvr>
                                        <p:cTn id="44" dur="1000" fill="hold"/>
                                        <p:tgtEl>
                                          <p:spTgt spid="5"/>
                                        </p:tgtEl>
                                        <p:attrNameLst>
                                          <p:attrName>ppt_w</p:attrName>
                                        </p:attrNameLst>
                                      </p:cBhvr>
                                      <p:tavLst>
                                        <p:tav tm="0">
                                          <p:val>
                                            <p:fltVal val="0"/>
                                          </p:val>
                                        </p:tav>
                                        <p:tav tm="100000">
                                          <p:val>
                                            <p:strVal val="#ppt_w"/>
                                          </p:val>
                                        </p:tav>
                                      </p:tavLst>
                                    </p:anim>
                                    <p:anim calcmode="lin" valueType="num">
                                      <p:cBhvr>
                                        <p:cTn id="45" dur="1000" fill="hold"/>
                                        <p:tgtEl>
                                          <p:spTgt spid="5"/>
                                        </p:tgtEl>
                                        <p:attrNameLst>
                                          <p:attrName>ppt_h</p:attrName>
                                        </p:attrNameLst>
                                      </p:cBhvr>
                                      <p:tavLst>
                                        <p:tav tm="0">
                                          <p:val>
                                            <p:fltVal val="0"/>
                                          </p:val>
                                        </p:tav>
                                        <p:tav tm="100000">
                                          <p:val>
                                            <p:strVal val="#ppt_h"/>
                                          </p:val>
                                        </p:tav>
                                      </p:tavLst>
                                    </p:anim>
                                    <p:anim calcmode="lin" valueType="num">
                                      <p:cBhvr>
                                        <p:cTn id="46" dur="1000" fill="hold"/>
                                        <p:tgtEl>
                                          <p:spTgt spid="5"/>
                                        </p:tgtEl>
                                        <p:attrNameLst>
                                          <p:attrName>style.rotation</p:attrName>
                                        </p:attrNameLst>
                                      </p:cBhvr>
                                      <p:tavLst>
                                        <p:tav tm="0">
                                          <p:val>
                                            <p:fltVal val="90"/>
                                          </p:val>
                                        </p:tav>
                                        <p:tav tm="100000">
                                          <p:val>
                                            <p:fltVal val="0"/>
                                          </p:val>
                                        </p:tav>
                                      </p:tavLst>
                                    </p:anim>
                                    <p:animEffect transition="in" filter="fade">
                                      <p:cBhvr>
                                        <p:cTn id="47" dur="1000"/>
                                        <p:tgtEl>
                                          <p:spTgt spid="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52579">
                                            <p:txEl>
                                              <p:pRg st="8" end="8"/>
                                            </p:txEl>
                                          </p:spTgt>
                                        </p:tgtEl>
                                        <p:attrNameLst>
                                          <p:attrName>style.visibility</p:attrName>
                                        </p:attrNameLst>
                                      </p:cBhvr>
                                      <p:to>
                                        <p:strVal val="visible"/>
                                      </p:to>
                                    </p:set>
                                    <p:animEffect transition="in" filter="wipe(left)">
                                      <p:cBhvr>
                                        <p:cTn id="52" dur="500"/>
                                        <p:tgtEl>
                                          <p:spTgt spid="152579">
                                            <p:txEl>
                                              <p:pRg st="8" end="8"/>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52579">
                                            <p:txEl>
                                              <p:pRg st="9" end="9"/>
                                            </p:txEl>
                                          </p:spTgt>
                                        </p:tgtEl>
                                        <p:attrNameLst>
                                          <p:attrName>style.visibility</p:attrName>
                                        </p:attrNameLst>
                                      </p:cBhvr>
                                      <p:to>
                                        <p:strVal val="visible"/>
                                      </p:to>
                                    </p:set>
                                    <p:animEffect transition="in" filter="wipe(left)">
                                      <p:cBhvr>
                                        <p:cTn id="57" dur="500"/>
                                        <p:tgtEl>
                                          <p:spTgt spid="15257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9"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and white cover&#10;&#10;Description automatically generated">
            <a:extLst>
              <a:ext uri="{FF2B5EF4-FFF2-40B4-BE49-F238E27FC236}">
                <a16:creationId xmlns:a16="http://schemas.microsoft.com/office/drawing/2014/main" id="{2DE570B2-320D-FE72-8BBC-D197DBB7E3B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812800" y="457200"/>
            <a:ext cx="10566400" cy="5943600"/>
          </a:xfrm>
          <a:prstGeom prst="rect">
            <a:avLst/>
          </a:prstGeom>
        </p:spPr>
      </p:pic>
      <p:sp>
        <p:nvSpPr>
          <p:cNvPr id="4" name="Rectangle 3">
            <a:extLst>
              <a:ext uri="{FF2B5EF4-FFF2-40B4-BE49-F238E27FC236}">
                <a16:creationId xmlns:a16="http://schemas.microsoft.com/office/drawing/2014/main" id="{DAA0FB03-F62D-9765-E547-9953F9F4843C}"/>
              </a:ext>
            </a:extLst>
          </p:cNvPr>
          <p:cNvSpPr/>
          <p:nvPr/>
        </p:nvSpPr>
        <p:spPr>
          <a:xfrm>
            <a:off x="810488" y="1719463"/>
            <a:ext cx="10568712" cy="2471229"/>
          </a:xfrm>
          <a:prstGeom prst="rect">
            <a:avLst/>
          </a:prstGeom>
          <a:no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lasassy Caps" pitchFamily="2" charset="0"/>
              </a:rPr>
              <a:t>TOTAL TRUST:</a:t>
            </a:r>
          </a:p>
          <a:p>
            <a:pPr algn="ctr"/>
            <a:r>
              <a:rPr lang="en-US" sz="7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lasassy Caps" pitchFamily="2" charset="0"/>
              </a:rPr>
              <a:t>Faith over finance</a:t>
            </a:r>
          </a:p>
        </p:txBody>
      </p:sp>
      <p:sp>
        <p:nvSpPr>
          <p:cNvPr id="6" name="TextBox 5">
            <a:extLst>
              <a:ext uri="{FF2B5EF4-FFF2-40B4-BE49-F238E27FC236}">
                <a16:creationId xmlns:a16="http://schemas.microsoft.com/office/drawing/2014/main" id="{7C20B2CF-D896-8385-D85E-E21E0F5F78B0}"/>
              </a:ext>
            </a:extLst>
          </p:cNvPr>
          <p:cNvSpPr txBox="1"/>
          <p:nvPr/>
        </p:nvSpPr>
        <p:spPr>
          <a:xfrm>
            <a:off x="976149" y="5199807"/>
            <a:ext cx="4042063" cy="954107"/>
          </a:xfrm>
          <a:prstGeom prst="rect">
            <a:avLst/>
          </a:prstGeom>
          <a:noFill/>
        </p:spPr>
        <p:txBody>
          <a:bodyPr wrap="square" rtlCol="0">
            <a:spAutoFit/>
          </a:bodyPr>
          <a:lstStyle/>
          <a:p>
            <a:pPr algn="ctr"/>
            <a:r>
              <a:rPr lang="en-US" sz="2800" dirty="0">
                <a:solidFill>
                  <a:schemeClr val="bg2"/>
                </a:solidFill>
                <a:latin typeface="Angsana New" panose="02020603050405020304" pitchFamily="18" charset="-34"/>
                <a:cs typeface="Angsana New" panose="02020603050405020304" pitchFamily="18" charset="-34"/>
              </a:rPr>
              <a:t>DR. MARK E. WHITLOCK, JR.</a:t>
            </a:r>
          </a:p>
          <a:p>
            <a:pPr algn="ctr"/>
            <a:r>
              <a:rPr lang="en-US" sz="2800" dirty="0">
                <a:solidFill>
                  <a:schemeClr val="bg2"/>
                </a:solidFill>
                <a:latin typeface="Angsana New" panose="02020603050405020304" pitchFamily="18" charset="-34"/>
                <a:cs typeface="Angsana New" panose="02020603050405020304" pitchFamily="18" charset="-34"/>
              </a:rPr>
              <a:t>PASTOR</a:t>
            </a:r>
          </a:p>
        </p:txBody>
      </p:sp>
      <p:sp>
        <p:nvSpPr>
          <p:cNvPr id="2" name="Rectangle 1">
            <a:extLst>
              <a:ext uri="{FF2B5EF4-FFF2-40B4-BE49-F238E27FC236}">
                <a16:creationId xmlns:a16="http://schemas.microsoft.com/office/drawing/2014/main" id="{84AD90FA-825F-7B56-8166-C6AB140AC487}"/>
              </a:ext>
            </a:extLst>
          </p:cNvPr>
          <p:cNvSpPr/>
          <p:nvPr/>
        </p:nvSpPr>
        <p:spPr>
          <a:xfrm>
            <a:off x="310184" y="197426"/>
            <a:ext cx="11592602" cy="6473537"/>
          </a:xfrm>
          <a:prstGeom prst="rect">
            <a:avLst/>
          </a:prstGeom>
          <a:no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0A02B6F-B66F-7CD1-50A4-AAAC2188B048}"/>
              </a:ext>
            </a:extLst>
          </p:cNvPr>
          <p:cNvSpPr txBox="1"/>
          <p:nvPr/>
        </p:nvSpPr>
        <p:spPr>
          <a:xfrm>
            <a:off x="7173788" y="5235675"/>
            <a:ext cx="4042063" cy="954107"/>
          </a:xfrm>
          <a:prstGeom prst="rect">
            <a:avLst/>
          </a:prstGeom>
          <a:noFill/>
        </p:spPr>
        <p:txBody>
          <a:bodyPr wrap="square" rtlCol="0">
            <a:spAutoFit/>
          </a:bodyPr>
          <a:lstStyle/>
          <a:p>
            <a:pPr algn="ctr"/>
            <a:r>
              <a:rPr lang="en-US" sz="2800" dirty="0">
                <a:solidFill>
                  <a:schemeClr val="bg2"/>
                </a:solidFill>
                <a:latin typeface="Angsana New" panose="02020603050405020304" pitchFamily="18" charset="-34"/>
                <a:cs typeface="Angsana New" panose="02020603050405020304" pitchFamily="18" charset="-34"/>
              </a:rPr>
              <a:t>ANDREA L. JACKSON</a:t>
            </a:r>
          </a:p>
          <a:p>
            <a:pPr algn="ctr"/>
            <a:r>
              <a:rPr lang="en-US" sz="2800" dirty="0">
                <a:solidFill>
                  <a:schemeClr val="bg2"/>
                </a:solidFill>
                <a:latin typeface="Angsana New" panose="02020603050405020304" pitchFamily="18" charset="-34"/>
                <a:cs typeface="Angsana New" panose="02020603050405020304" pitchFamily="18" charset="-34"/>
              </a:rPr>
              <a:t>MONEY COACH</a:t>
            </a:r>
          </a:p>
        </p:txBody>
      </p:sp>
    </p:spTree>
    <p:extLst>
      <p:ext uri="{BB962C8B-B14F-4D97-AF65-F5344CB8AC3E}">
        <p14:creationId xmlns:p14="http://schemas.microsoft.com/office/powerpoint/2010/main" val="23294984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p3 sail boat symbol - graph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1676401"/>
            <a:ext cx="3352800" cy="446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2"/>
          <p:cNvSpPr>
            <a:spLocks noGrp="1"/>
          </p:cNvSpPr>
          <p:nvPr>
            <p:ph type="title"/>
          </p:nvPr>
        </p:nvSpPr>
        <p:spPr/>
        <p:txBody>
          <a:bodyPr/>
          <a:lstStyle/>
          <a:p>
            <a:r>
              <a:rPr lang="en-US" altLang="en-US" dirty="0"/>
              <a:t>Account THREE:</a:t>
            </a:r>
          </a:p>
        </p:txBody>
      </p:sp>
      <p:sp>
        <p:nvSpPr>
          <p:cNvPr id="153603" name="Rectangle 3"/>
          <p:cNvSpPr>
            <a:spLocks noGrp="1"/>
          </p:cNvSpPr>
          <p:nvPr>
            <p:ph idx="1"/>
          </p:nvPr>
        </p:nvSpPr>
        <p:spPr>
          <a:xfrm>
            <a:off x="1371600" y="2055019"/>
            <a:ext cx="5257800" cy="3703638"/>
          </a:xfrm>
        </p:spPr>
        <p:txBody>
          <a:bodyPr>
            <a:normAutofit/>
          </a:bodyPr>
          <a:lstStyle/>
          <a:p>
            <a:pPr>
              <a:spcAft>
                <a:spcPts val="1200"/>
              </a:spcAft>
              <a:buNone/>
              <a:defRPr/>
            </a:pPr>
            <a:r>
              <a:rPr lang="en-US" altLang="en-US" b="1" dirty="0">
                <a:solidFill>
                  <a:srgbClr val="D2A000"/>
                </a:solidFill>
              </a:rPr>
              <a:t>Three Fundamental Accounts</a:t>
            </a:r>
          </a:p>
          <a:p>
            <a:pPr>
              <a:spcAft>
                <a:spcPts val="1200"/>
              </a:spcAft>
              <a:buNone/>
              <a:defRPr/>
            </a:pPr>
            <a:r>
              <a:rPr lang="en-US" altLang="en-US" sz="2400" b="1" dirty="0">
                <a:solidFill>
                  <a:srgbClr val="CC0000"/>
                </a:solidFill>
              </a:rPr>
              <a:t>3.	Wealth-Building Accounts</a:t>
            </a:r>
          </a:p>
          <a:p>
            <a:pPr>
              <a:spcAft>
                <a:spcPts val="600"/>
              </a:spcAft>
              <a:buNone/>
              <a:defRPr/>
            </a:pPr>
            <a:r>
              <a:rPr lang="en-US" altLang="en-US" sz="2000" b="1" dirty="0"/>
              <a:t>	</a:t>
            </a:r>
            <a:r>
              <a:rPr lang="en-US" altLang="en-US" sz="2400" b="1" dirty="0"/>
              <a:t>Goal:</a:t>
            </a:r>
            <a:r>
              <a:rPr lang="en-US" altLang="en-US" sz="2000" b="1" dirty="0"/>
              <a:t> </a:t>
            </a:r>
            <a:r>
              <a:rPr lang="en-US" altLang="en-US" sz="2000" b="1" dirty="0">
                <a:solidFill>
                  <a:srgbClr val="CC0000"/>
                </a:solidFill>
              </a:rPr>
              <a:t>Retirement</a:t>
            </a:r>
            <a:r>
              <a:rPr lang="en-US" altLang="en-US" sz="2000" dirty="0"/>
              <a:t> Funds</a:t>
            </a:r>
            <a:endParaRPr lang="en-US" altLang="en-US" sz="2400" dirty="0"/>
          </a:p>
          <a:p>
            <a:pPr marL="685800">
              <a:spcAft>
                <a:spcPts val="600"/>
              </a:spcAft>
              <a:buFont typeface="Arial" charset="0"/>
              <a:buChar char="•"/>
              <a:defRPr/>
            </a:pPr>
            <a:r>
              <a:rPr lang="en-US" altLang="en-US" sz="2000" dirty="0"/>
              <a:t>Roth or Traditional IRA*</a:t>
            </a:r>
          </a:p>
          <a:p>
            <a:pPr marL="685800">
              <a:spcAft>
                <a:spcPts val="600"/>
              </a:spcAft>
              <a:buFont typeface="Arial" charset="0"/>
              <a:buChar char="•"/>
              <a:defRPr/>
            </a:pPr>
            <a:r>
              <a:rPr lang="en-US" altLang="en-US" sz="2000" dirty="0"/>
              <a:t>401(k), deferred comp, </a:t>
            </a:r>
            <a:br>
              <a:rPr lang="en-US" altLang="en-US" sz="2000" dirty="0"/>
            </a:br>
            <a:r>
              <a:rPr lang="en-US" altLang="en-US" sz="2000" dirty="0"/>
              <a:t>tax-sheltered annuity, etc.*</a:t>
            </a:r>
          </a:p>
          <a:p>
            <a:pPr marL="685800">
              <a:spcAft>
                <a:spcPts val="600"/>
              </a:spcAft>
              <a:buFont typeface="Arial" charset="0"/>
              <a:buChar char="•"/>
              <a:defRPr/>
            </a:pPr>
            <a:r>
              <a:rPr lang="en-US" altLang="en-US" sz="2000" dirty="0"/>
              <a:t>Tax-deferred accounts*</a:t>
            </a:r>
          </a:p>
        </p:txBody>
      </p:sp>
    </p:spTree>
    <p:extLst>
      <p:ext uri="{BB962C8B-B14F-4D97-AF65-F5344CB8AC3E}">
        <p14:creationId xmlns:p14="http://schemas.microsoft.com/office/powerpoint/2010/main" val="17171841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3603">
                                            <p:txEl>
                                              <p:pRg st="0" end="0"/>
                                            </p:txEl>
                                          </p:spTgt>
                                        </p:tgtEl>
                                        <p:attrNameLst>
                                          <p:attrName>style.visibility</p:attrName>
                                        </p:attrNameLst>
                                      </p:cBhvr>
                                      <p:to>
                                        <p:strVal val="visible"/>
                                      </p:to>
                                    </p:set>
                                    <p:animEffect transition="in" filter="wipe(left)">
                                      <p:cBhvr>
                                        <p:cTn id="7" dur="500"/>
                                        <p:tgtEl>
                                          <p:spTgt spid="1536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3603">
                                            <p:txEl>
                                              <p:pRg st="1" end="1"/>
                                            </p:txEl>
                                          </p:spTgt>
                                        </p:tgtEl>
                                        <p:attrNameLst>
                                          <p:attrName>style.visibility</p:attrName>
                                        </p:attrNameLst>
                                      </p:cBhvr>
                                      <p:to>
                                        <p:strVal val="visible"/>
                                      </p:to>
                                    </p:set>
                                    <p:animEffect transition="in" filter="wipe(left)">
                                      <p:cBhvr>
                                        <p:cTn id="12" dur="500"/>
                                        <p:tgtEl>
                                          <p:spTgt spid="153603">
                                            <p:txEl>
                                              <p:pRg st="1" end="1"/>
                                            </p:txEl>
                                          </p:spTgt>
                                        </p:tgtEl>
                                      </p:cBhvr>
                                    </p:animEffect>
                                  </p:childTnLst>
                                </p:cTn>
                              </p:par>
                            </p:childTnLst>
                          </p:cTn>
                        </p:par>
                        <p:par>
                          <p:cTn id="13" fill="hold" nodeType="afterGroup">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53603">
                                            <p:txEl>
                                              <p:pRg st="2" end="2"/>
                                            </p:txEl>
                                          </p:spTgt>
                                        </p:tgtEl>
                                        <p:attrNameLst>
                                          <p:attrName>style.visibility</p:attrName>
                                        </p:attrNameLst>
                                      </p:cBhvr>
                                      <p:to>
                                        <p:strVal val="visible"/>
                                      </p:to>
                                    </p:set>
                                    <p:animEffect transition="in" filter="wipe(left)">
                                      <p:cBhvr>
                                        <p:cTn id="16" dur="500"/>
                                        <p:tgtEl>
                                          <p:spTgt spid="153603">
                                            <p:txEl>
                                              <p:pRg st="2" end="2"/>
                                            </p:txEl>
                                          </p:spTgt>
                                        </p:tgtEl>
                                      </p:cBhvr>
                                    </p:animEffect>
                                  </p:childTnLst>
                                </p:cTn>
                              </p:par>
                              <p:par>
                                <p:cTn id="17" presetID="31" presetClass="entr" presetSubtype="0" fill="hold" nodeType="withEffect">
                                  <p:stCondLst>
                                    <p:cond delay="0"/>
                                  </p:stCondLst>
                                  <p:iterate type="lt">
                                    <p:tmPct val="5000"/>
                                  </p:iterate>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3603">
                                            <p:txEl>
                                              <p:pRg st="3" end="3"/>
                                            </p:txEl>
                                          </p:spTgt>
                                        </p:tgtEl>
                                        <p:attrNameLst>
                                          <p:attrName>style.visibility</p:attrName>
                                        </p:attrNameLst>
                                      </p:cBhvr>
                                      <p:to>
                                        <p:strVal val="visible"/>
                                      </p:to>
                                    </p:set>
                                    <p:animEffect transition="in" filter="wipe(left)">
                                      <p:cBhvr>
                                        <p:cTn id="27" dur="500"/>
                                        <p:tgtEl>
                                          <p:spTgt spid="153603">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3603">
                                            <p:txEl>
                                              <p:pRg st="4" end="4"/>
                                            </p:txEl>
                                          </p:spTgt>
                                        </p:tgtEl>
                                        <p:attrNameLst>
                                          <p:attrName>style.visibility</p:attrName>
                                        </p:attrNameLst>
                                      </p:cBhvr>
                                      <p:to>
                                        <p:strVal val="visible"/>
                                      </p:to>
                                    </p:set>
                                    <p:animEffect transition="in" filter="wipe(left)">
                                      <p:cBhvr>
                                        <p:cTn id="32" dur="500"/>
                                        <p:tgtEl>
                                          <p:spTgt spid="153603">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53603">
                                            <p:txEl>
                                              <p:pRg st="5" end="5"/>
                                            </p:txEl>
                                          </p:spTgt>
                                        </p:tgtEl>
                                        <p:attrNameLst>
                                          <p:attrName>style.visibility</p:attrName>
                                        </p:attrNameLst>
                                      </p:cBhvr>
                                      <p:to>
                                        <p:strVal val="visible"/>
                                      </p:to>
                                    </p:set>
                                    <p:animEffect transition="in" filter="wipe(left)">
                                      <p:cBhvr>
                                        <p:cTn id="37" dur="500"/>
                                        <p:tgtEl>
                                          <p:spTgt spid="15360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7"/>
          <p:cNvGrpSpPr>
            <a:grpSpLocks/>
          </p:cNvGrpSpPr>
          <p:nvPr/>
        </p:nvGrpSpPr>
        <p:grpSpPr bwMode="auto">
          <a:xfrm>
            <a:off x="6869114" y="1816100"/>
            <a:ext cx="1741487" cy="4643438"/>
            <a:chOff x="2993" y="958"/>
            <a:chExt cx="1351" cy="2702"/>
          </a:xfrm>
        </p:grpSpPr>
        <p:sp>
          <p:nvSpPr>
            <p:cNvPr id="13326" name="Freeform 28"/>
            <p:cNvSpPr>
              <a:spLocks/>
            </p:cNvSpPr>
            <p:nvPr/>
          </p:nvSpPr>
          <p:spPr bwMode="auto">
            <a:xfrm rot="10800000">
              <a:off x="2993" y="958"/>
              <a:ext cx="1351" cy="2702"/>
            </a:xfrm>
            <a:custGeom>
              <a:avLst/>
              <a:gdLst>
                <a:gd name="T0" fmla="*/ 0 w 139"/>
                <a:gd name="T1" fmla="*/ 2147483647 h 278"/>
                <a:gd name="T2" fmla="*/ 2147483647 w 139"/>
                <a:gd name="T3" fmla="*/ 2147483647 h 278"/>
                <a:gd name="T4" fmla="*/ 0 w 139"/>
                <a:gd name="T5" fmla="*/ 0 h 278"/>
                <a:gd name="T6" fmla="*/ 0 w 139"/>
                <a:gd name="T7" fmla="*/ 2147483647 h 278"/>
                <a:gd name="T8" fmla="*/ 0 w 139"/>
                <a:gd name="T9" fmla="*/ 2147483647 h 278"/>
                <a:gd name="T10" fmla="*/ 0 60000 65536"/>
                <a:gd name="T11" fmla="*/ 0 60000 65536"/>
                <a:gd name="T12" fmla="*/ 0 60000 65536"/>
                <a:gd name="T13" fmla="*/ 0 60000 65536"/>
                <a:gd name="T14" fmla="*/ 0 60000 65536"/>
                <a:gd name="T15" fmla="*/ 0 w 139"/>
                <a:gd name="T16" fmla="*/ 0 h 278"/>
                <a:gd name="T17" fmla="*/ 139 w 139"/>
                <a:gd name="T18" fmla="*/ 278 h 278"/>
              </a:gdLst>
              <a:ahLst/>
              <a:cxnLst>
                <a:cxn ang="T10">
                  <a:pos x="T0" y="T1"/>
                </a:cxn>
                <a:cxn ang="T11">
                  <a:pos x="T2" y="T3"/>
                </a:cxn>
                <a:cxn ang="T12">
                  <a:pos x="T4" y="T5"/>
                </a:cxn>
                <a:cxn ang="T13">
                  <a:pos x="T6" y="T7"/>
                </a:cxn>
                <a:cxn ang="T14">
                  <a:pos x="T8" y="T9"/>
                </a:cxn>
              </a:cxnLst>
              <a:rect l="T15" t="T16" r="T17" b="T18"/>
              <a:pathLst>
                <a:path w="139" h="278">
                  <a:moveTo>
                    <a:pt x="0" y="277"/>
                  </a:moveTo>
                  <a:cubicBezTo>
                    <a:pt x="76" y="278"/>
                    <a:pt x="139" y="215"/>
                    <a:pt x="139" y="139"/>
                  </a:cubicBezTo>
                  <a:cubicBezTo>
                    <a:pt x="139" y="62"/>
                    <a:pt x="76" y="0"/>
                    <a:pt x="0" y="0"/>
                  </a:cubicBezTo>
                  <a:lnTo>
                    <a:pt x="0" y="139"/>
                  </a:lnTo>
                  <a:lnTo>
                    <a:pt x="0" y="277"/>
                  </a:lnTo>
                  <a:close/>
                </a:path>
              </a:pathLst>
            </a:custGeom>
            <a:noFill/>
            <a:ln w="50800">
              <a:solidFill>
                <a:srgbClr val="FF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27" name="Text Box 29"/>
            <p:cNvSpPr txBox="1">
              <a:spLocks noChangeArrowheads="1"/>
            </p:cNvSpPr>
            <p:nvPr/>
          </p:nvSpPr>
          <p:spPr bwMode="auto">
            <a:xfrm>
              <a:off x="3016" y="2041"/>
              <a:ext cx="1326"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F2CC"/>
                </a:buClr>
                <a:buSzPct val="70000"/>
                <a:buFont typeface="Arial" panose="020B0604020202020204" pitchFamily="34" charset="0"/>
                <a:buChar char="•"/>
                <a:defRPr sz="3200">
                  <a:solidFill>
                    <a:srgbClr val="252525"/>
                  </a:solidFill>
                  <a:latin typeface="Century Gothic" panose="020B0502020202020204" pitchFamily="34" charset="0"/>
                  <a:cs typeface="Segoe UI" panose="020B0502040204020203" pitchFamily="34" charset="0"/>
                </a:defRPr>
              </a:lvl1pPr>
              <a:lvl2pPr marL="742950" indent="-285750" eaLnBrk="0" hangingPunct="0">
                <a:spcBef>
                  <a:spcPct val="20000"/>
                </a:spcBef>
                <a:buClr>
                  <a:srgbClr val="FFF2CC"/>
                </a:buClr>
                <a:buSzPct val="70000"/>
                <a:buFont typeface="Arial" panose="020B0604020202020204" pitchFamily="34" charset="0"/>
                <a:buChar char="•"/>
                <a:defRPr sz="2800">
                  <a:solidFill>
                    <a:srgbClr val="252525"/>
                  </a:solidFill>
                  <a:latin typeface="Century Gothic" panose="020B0502020202020204" pitchFamily="34" charset="0"/>
                  <a:cs typeface="Segoe UI" panose="020B0502040204020203" pitchFamily="34" charset="0"/>
                </a:defRPr>
              </a:lvl2pPr>
              <a:lvl3pPr marL="1143000" indent="-228600" eaLnBrk="0" hangingPunct="0">
                <a:spcBef>
                  <a:spcPct val="20000"/>
                </a:spcBef>
                <a:buClr>
                  <a:srgbClr val="FFF2CC"/>
                </a:buClr>
                <a:buSzPct val="70000"/>
                <a:buFont typeface="Arial" panose="020B0604020202020204" pitchFamily="34" charset="0"/>
                <a:buChar char="•"/>
                <a:defRPr sz="2400">
                  <a:solidFill>
                    <a:srgbClr val="252525"/>
                  </a:solidFill>
                  <a:latin typeface="Century Gothic" panose="020B0502020202020204" pitchFamily="34" charset="0"/>
                  <a:cs typeface="Segoe UI" panose="020B0502040204020203" pitchFamily="34" charset="0"/>
                </a:defRPr>
              </a:lvl3pPr>
              <a:lvl4pPr marL="1600200" indent="-228600" eaLnBrk="0" hangingPunct="0">
                <a:spcBef>
                  <a:spcPct val="20000"/>
                </a:spcBef>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4pPr>
              <a:lvl5pPr marL="2057400" indent="-228600" eaLnBrk="0" hangingPunct="0">
                <a:spcBef>
                  <a:spcPct val="20000"/>
                </a:spcBef>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5pPr>
              <a:lvl6pPr marL="2514600" indent="-228600" eaLnBrk="0" fontAlgn="base" hangingPunct="0">
                <a:spcBef>
                  <a:spcPct val="20000"/>
                </a:spcBef>
                <a:spcAft>
                  <a:spcPct val="0"/>
                </a:spcAft>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6pPr>
              <a:lvl7pPr marL="2971800" indent="-228600" eaLnBrk="0" fontAlgn="base" hangingPunct="0">
                <a:spcBef>
                  <a:spcPct val="20000"/>
                </a:spcBef>
                <a:spcAft>
                  <a:spcPct val="0"/>
                </a:spcAft>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7pPr>
              <a:lvl8pPr marL="3429000" indent="-228600" eaLnBrk="0" fontAlgn="base" hangingPunct="0">
                <a:spcBef>
                  <a:spcPct val="20000"/>
                </a:spcBef>
                <a:spcAft>
                  <a:spcPct val="0"/>
                </a:spcAft>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8pPr>
              <a:lvl9pPr marL="3886200" indent="-228600" eaLnBrk="0" fontAlgn="base" hangingPunct="0">
                <a:spcBef>
                  <a:spcPct val="20000"/>
                </a:spcBef>
                <a:spcAft>
                  <a:spcPct val="0"/>
                </a:spcAft>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9pPr>
            </a:lstStyle>
            <a:p>
              <a:pPr algn="ctr" eaLnBrk="1" hangingPunct="1">
                <a:spcBef>
                  <a:spcPct val="0"/>
                </a:spcBef>
                <a:buClrTx/>
                <a:buSzTx/>
                <a:buFontTx/>
                <a:buNone/>
              </a:pPr>
              <a:r>
                <a:rPr lang="en-US" altLang="en-US" sz="2400" dirty="0">
                  <a:solidFill>
                    <a:schemeClr val="tx1"/>
                  </a:solidFill>
                  <a:latin typeface="Trebuchet MS" panose="020B0603020202020204" pitchFamily="34" charset="0"/>
                  <a:ea typeface="Arial Unicode MS" panose="020B0600070205080204" pitchFamily="34" charset="-128"/>
                </a:rPr>
                <a:t>$ 500</a:t>
              </a:r>
              <a:endParaRPr lang="en-US" altLang="en-US" sz="2400" b="1" dirty="0">
                <a:solidFill>
                  <a:schemeClr val="tx1"/>
                </a:solidFill>
                <a:latin typeface="Trebuchet MS" panose="020B0603020202020204" pitchFamily="34" charset="0"/>
                <a:ea typeface="Arial Unicode MS" panose="020B0600070205080204" pitchFamily="34" charset="-128"/>
              </a:endParaRPr>
            </a:p>
            <a:p>
              <a:pPr algn="ctr" eaLnBrk="1" hangingPunct="1">
                <a:spcBef>
                  <a:spcPct val="0"/>
                </a:spcBef>
                <a:buClrTx/>
                <a:buSzTx/>
                <a:buFontTx/>
                <a:buNone/>
              </a:pPr>
              <a:r>
                <a:rPr lang="en-US" altLang="en-US" sz="1400" b="1" dirty="0">
                  <a:solidFill>
                    <a:srgbClr val="D2A000"/>
                  </a:solidFill>
                  <a:latin typeface="Trebuchet MS" panose="020B0603020202020204" pitchFamily="34" charset="0"/>
                  <a:ea typeface="Arial Unicode MS" panose="020B0600070205080204" pitchFamily="34" charset="-128"/>
                </a:rPr>
                <a:t>Emergency Fund</a:t>
              </a:r>
            </a:p>
            <a:p>
              <a:pPr algn="ctr" eaLnBrk="1" hangingPunct="1">
                <a:spcBef>
                  <a:spcPct val="0"/>
                </a:spcBef>
                <a:buClrTx/>
                <a:buSzTx/>
                <a:buFontTx/>
                <a:buNone/>
              </a:pPr>
              <a:r>
                <a:rPr lang="en-US" altLang="en-US" b="1" dirty="0">
                  <a:solidFill>
                    <a:schemeClr val="tx1"/>
                  </a:solidFill>
                  <a:latin typeface="Trebuchet MS" panose="020B0603020202020204" pitchFamily="34" charset="0"/>
                  <a:ea typeface="Arial Unicode MS" panose="020B0600070205080204" pitchFamily="34" charset="-128"/>
                </a:rPr>
                <a:t>50%</a:t>
              </a:r>
            </a:p>
          </p:txBody>
        </p:sp>
      </p:grpSp>
      <p:grpSp>
        <p:nvGrpSpPr>
          <p:cNvPr id="3" name="Group 30"/>
          <p:cNvGrpSpPr>
            <a:grpSpLocks/>
          </p:cNvGrpSpPr>
          <p:nvPr/>
        </p:nvGrpSpPr>
        <p:grpSpPr bwMode="auto">
          <a:xfrm>
            <a:off x="6920682" y="1830790"/>
            <a:ext cx="3467100" cy="4624388"/>
            <a:chOff x="1759" y="1132"/>
            <a:chExt cx="2690" cy="2691"/>
          </a:xfrm>
        </p:grpSpPr>
        <p:sp>
          <p:nvSpPr>
            <p:cNvPr id="13323" name="Oval 31"/>
            <p:cNvSpPr>
              <a:spLocks noChangeArrowheads="1"/>
            </p:cNvSpPr>
            <p:nvPr/>
          </p:nvSpPr>
          <p:spPr bwMode="auto">
            <a:xfrm>
              <a:off x="1759" y="1133"/>
              <a:ext cx="2690" cy="269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rgbClr val="FFF2CC"/>
                </a:buClr>
                <a:buSzPct val="70000"/>
                <a:buFont typeface="Arial" panose="020B0604020202020204" pitchFamily="34" charset="0"/>
                <a:buChar char="•"/>
                <a:defRPr sz="3200">
                  <a:solidFill>
                    <a:srgbClr val="252525"/>
                  </a:solidFill>
                  <a:latin typeface="Century Gothic" panose="020B0502020202020204" pitchFamily="34" charset="0"/>
                  <a:cs typeface="Segoe UI" panose="020B0502040204020203" pitchFamily="34" charset="0"/>
                </a:defRPr>
              </a:lvl1pPr>
              <a:lvl2pPr marL="742950" indent="-285750" eaLnBrk="0" hangingPunct="0">
                <a:spcBef>
                  <a:spcPct val="20000"/>
                </a:spcBef>
                <a:buClr>
                  <a:srgbClr val="FFF2CC"/>
                </a:buClr>
                <a:buSzPct val="70000"/>
                <a:buFont typeface="Arial" panose="020B0604020202020204" pitchFamily="34" charset="0"/>
                <a:buChar char="•"/>
                <a:defRPr sz="2800">
                  <a:solidFill>
                    <a:srgbClr val="252525"/>
                  </a:solidFill>
                  <a:latin typeface="Century Gothic" panose="020B0502020202020204" pitchFamily="34" charset="0"/>
                  <a:cs typeface="Segoe UI" panose="020B0502040204020203" pitchFamily="34" charset="0"/>
                </a:defRPr>
              </a:lvl2pPr>
              <a:lvl3pPr marL="1143000" indent="-228600" eaLnBrk="0" hangingPunct="0">
                <a:spcBef>
                  <a:spcPct val="20000"/>
                </a:spcBef>
                <a:buClr>
                  <a:srgbClr val="FFF2CC"/>
                </a:buClr>
                <a:buSzPct val="70000"/>
                <a:buFont typeface="Arial" panose="020B0604020202020204" pitchFamily="34" charset="0"/>
                <a:buChar char="•"/>
                <a:defRPr sz="2400">
                  <a:solidFill>
                    <a:srgbClr val="252525"/>
                  </a:solidFill>
                  <a:latin typeface="Century Gothic" panose="020B0502020202020204" pitchFamily="34" charset="0"/>
                  <a:cs typeface="Segoe UI" panose="020B0502040204020203" pitchFamily="34" charset="0"/>
                </a:defRPr>
              </a:lvl3pPr>
              <a:lvl4pPr marL="1600200" indent="-228600" eaLnBrk="0" hangingPunct="0">
                <a:spcBef>
                  <a:spcPct val="20000"/>
                </a:spcBef>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4pPr>
              <a:lvl5pPr marL="2057400" indent="-228600" eaLnBrk="0" hangingPunct="0">
                <a:spcBef>
                  <a:spcPct val="20000"/>
                </a:spcBef>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5pPr>
              <a:lvl6pPr marL="2514600" indent="-228600" eaLnBrk="0" fontAlgn="base" hangingPunct="0">
                <a:spcBef>
                  <a:spcPct val="20000"/>
                </a:spcBef>
                <a:spcAft>
                  <a:spcPct val="0"/>
                </a:spcAft>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6pPr>
              <a:lvl7pPr marL="2971800" indent="-228600" eaLnBrk="0" fontAlgn="base" hangingPunct="0">
                <a:spcBef>
                  <a:spcPct val="20000"/>
                </a:spcBef>
                <a:spcAft>
                  <a:spcPct val="0"/>
                </a:spcAft>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7pPr>
              <a:lvl8pPr marL="3429000" indent="-228600" eaLnBrk="0" fontAlgn="base" hangingPunct="0">
                <a:spcBef>
                  <a:spcPct val="20000"/>
                </a:spcBef>
                <a:spcAft>
                  <a:spcPct val="0"/>
                </a:spcAft>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8pPr>
              <a:lvl9pPr marL="3886200" indent="-228600" eaLnBrk="0" fontAlgn="base" hangingPunct="0">
                <a:spcBef>
                  <a:spcPct val="20000"/>
                </a:spcBef>
                <a:spcAft>
                  <a:spcPct val="0"/>
                </a:spcAft>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9pPr>
            </a:lstStyle>
            <a:p>
              <a:pPr algn="ctr" eaLnBrk="1" hangingPunct="1">
                <a:spcBef>
                  <a:spcPct val="0"/>
                </a:spcBef>
                <a:buClrTx/>
                <a:buSzTx/>
                <a:buFontTx/>
                <a:buNone/>
              </a:pPr>
              <a:endParaRPr lang="en-US" altLang="en-US" sz="1800">
                <a:solidFill>
                  <a:schemeClr val="tx1"/>
                </a:solidFill>
                <a:latin typeface="Trebuchet MS" panose="020B0603020202020204" pitchFamily="34" charset="0"/>
                <a:ea typeface="Arial Unicode MS" panose="020B0600070205080204" pitchFamily="34" charset="-128"/>
              </a:endParaRPr>
            </a:p>
          </p:txBody>
        </p:sp>
        <p:sp>
          <p:nvSpPr>
            <p:cNvPr id="13324" name="Freeform 32"/>
            <p:cNvSpPr>
              <a:spLocks/>
            </p:cNvSpPr>
            <p:nvPr/>
          </p:nvSpPr>
          <p:spPr bwMode="auto">
            <a:xfrm>
              <a:off x="3110" y="1132"/>
              <a:ext cx="1335" cy="1341"/>
            </a:xfrm>
            <a:custGeom>
              <a:avLst/>
              <a:gdLst>
                <a:gd name="T0" fmla="*/ 1335 w 1335"/>
                <a:gd name="T1" fmla="*/ 1341 h 1341"/>
                <a:gd name="T2" fmla="*/ 2 w 1335"/>
                <a:gd name="T3" fmla="*/ 0 h 1341"/>
                <a:gd name="T4" fmla="*/ 0 w 1335"/>
                <a:gd name="T5" fmla="*/ 1340 h 1341"/>
                <a:gd name="T6" fmla="*/ 1335 w 1335"/>
                <a:gd name="T7" fmla="*/ 1341 h 1341"/>
                <a:gd name="T8" fmla="*/ 0 60000 65536"/>
                <a:gd name="T9" fmla="*/ 0 60000 65536"/>
                <a:gd name="T10" fmla="*/ 0 60000 65536"/>
                <a:gd name="T11" fmla="*/ 0 60000 65536"/>
                <a:gd name="T12" fmla="*/ 0 w 1335"/>
                <a:gd name="T13" fmla="*/ 0 h 1341"/>
                <a:gd name="T14" fmla="*/ 1335 w 1335"/>
                <a:gd name="T15" fmla="*/ 1341 h 1341"/>
              </a:gdLst>
              <a:ahLst/>
              <a:cxnLst>
                <a:cxn ang="T8">
                  <a:pos x="T0" y="T1"/>
                </a:cxn>
                <a:cxn ang="T9">
                  <a:pos x="T2" y="T3"/>
                </a:cxn>
                <a:cxn ang="T10">
                  <a:pos x="T4" y="T5"/>
                </a:cxn>
                <a:cxn ang="T11">
                  <a:pos x="T6" y="T7"/>
                </a:cxn>
              </a:cxnLst>
              <a:rect l="T12" t="T13" r="T14" b="T15"/>
              <a:pathLst>
                <a:path w="1335" h="1341">
                  <a:moveTo>
                    <a:pt x="1335" y="1341"/>
                  </a:moveTo>
                  <a:cubicBezTo>
                    <a:pt x="1335" y="602"/>
                    <a:pt x="736" y="0"/>
                    <a:pt x="2" y="0"/>
                  </a:cubicBezTo>
                  <a:lnTo>
                    <a:pt x="0" y="1340"/>
                  </a:lnTo>
                  <a:lnTo>
                    <a:pt x="1335" y="1341"/>
                  </a:lnTo>
                  <a:close/>
                </a:path>
              </a:pathLst>
            </a:custGeom>
            <a:noFill/>
            <a:ln w="5080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25" name="Text Box 33"/>
            <p:cNvSpPr txBox="1">
              <a:spLocks noChangeArrowheads="1"/>
            </p:cNvSpPr>
            <p:nvPr/>
          </p:nvSpPr>
          <p:spPr bwMode="auto">
            <a:xfrm>
              <a:off x="3111" y="1691"/>
              <a:ext cx="1326"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F2CC"/>
                </a:buClr>
                <a:buSzPct val="70000"/>
                <a:buFont typeface="Arial" panose="020B0604020202020204" pitchFamily="34" charset="0"/>
                <a:buChar char="•"/>
                <a:defRPr sz="3200">
                  <a:solidFill>
                    <a:srgbClr val="252525"/>
                  </a:solidFill>
                  <a:latin typeface="Century Gothic" panose="020B0502020202020204" pitchFamily="34" charset="0"/>
                  <a:cs typeface="Segoe UI" panose="020B0502040204020203" pitchFamily="34" charset="0"/>
                </a:defRPr>
              </a:lvl1pPr>
              <a:lvl2pPr marL="742950" indent="-285750" eaLnBrk="0" hangingPunct="0">
                <a:spcBef>
                  <a:spcPct val="20000"/>
                </a:spcBef>
                <a:buClr>
                  <a:srgbClr val="FFF2CC"/>
                </a:buClr>
                <a:buSzPct val="70000"/>
                <a:buFont typeface="Arial" panose="020B0604020202020204" pitchFamily="34" charset="0"/>
                <a:buChar char="•"/>
                <a:defRPr sz="2800">
                  <a:solidFill>
                    <a:srgbClr val="252525"/>
                  </a:solidFill>
                  <a:latin typeface="Century Gothic" panose="020B0502020202020204" pitchFamily="34" charset="0"/>
                  <a:cs typeface="Segoe UI" panose="020B0502040204020203" pitchFamily="34" charset="0"/>
                </a:defRPr>
              </a:lvl2pPr>
              <a:lvl3pPr marL="1143000" indent="-228600" eaLnBrk="0" hangingPunct="0">
                <a:spcBef>
                  <a:spcPct val="20000"/>
                </a:spcBef>
                <a:buClr>
                  <a:srgbClr val="FFF2CC"/>
                </a:buClr>
                <a:buSzPct val="70000"/>
                <a:buFont typeface="Arial" panose="020B0604020202020204" pitchFamily="34" charset="0"/>
                <a:buChar char="•"/>
                <a:defRPr sz="2400">
                  <a:solidFill>
                    <a:srgbClr val="252525"/>
                  </a:solidFill>
                  <a:latin typeface="Century Gothic" panose="020B0502020202020204" pitchFamily="34" charset="0"/>
                  <a:cs typeface="Segoe UI" panose="020B0502040204020203" pitchFamily="34" charset="0"/>
                </a:defRPr>
              </a:lvl3pPr>
              <a:lvl4pPr marL="1600200" indent="-228600" eaLnBrk="0" hangingPunct="0">
                <a:spcBef>
                  <a:spcPct val="20000"/>
                </a:spcBef>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4pPr>
              <a:lvl5pPr marL="2057400" indent="-228600" eaLnBrk="0" hangingPunct="0">
                <a:spcBef>
                  <a:spcPct val="20000"/>
                </a:spcBef>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5pPr>
              <a:lvl6pPr marL="2514600" indent="-228600" eaLnBrk="0" fontAlgn="base" hangingPunct="0">
                <a:spcBef>
                  <a:spcPct val="20000"/>
                </a:spcBef>
                <a:spcAft>
                  <a:spcPct val="0"/>
                </a:spcAft>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6pPr>
              <a:lvl7pPr marL="2971800" indent="-228600" eaLnBrk="0" fontAlgn="base" hangingPunct="0">
                <a:spcBef>
                  <a:spcPct val="20000"/>
                </a:spcBef>
                <a:spcAft>
                  <a:spcPct val="0"/>
                </a:spcAft>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7pPr>
              <a:lvl8pPr marL="3429000" indent="-228600" eaLnBrk="0" fontAlgn="base" hangingPunct="0">
                <a:spcBef>
                  <a:spcPct val="20000"/>
                </a:spcBef>
                <a:spcAft>
                  <a:spcPct val="0"/>
                </a:spcAft>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8pPr>
              <a:lvl9pPr marL="3886200" indent="-228600" eaLnBrk="0" fontAlgn="base" hangingPunct="0">
                <a:spcBef>
                  <a:spcPct val="20000"/>
                </a:spcBef>
                <a:spcAft>
                  <a:spcPct val="0"/>
                </a:spcAft>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9pPr>
            </a:lstStyle>
            <a:p>
              <a:pPr eaLnBrk="1" hangingPunct="1">
                <a:spcBef>
                  <a:spcPct val="0"/>
                </a:spcBef>
                <a:buClrTx/>
                <a:buSzTx/>
                <a:buFontTx/>
                <a:buNone/>
              </a:pPr>
              <a:r>
                <a:rPr lang="en-US" altLang="en-US" sz="2400" dirty="0">
                  <a:solidFill>
                    <a:schemeClr val="tx1"/>
                  </a:solidFill>
                  <a:latin typeface="Trebuchet MS" panose="020B0603020202020204" pitchFamily="34" charset="0"/>
                  <a:ea typeface="Arial Unicode MS" panose="020B0600070205080204" pitchFamily="34" charset="-128"/>
                </a:rPr>
                <a:t>$ 250</a:t>
              </a:r>
              <a:endParaRPr lang="en-US" altLang="en-US" sz="2400" b="1" dirty="0">
                <a:solidFill>
                  <a:schemeClr val="tx1"/>
                </a:solidFill>
                <a:latin typeface="Trebuchet MS" panose="020B0603020202020204" pitchFamily="34" charset="0"/>
                <a:ea typeface="Arial Unicode MS" panose="020B0600070205080204" pitchFamily="34" charset="-128"/>
              </a:endParaRPr>
            </a:p>
            <a:p>
              <a:pPr eaLnBrk="1" hangingPunct="1">
                <a:spcBef>
                  <a:spcPct val="0"/>
                </a:spcBef>
                <a:buClrTx/>
                <a:buSzTx/>
                <a:buFontTx/>
                <a:buNone/>
              </a:pPr>
              <a:r>
                <a:rPr lang="en-US" altLang="en-US" sz="1400" b="1" dirty="0">
                  <a:solidFill>
                    <a:srgbClr val="CC0000"/>
                  </a:solidFill>
                  <a:latin typeface="Trebuchet MS" panose="020B0603020202020204" pitchFamily="34" charset="0"/>
                  <a:ea typeface="Arial Unicode MS" panose="020B0600070205080204" pitchFamily="34" charset="-128"/>
                </a:rPr>
                <a:t>Short-Term</a:t>
              </a:r>
              <a:endParaRPr lang="en-US" altLang="en-US" sz="1400" dirty="0">
                <a:solidFill>
                  <a:srgbClr val="CC0000"/>
                </a:solidFill>
                <a:latin typeface="Trebuchet MS" panose="020B0603020202020204" pitchFamily="34" charset="0"/>
                <a:ea typeface="Arial Unicode MS" panose="020B0600070205080204" pitchFamily="34" charset="-128"/>
              </a:endParaRPr>
            </a:p>
            <a:p>
              <a:pPr eaLnBrk="1" hangingPunct="1">
                <a:spcBef>
                  <a:spcPct val="0"/>
                </a:spcBef>
                <a:buClrTx/>
                <a:buSzTx/>
                <a:buFontTx/>
                <a:buNone/>
              </a:pPr>
              <a:r>
                <a:rPr lang="en-US" altLang="en-US" b="1" dirty="0">
                  <a:solidFill>
                    <a:schemeClr val="tx1"/>
                  </a:solidFill>
                  <a:latin typeface="Trebuchet MS" panose="020B0603020202020204" pitchFamily="34" charset="0"/>
                  <a:ea typeface="Arial Unicode MS" panose="020B0600070205080204" pitchFamily="34" charset="-128"/>
                </a:rPr>
                <a:t>  25%</a:t>
              </a:r>
            </a:p>
          </p:txBody>
        </p:sp>
      </p:grpSp>
      <p:grpSp>
        <p:nvGrpSpPr>
          <p:cNvPr id="4" name="Group 34"/>
          <p:cNvGrpSpPr>
            <a:grpSpLocks/>
          </p:cNvGrpSpPr>
          <p:nvPr/>
        </p:nvGrpSpPr>
        <p:grpSpPr bwMode="auto">
          <a:xfrm>
            <a:off x="6883400" y="1831976"/>
            <a:ext cx="3479800" cy="4632325"/>
            <a:chOff x="1755" y="1132"/>
            <a:chExt cx="2700" cy="2696"/>
          </a:xfrm>
        </p:grpSpPr>
        <p:sp>
          <p:nvSpPr>
            <p:cNvPr id="13320" name="Text Box 35"/>
            <p:cNvSpPr txBox="1">
              <a:spLocks noChangeArrowheads="1"/>
            </p:cNvSpPr>
            <p:nvPr/>
          </p:nvSpPr>
          <p:spPr bwMode="auto">
            <a:xfrm>
              <a:off x="3129" y="2729"/>
              <a:ext cx="1326"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F2CC"/>
                </a:buClr>
                <a:buSzPct val="70000"/>
                <a:buFont typeface="Arial" panose="020B0604020202020204" pitchFamily="34" charset="0"/>
                <a:buChar char="•"/>
                <a:defRPr sz="3200">
                  <a:solidFill>
                    <a:srgbClr val="252525"/>
                  </a:solidFill>
                  <a:latin typeface="Century Gothic" panose="020B0502020202020204" pitchFamily="34" charset="0"/>
                  <a:cs typeface="Segoe UI" panose="020B0502040204020203" pitchFamily="34" charset="0"/>
                </a:defRPr>
              </a:lvl1pPr>
              <a:lvl2pPr marL="742950" indent="-285750" eaLnBrk="0" hangingPunct="0">
                <a:spcBef>
                  <a:spcPct val="20000"/>
                </a:spcBef>
                <a:buClr>
                  <a:srgbClr val="FFF2CC"/>
                </a:buClr>
                <a:buSzPct val="70000"/>
                <a:buFont typeface="Arial" panose="020B0604020202020204" pitchFamily="34" charset="0"/>
                <a:buChar char="•"/>
                <a:defRPr sz="2800">
                  <a:solidFill>
                    <a:srgbClr val="252525"/>
                  </a:solidFill>
                  <a:latin typeface="Century Gothic" panose="020B0502020202020204" pitchFamily="34" charset="0"/>
                  <a:cs typeface="Segoe UI" panose="020B0502040204020203" pitchFamily="34" charset="0"/>
                </a:defRPr>
              </a:lvl2pPr>
              <a:lvl3pPr marL="1143000" indent="-228600" eaLnBrk="0" hangingPunct="0">
                <a:spcBef>
                  <a:spcPct val="20000"/>
                </a:spcBef>
                <a:buClr>
                  <a:srgbClr val="FFF2CC"/>
                </a:buClr>
                <a:buSzPct val="70000"/>
                <a:buFont typeface="Arial" panose="020B0604020202020204" pitchFamily="34" charset="0"/>
                <a:buChar char="•"/>
                <a:defRPr sz="2400">
                  <a:solidFill>
                    <a:srgbClr val="252525"/>
                  </a:solidFill>
                  <a:latin typeface="Century Gothic" panose="020B0502020202020204" pitchFamily="34" charset="0"/>
                  <a:cs typeface="Segoe UI" panose="020B0502040204020203" pitchFamily="34" charset="0"/>
                </a:defRPr>
              </a:lvl3pPr>
              <a:lvl4pPr marL="1600200" indent="-228600" eaLnBrk="0" hangingPunct="0">
                <a:spcBef>
                  <a:spcPct val="20000"/>
                </a:spcBef>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4pPr>
              <a:lvl5pPr marL="2057400" indent="-228600" eaLnBrk="0" hangingPunct="0">
                <a:spcBef>
                  <a:spcPct val="20000"/>
                </a:spcBef>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5pPr>
              <a:lvl6pPr marL="2514600" indent="-228600" eaLnBrk="0" fontAlgn="base" hangingPunct="0">
                <a:spcBef>
                  <a:spcPct val="20000"/>
                </a:spcBef>
                <a:spcAft>
                  <a:spcPct val="0"/>
                </a:spcAft>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6pPr>
              <a:lvl7pPr marL="2971800" indent="-228600" eaLnBrk="0" fontAlgn="base" hangingPunct="0">
                <a:spcBef>
                  <a:spcPct val="20000"/>
                </a:spcBef>
                <a:spcAft>
                  <a:spcPct val="0"/>
                </a:spcAft>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7pPr>
              <a:lvl8pPr marL="3429000" indent="-228600" eaLnBrk="0" fontAlgn="base" hangingPunct="0">
                <a:spcBef>
                  <a:spcPct val="20000"/>
                </a:spcBef>
                <a:spcAft>
                  <a:spcPct val="0"/>
                </a:spcAft>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8pPr>
              <a:lvl9pPr marL="3886200" indent="-228600" eaLnBrk="0" fontAlgn="base" hangingPunct="0">
                <a:spcBef>
                  <a:spcPct val="20000"/>
                </a:spcBef>
                <a:spcAft>
                  <a:spcPct val="0"/>
                </a:spcAft>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9pPr>
            </a:lstStyle>
            <a:p>
              <a:pPr eaLnBrk="1" hangingPunct="1">
                <a:spcBef>
                  <a:spcPct val="0"/>
                </a:spcBef>
                <a:buClrTx/>
                <a:buSzTx/>
                <a:buFontTx/>
                <a:buNone/>
              </a:pPr>
              <a:r>
                <a:rPr lang="en-US" altLang="en-US" sz="2400" dirty="0">
                  <a:solidFill>
                    <a:schemeClr val="tx1"/>
                  </a:solidFill>
                  <a:latin typeface="Trebuchet MS" panose="020B0603020202020204" pitchFamily="34" charset="0"/>
                  <a:ea typeface="Arial Unicode MS" panose="020B0600070205080204" pitchFamily="34" charset="-128"/>
                </a:rPr>
                <a:t>$ 250</a:t>
              </a:r>
              <a:endParaRPr lang="en-US" altLang="en-US" sz="2400" b="1" dirty="0">
                <a:solidFill>
                  <a:schemeClr val="tx1"/>
                </a:solidFill>
                <a:latin typeface="Trebuchet MS" panose="020B0603020202020204" pitchFamily="34" charset="0"/>
                <a:ea typeface="Arial Unicode MS" panose="020B0600070205080204" pitchFamily="34" charset="-128"/>
              </a:endParaRPr>
            </a:p>
            <a:p>
              <a:pPr eaLnBrk="1" hangingPunct="1">
                <a:spcBef>
                  <a:spcPct val="0"/>
                </a:spcBef>
                <a:buClrTx/>
                <a:buSzTx/>
                <a:buFontTx/>
                <a:buNone/>
              </a:pPr>
              <a:r>
                <a:rPr lang="en-US" altLang="en-US" sz="1400" b="1" dirty="0">
                  <a:solidFill>
                    <a:srgbClr val="009999"/>
                  </a:solidFill>
                  <a:latin typeface="Trebuchet MS" panose="020B0603020202020204" pitchFamily="34" charset="0"/>
                  <a:ea typeface="Arial Unicode MS" panose="020B0600070205080204" pitchFamily="34" charset="-128"/>
                </a:rPr>
                <a:t>Wealth-Building</a:t>
              </a:r>
            </a:p>
            <a:p>
              <a:pPr eaLnBrk="1" hangingPunct="1">
                <a:spcBef>
                  <a:spcPct val="0"/>
                </a:spcBef>
                <a:buClrTx/>
                <a:buSzTx/>
                <a:buFontTx/>
                <a:buNone/>
              </a:pPr>
              <a:r>
                <a:rPr lang="en-US" altLang="en-US" b="1" dirty="0">
                  <a:solidFill>
                    <a:schemeClr val="tx1"/>
                  </a:solidFill>
                  <a:latin typeface="Trebuchet MS" panose="020B0603020202020204" pitchFamily="34" charset="0"/>
                  <a:ea typeface="Arial Unicode MS" panose="020B0600070205080204" pitchFamily="34" charset="-128"/>
                </a:rPr>
                <a:t>  25%</a:t>
              </a:r>
            </a:p>
          </p:txBody>
        </p:sp>
        <p:sp>
          <p:nvSpPr>
            <p:cNvPr id="13321" name="Oval 36"/>
            <p:cNvSpPr>
              <a:spLocks noChangeArrowheads="1"/>
            </p:cNvSpPr>
            <p:nvPr/>
          </p:nvSpPr>
          <p:spPr bwMode="auto">
            <a:xfrm>
              <a:off x="1755" y="1132"/>
              <a:ext cx="2690" cy="269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rgbClr val="FFF2CC"/>
                </a:buClr>
                <a:buSzPct val="70000"/>
                <a:buFont typeface="Arial" panose="020B0604020202020204" pitchFamily="34" charset="0"/>
                <a:buChar char="•"/>
                <a:defRPr sz="3200">
                  <a:solidFill>
                    <a:srgbClr val="252525"/>
                  </a:solidFill>
                  <a:latin typeface="Century Gothic" panose="020B0502020202020204" pitchFamily="34" charset="0"/>
                  <a:cs typeface="Segoe UI" panose="020B0502040204020203" pitchFamily="34" charset="0"/>
                </a:defRPr>
              </a:lvl1pPr>
              <a:lvl2pPr marL="742950" indent="-285750" eaLnBrk="0" hangingPunct="0">
                <a:spcBef>
                  <a:spcPct val="20000"/>
                </a:spcBef>
                <a:buClr>
                  <a:srgbClr val="FFF2CC"/>
                </a:buClr>
                <a:buSzPct val="70000"/>
                <a:buFont typeface="Arial" panose="020B0604020202020204" pitchFamily="34" charset="0"/>
                <a:buChar char="•"/>
                <a:defRPr sz="2800">
                  <a:solidFill>
                    <a:srgbClr val="252525"/>
                  </a:solidFill>
                  <a:latin typeface="Century Gothic" panose="020B0502020202020204" pitchFamily="34" charset="0"/>
                  <a:cs typeface="Segoe UI" panose="020B0502040204020203" pitchFamily="34" charset="0"/>
                </a:defRPr>
              </a:lvl2pPr>
              <a:lvl3pPr marL="1143000" indent="-228600" eaLnBrk="0" hangingPunct="0">
                <a:spcBef>
                  <a:spcPct val="20000"/>
                </a:spcBef>
                <a:buClr>
                  <a:srgbClr val="FFF2CC"/>
                </a:buClr>
                <a:buSzPct val="70000"/>
                <a:buFont typeface="Arial" panose="020B0604020202020204" pitchFamily="34" charset="0"/>
                <a:buChar char="•"/>
                <a:defRPr sz="2400">
                  <a:solidFill>
                    <a:srgbClr val="252525"/>
                  </a:solidFill>
                  <a:latin typeface="Century Gothic" panose="020B0502020202020204" pitchFamily="34" charset="0"/>
                  <a:cs typeface="Segoe UI" panose="020B0502040204020203" pitchFamily="34" charset="0"/>
                </a:defRPr>
              </a:lvl3pPr>
              <a:lvl4pPr marL="1600200" indent="-228600" eaLnBrk="0" hangingPunct="0">
                <a:spcBef>
                  <a:spcPct val="20000"/>
                </a:spcBef>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4pPr>
              <a:lvl5pPr marL="2057400" indent="-228600" eaLnBrk="0" hangingPunct="0">
                <a:spcBef>
                  <a:spcPct val="20000"/>
                </a:spcBef>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5pPr>
              <a:lvl6pPr marL="2514600" indent="-228600" eaLnBrk="0" fontAlgn="base" hangingPunct="0">
                <a:spcBef>
                  <a:spcPct val="20000"/>
                </a:spcBef>
                <a:spcAft>
                  <a:spcPct val="0"/>
                </a:spcAft>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6pPr>
              <a:lvl7pPr marL="2971800" indent="-228600" eaLnBrk="0" fontAlgn="base" hangingPunct="0">
                <a:spcBef>
                  <a:spcPct val="20000"/>
                </a:spcBef>
                <a:spcAft>
                  <a:spcPct val="0"/>
                </a:spcAft>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7pPr>
              <a:lvl8pPr marL="3429000" indent="-228600" eaLnBrk="0" fontAlgn="base" hangingPunct="0">
                <a:spcBef>
                  <a:spcPct val="20000"/>
                </a:spcBef>
                <a:spcAft>
                  <a:spcPct val="0"/>
                </a:spcAft>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8pPr>
              <a:lvl9pPr marL="3886200" indent="-228600" eaLnBrk="0" fontAlgn="base" hangingPunct="0">
                <a:spcBef>
                  <a:spcPct val="20000"/>
                </a:spcBef>
                <a:spcAft>
                  <a:spcPct val="0"/>
                </a:spcAft>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9pPr>
            </a:lstStyle>
            <a:p>
              <a:pPr algn="ctr" eaLnBrk="1" hangingPunct="1">
                <a:spcBef>
                  <a:spcPct val="0"/>
                </a:spcBef>
                <a:buClrTx/>
                <a:buSzTx/>
                <a:buFontTx/>
                <a:buNone/>
              </a:pPr>
              <a:endParaRPr lang="en-US" altLang="en-US" sz="1800">
                <a:solidFill>
                  <a:schemeClr val="tx1"/>
                </a:solidFill>
                <a:latin typeface="Trebuchet MS" panose="020B0603020202020204" pitchFamily="34" charset="0"/>
                <a:ea typeface="Arial Unicode MS" panose="020B0600070205080204" pitchFamily="34" charset="-128"/>
              </a:endParaRPr>
            </a:p>
          </p:txBody>
        </p:sp>
        <p:sp>
          <p:nvSpPr>
            <p:cNvPr id="13322" name="Freeform 37"/>
            <p:cNvSpPr>
              <a:spLocks/>
            </p:cNvSpPr>
            <p:nvPr/>
          </p:nvSpPr>
          <p:spPr bwMode="auto">
            <a:xfrm>
              <a:off x="3110" y="2472"/>
              <a:ext cx="1339" cy="1356"/>
            </a:xfrm>
            <a:custGeom>
              <a:avLst/>
              <a:gdLst>
                <a:gd name="T0" fmla="*/ 0 w 1339"/>
                <a:gd name="T1" fmla="*/ 1356 h 1356"/>
                <a:gd name="T2" fmla="*/ 1339 w 1339"/>
                <a:gd name="T3" fmla="*/ 1 h 1356"/>
                <a:gd name="T4" fmla="*/ 0 w 1339"/>
                <a:gd name="T5" fmla="*/ 0 h 1356"/>
                <a:gd name="T6" fmla="*/ 0 w 1339"/>
                <a:gd name="T7" fmla="*/ 1356 h 1356"/>
                <a:gd name="T8" fmla="*/ 0 60000 65536"/>
                <a:gd name="T9" fmla="*/ 0 60000 65536"/>
                <a:gd name="T10" fmla="*/ 0 60000 65536"/>
                <a:gd name="T11" fmla="*/ 0 60000 65536"/>
                <a:gd name="T12" fmla="*/ 0 w 1339"/>
                <a:gd name="T13" fmla="*/ 0 h 1356"/>
                <a:gd name="T14" fmla="*/ 1339 w 1339"/>
                <a:gd name="T15" fmla="*/ 1356 h 1356"/>
              </a:gdLst>
              <a:ahLst/>
              <a:cxnLst>
                <a:cxn ang="T8">
                  <a:pos x="T0" y="T1"/>
                </a:cxn>
                <a:cxn ang="T9">
                  <a:pos x="T2" y="T3"/>
                </a:cxn>
                <a:cxn ang="T10">
                  <a:pos x="T4" y="T5"/>
                </a:cxn>
                <a:cxn ang="T11">
                  <a:pos x="T6" y="T7"/>
                </a:cxn>
              </a:cxnLst>
              <a:rect l="T12" t="T13" r="T14" b="T15"/>
              <a:pathLst>
                <a:path w="1339" h="1356">
                  <a:moveTo>
                    <a:pt x="0" y="1356"/>
                  </a:moveTo>
                  <a:cubicBezTo>
                    <a:pt x="738" y="1356"/>
                    <a:pt x="1339" y="745"/>
                    <a:pt x="1339" y="1"/>
                  </a:cubicBezTo>
                  <a:lnTo>
                    <a:pt x="0" y="0"/>
                  </a:lnTo>
                  <a:lnTo>
                    <a:pt x="0" y="1356"/>
                  </a:lnTo>
                  <a:close/>
                </a:path>
              </a:pathLst>
            </a:custGeom>
            <a:noFill/>
            <a:ln w="50800">
              <a:solidFill>
                <a:srgbClr val="0099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51555" name="Rectangle 3"/>
          <p:cNvSpPr>
            <a:spLocks noGrp="1"/>
          </p:cNvSpPr>
          <p:nvPr>
            <p:ph idx="1"/>
          </p:nvPr>
        </p:nvSpPr>
        <p:spPr>
          <a:xfrm>
            <a:off x="197451" y="631224"/>
            <a:ext cx="6685949" cy="5114861"/>
          </a:xfrm>
        </p:spPr>
        <p:txBody>
          <a:bodyPr>
            <a:noAutofit/>
          </a:bodyPr>
          <a:lstStyle/>
          <a:p>
            <a:pPr marL="0" indent="4763">
              <a:spcAft>
                <a:spcPts val="600"/>
              </a:spcAft>
              <a:buNone/>
              <a:defRPr/>
            </a:pPr>
            <a:r>
              <a:rPr lang="en-US" altLang="en-US" dirty="0"/>
              <a:t>Based on your total investment amount, allocate:</a:t>
            </a:r>
          </a:p>
          <a:p>
            <a:pPr indent="-223838">
              <a:spcAft>
                <a:spcPts val="600"/>
              </a:spcAft>
              <a:buFont typeface="Arial" charset="0"/>
              <a:buChar char="•"/>
              <a:defRPr/>
            </a:pPr>
            <a:r>
              <a:rPr lang="en-US" altLang="en-US" b="1" dirty="0">
                <a:solidFill>
                  <a:srgbClr val="D2A000"/>
                </a:solidFill>
              </a:rPr>
              <a:t>50% to your emergency account</a:t>
            </a:r>
            <a:endParaRPr lang="en-US" altLang="en-US" dirty="0">
              <a:solidFill>
                <a:srgbClr val="D2A000"/>
              </a:solidFill>
            </a:endParaRPr>
          </a:p>
          <a:p>
            <a:pPr indent="-223838">
              <a:spcAft>
                <a:spcPts val="600"/>
              </a:spcAft>
              <a:buFont typeface="Arial" charset="0"/>
              <a:buChar char="•"/>
              <a:defRPr/>
            </a:pPr>
            <a:r>
              <a:rPr lang="en-US" altLang="en-US" b="1" dirty="0">
                <a:solidFill>
                  <a:srgbClr val="CC0000"/>
                </a:solidFill>
              </a:rPr>
              <a:t>25% to your short-term account</a:t>
            </a:r>
            <a:endParaRPr lang="en-US" altLang="en-US" dirty="0">
              <a:solidFill>
                <a:srgbClr val="CC0000"/>
              </a:solidFill>
            </a:endParaRPr>
          </a:p>
          <a:p>
            <a:pPr indent="-223838">
              <a:spcAft>
                <a:spcPts val="1200"/>
              </a:spcAft>
              <a:buFont typeface="Arial" charset="0"/>
              <a:buChar char="•"/>
              <a:defRPr/>
            </a:pPr>
            <a:r>
              <a:rPr lang="en-US" altLang="en-US" b="1" dirty="0">
                <a:solidFill>
                  <a:srgbClr val="009999"/>
                </a:solidFill>
              </a:rPr>
              <a:t>25% to your wealth-building account</a:t>
            </a:r>
            <a:endParaRPr lang="en-US" altLang="en-US" dirty="0"/>
          </a:p>
          <a:p>
            <a:pPr marL="0" indent="0">
              <a:spcAft>
                <a:spcPts val="1200"/>
              </a:spcAft>
              <a:buNone/>
              <a:defRPr/>
            </a:pPr>
            <a:r>
              <a:rPr lang="en-US" altLang="en-US" dirty="0"/>
              <a:t>Once emergency and short-term goals</a:t>
            </a:r>
            <a:br>
              <a:rPr lang="en-US" altLang="en-US" dirty="0"/>
            </a:br>
            <a:r>
              <a:rPr lang="en-US" altLang="en-US" dirty="0"/>
              <a:t>are satisfied, add those investment</a:t>
            </a:r>
            <a:br>
              <a:rPr lang="en-US" altLang="en-US" dirty="0"/>
            </a:br>
            <a:r>
              <a:rPr lang="en-US" altLang="en-US" dirty="0"/>
              <a:t>amounts to the wealth-building </a:t>
            </a:r>
            <a:br>
              <a:rPr lang="en-US" altLang="en-US" dirty="0"/>
            </a:br>
            <a:r>
              <a:rPr lang="en-US" altLang="en-US" dirty="0"/>
              <a:t>account.</a:t>
            </a:r>
          </a:p>
          <a:p>
            <a:pPr marL="0" indent="4763" algn="ctr">
              <a:spcAft>
                <a:spcPts val="1200"/>
              </a:spcAft>
              <a:buNone/>
              <a:defRPr/>
            </a:pPr>
            <a:r>
              <a:rPr lang="en-US" altLang="en-US" dirty="0"/>
              <a:t>$1,000</a:t>
            </a:r>
            <a:endParaRPr lang="en-US" altLang="en-US" b="1" dirty="0"/>
          </a:p>
          <a:p>
            <a:pPr marL="0" indent="4763" algn="ctr">
              <a:spcAft>
                <a:spcPts val="1200"/>
              </a:spcAft>
              <a:buNone/>
              <a:defRPr/>
            </a:pPr>
            <a:r>
              <a:rPr lang="en-US" altLang="en-US" b="1" dirty="0"/>
              <a:t>Total</a:t>
            </a:r>
            <a:endParaRPr lang="en-US" altLang="en-US" dirty="0"/>
          </a:p>
        </p:txBody>
      </p:sp>
      <p:sp>
        <p:nvSpPr>
          <p:cNvPr id="13319" name="Oval 26"/>
          <p:cNvSpPr>
            <a:spLocks noChangeArrowheads="1"/>
          </p:cNvSpPr>
          <p:nvPr/>
        </p:nvSpPr>
        <p:spPr bwMode="auto">
          <a:xfrm>
            <a:off x="6862043" y="1831584"/>
            <a:ext cx="3872459" cy="46228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rgbClr val="FFF2CC"/>
              </a:buClr>
              <a:buSzPct val="70000"/>
              <a:buFont typeface="Arial" panose="020B0604020202020204" pitchFamily="34" charset="0"/>
              <a:buChar char="•"/>
              <a:defRPr sz="3200">
                <a:solidFill>
                  <a:srgbClr val="252525"/>
                </a:solidFill>
                <a:latin typeface="Century Gothic" panose="020B0502020202020204" pitchFamily="34" charset="0"/>
                <a:cs typeface="Segoe UI" panose="020B0502040204020203" pitchFamily="34" charset="0"/>
              </a:defRPr>
            </a:lvl1pPr>
            <a:lvl2pPr marL="742950" indent="-285750" eaLnBrk="0" hangingPunct="0">
              <a:spcBef>
                <a:spcPct val="20000"/>
              </a:spcBef>
              <a:buClr>
                <a:srgbClr val="FFF2CC"/>
              </a:buClr>
              <a:buSzPct val="70000"/>
              <a:buFont typeface="Arial" panose="020B0604020202020204" pitchFamily="34" charset="0"/>
              <a:buChar char="•"/>
              <a:defRPr sz="2800">
                <a:solidFill>
                  <a:srgbClr val="252525"/>
                </a:solidFill>
                <a:latin typeface="Century Gothic" panose="020B0502020202020204" pitchFamily="34" charset="0"/>
                <a:cs typeface="Segoe UI" panose="020B0502040204020203" pitchFamily="34" charset="0"/>
              </a:defRPr>
            </a:lvl2pPr>
            <a:lvl3pPr marL="1143000" indent="-228600" eaLnBrk="0" hangingPunct="0">
              <a:spcBef>
                <a:spcPct val="20000"/>
              </a:spcBef>
              <a:buClr>
                <a:srgbClr val="FFF2CC"/>
              </a:buClr>
              <a:buSzPct val="70000"/>
              <a:buFont typeface="Arial" panose="020B0604020202020204" pitchFamily="34" charset="0"/>
              <a:buChar char="•"/>
              <a:defRPr sz="2400">
                <a:solidFill>
                  <a:srgbClr val="252525"/>
                </a:solidFill>
                <a:latin typeface="Century Gothic" panose="020B0502020202020204" pitchFamily="34" charset="0"/>
                <a:cs typeface="Segoe UI" panose="020B0502040204020203" pitchFamily="34" charset="0"/>
              </a:defRPr>
            </a:lvl3pPr>
            <a:lvl4pPr marL="1600200" indent="-228600" eaLnBrk="0" hangingPunct="0">
              <a:spcBef>
                <a:spcPct val="20000"/>
              </a:spcBef>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4pPr>
            <a:lvl5pPr marL="2057400" indent="-228600" eaLnBrk="0" hangingPunct="0">
              <a:spcBef>
                <a:spcPct val="20000"/>
              </a:spcBef>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5pPr>
            <a:lvl6pPr marL="2514600" indent="-228600" eaLnBrk="0" fontAlgn="base" hangingPunct="0">
              <a:spcBef>
                <a:spcPct val="20000"/>
              </a:spcBef>
              <a:spcAft>
                <a:spcPct val="0"/>
              </a:spcAft>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6pPr>
            <a:lvl7pPr marL="2971800" indent="-228600" eaLnBrk="0" fontAlgn="base" hangingPunct="0">
              <a:spcBef>
                <a:spcPct val="20000"/>
              </a:spcBef>
              <a:spcAft>
                <a:spcPct val="0"/>
              </a:spcAft>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7pPr>
            <a:lvl8pPr marL="3429000" indent="-228600" eaLnBrk="0" fontAlgn="base" hangingPunct="0">
              <a:spcBef>
                <a:spcPct val="20000"/>
              </a:spcBef>
              <a:spcAft>
                <a:spcPct val="0"/>
              </a:spcAft>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8pPr>
            <a:lvl9pPr marL="3886200" indent="-228600" eaLnBrk="0" fontAlgn="base" hangingPunct="0">
              <a:spcBef>
                <a:spcPct val="20000"/>
              </a:spcBef>
              <a:spcAft>
                <a:spcPct val="0"/>
              </a:spcAft>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9pPr>
          </a:lstStyle>
          <a:p>
            <a:pPr algn="ctr" eaLnBrk="1" hangingPunct="1">
              <a:spcBef>
                <a:spcPct val="0"/>
              </a:spcBef>
              <a:buClrTx/>
              <a:buSzTx/>
              <a:buFontTx/>
              <a:buNone/>
            </a:pPr>
            <a:endParaRPr lang="en-US" altLang="en-US" sz="1800" dirty="0">
              <a:solidFill>
                <a:schemeClr val="tx1"/>
              </a:solidFill>
              <a:latin typeface="Trebuchet MS" panose="020B0603020202020204" pitchFamily="34" charset="0"/>
              <a:ea typeface="Arial Unicode MS" panose="020B0600070205080204" pitchFamily="34" charset="-128"/>
            </a:endParaRPr>
          </a:p>
        </p:txBody>
      </p:sp>
    </p:spTree>
    <p:extLst>
      <p:ext uri="{BB962C8B-B14F-4D97-AF65-F5344CB8AC3E}">
        <p14:creationId xmlns:p14="http://schemas.microsoft.com/office/powerpoint/2010/main" val="21155015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1555">
                                            <p:txEl>
                                              <p:pRg st="0" end="0"/>
                                            </p:txEl>
                                          </p:spTgt>
                                        </p:tgtEl>
                                        <p:attrNameLst>
                                          <p:attrName>style.visibility</p:attrName>
                                        </p:attrNameLst>
                                      </p:cBhvr>
                                      <p:to>
                                        <p:strVal val="visible"/>
                                      </p:to>
                                    </p:set>
                                    <p:animEffect transition="in" filter="wipe(left)">
                                      <p:cBhvr>
                                        <p:cTn id="7" dur="500"/>
                                        <p:tgtEl>
                                          <p:spTgt spid="1515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1555">
                                            <p:txEl>
                                              <p:pRg st="1" end="1"/>
                                            </p:txEl>
                                          </p:spTgt>
                                        </p:tgtEl>
                                        <p:attrNameLst>
                                          <p:attrName>style.visibility</p:attrName>
                                        </p:attrNameLst>
                                      </p:cBhvr>
                                      <p:to>
                                        <p:strVal val="visible"/>
                                      </p:to>
                                    </p:set>
                                    <p:animEffect transition="in" filter="wipe(left)">
                                      <p:cBhvr>
                                        <p:cTn id="12" dur="500"/>
                                        <p:tgtEl>
                                          <p:spTgt spid="151555">
                                            <p:txEl>
                                              <p:pRg st="1" end="1"/>
                                            </p:txEl>
                                          </p:spTgt>
                                        </p:tgtEl>
                                      </p:cBhvr>
                                    </p:animEffect>
                                  </p:childTnLst>
                                </p:cTn>
                              </p:par>
                            </p:childTnLst>
                          </p:cTn>
                        </p:par>
                        <p:par>
                          <p:cTn id="13" fill="hold" nodeType="afterGroup">
                            <p:stCondLst>
                              <p:cond delay="500"/>
                            </p:stCondLst>
                            <p:childTnLst>
                              <p:par>
                                <p:cTn id="14" presetID="49" presetClass="entr" presetSubtype="0" decel="10000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1000" fill="hold"/>
                                        <p:tgtEl>
                                          <p:spTgt spid="2"/>
                                        </p:tgtEl>
                                        <p:attrNameLst>
                                          <p:attrName>ppt_w</p:attrName>
                                        </p:attrNameLst>
                                      </p:cBhvr>
                                      <p:tavLst>
                                        <p:tav tm="0">
                                          <p:val>
                                            <p:fltVal val="0"/>
                                          </p:val>
                                        </p:tav>
                                        <p:tav tm="100000">
                                          <p:val>
                                            <p:strVal val="#ppt_w"/>
                                          </p:val>
                                        </p:tav>
                                      </p:tavLst>
                                    </p:anim>
                                    <p:anim calcmode="lin" valueType="num">
                                      <p:cBhvr>
                                        <p:cTn id="17" dur="1000" fill="hold"/>
                                        <p:tgtEl>
                                          <p:spTgt spid="2"/>
                                        </p:tgtEl>
                                        <p:attrNameLst>
                                          <p:attrName>ppt_h</p:attrName>
                                        </p:attrNameLst>
                                      </p:cBhvr>
                                      <p:tavLst>
                                        <p:tav tm="0">
                                          <p:val>
                                            <p:fltVal val="0"/>
                                          </p:val>
                                        </p:tav>
                                        <p:tav tm="100000">
                                          <p:val>
                                            <p:strVal val="#ppt_h"/>
                                          </p:val>
                                        </p:tav>
                                      </p:tavLst>
                                    </p:anim>
                                    <p:anim calcmode="lin" valueType="num">
                                      <p:cBhvr>
                                        <p:cTn id="18" dur="1000" fill="hold"/>
                                        <p:tgtEl>
                                          <p:spTgt spid="2"/>
                                        </p:tgtEl>
                                        <p:attrNameLst>
                                          <p:attrName>style.rotation</p:attrName>
                                        </p:attrNameLst>
                                      </p:cBhvr>
                                      <p:tavLst>
                                        <p:tav tm="0">
                                          <p:val>
                                            <p:fltVal val="360"/>
                                          </p:val>
                                        </p:tav>
                                        <p:tav tm="100000">
                                          <p:val>
                                            <p:fltVal val="0"/>
                                          </p:val>
                                        </p:tav>
                                      </p:tavLst>
                                    </p:anim>
                                    <p:animEffect transition="in" filter="fade">
                                      <p:cBhvr>
                                        <p:cTn id="19" dur="1000"/>
                                        <p:tgtEl>
                                          <p:spTgt spid="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51555">
                                            <p:txEl>
                                              <p:pRg st="2" end="2"/>
                                            </p:txEl>
                                          </p:spTgt>
                                        </p:tgtEl>
                                        <p:attrNameLst>
                                          <p:attrName>style.visibility</p:attrName>
                                        </p:attrNameLst>
                                      </p:cBhvr>
                                      <p:to>
                                        <p:strVal val="visible"/>
                                      </p:to>
                                    </p:set>
                                    <p:animEffect transition="in" filter="wipe(left)">
                                      <p:cBhvr>
                                        <p:cTn id="24" dur="500"/>
                                        <p:tgtEl>
                                          <p:spTgt spid="151555">
                                            <p:txEl>
                                              <p:pRg st="2" end="2"/>
                                            </p:txEl>
                                          </p:spTgt>
                                        </p:tgtEl>
                                      </p:cBhvr>
                                    </p:animEffect>
                                  </p:childTnLst>
                                </p:cTn>
                              </p:par>
                            </p:childTnLst>
                          </p:cTn>
                        </p:par>
                        <p:par>
                          <p:cTn id="25" fill="hold" nodeType="afterGroup">
                            <p:stCondLst>
                              <p:cond delay="500"/>
                            </p:stCondLst>
                            <p:childTnLst>
                              <p:par>
                                <p:cTn id="26" presetID="49" presetClass="entr" presetSubtype="0" decel="10000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1000" fill="hold"/>
                                        <p:tgtEl>
                                          <p:spTgt spid="3"/>
                                        </p:tgtEl>
                                        <p:attrNameLst>
                                          <p:attrName>ppt_w</p:attrName>
                                        </p:attrNameLst>
                                      </p:cBhvr>
                                      <p:tavLst>
                                        <p:tav tm="0">
                                          <p:val>
                                            <p:fltVal val="0"/>
                                          </p:val>
                                        </p:tav>
                                        <p:tav tm="100000">
                                          <p:val>
                                            <p:strVal val="#ppt_w"/>
                                          </p:val>
                                        </p:tav>
                                      </p:tavLst>
                                    </p:anim>
                                    <p:anim calcmode="lin" valueType="num">
                                      <p:cBhvr>
                                        <p:cTn id="29" dur="1000" fill="hold"/>
                                        <p:tgtEl>
                                          <p:spTgt spid="3"/>
                                        </p:tgtEl>
                                        <p:attrNameLst>
                                          <p:attrName>ppt_h</p:attrName>
                                        </p:attrNameLst>
                                      </p:cBhvr>
                                      <p:tavLst>
                                        <p:tav tm="0">
                                          <p:val>
                                            <p:fltVal val="0"/>
                                          </p:val>
                                        </p:tav>
                                        <p:tav tm="100000">
                                          <p:val>
                                            <p:strVal val="#ppt_h"/>
                                          </p:val>
                                        </p:tav>
                                      </p:tavLst>
                                    </p:anim>
                                    <p:anim calcmode="lin" valueType="num">
                                      <p:cBhvr>
                                        <p:cTn id="30" dur="1000" fill="hold"/>
                                        <p:tgtEl>
                                          <p:spTgt spid="3"/>
                                        </p:tgtEl>
                                        <p:attrNameLst>
                                          <p:attrName>style.rotation</p:attrName>
                                        </p:attrNameLst>
                                      </p:cBhvr>
                                      <p:tavLst>
                                        <p:tav tm="0">
                                          <p:val>
                                            <p:fltVal val="360"/>
                                          </p:val>
                                        </p:tav>
                                        <p:tav tm="100000">
                                          <p:val>
                                            <p:fltVal val="0"/>
                                          </p:val>
                                        </p:tav>
                                      </p:tavLst>
                                    </p:anim>
                                    <p:animEffect transition="in" filter="fade">
                                      <p:cBhvr>
                                        <p:cTn id="31" dur="1000"/>
                                        <p:tgtEl>
                                          <p:spTgt spid="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51555">
                                            <p:txEl>
                                              <p:pRg st="3" end="3"/>
                                            </p:txEl>
                                          </p:spTgt>
                                        </p:tgtEl>
                                        <p:attrNameLst>
                                          <p:attrName>style.visibility</p:attrName>
                                        </p:attrNameLst>
                                      </p:cBhvr>
                                      <p:to>
                                        <p:strVal val="visible"/>
                                      </p:to>
                                    </p:set>
                                    <p:animEffect transition="in" filter="wipe(left)">
                                      <p:cBhvr>
                                        <p:cTn id="36" dur="500"/>
                                        <p:tgtEl>
                                          <p:spTgt spid="151555">
                                            <p:txEl>
                                              <p:pRg st="3" end="3"/>
                                            </p:txEl>
                                          </p:spTgt>
                                        </p:tgtEl>
                                      </p:cBhvr>
                                    </p:animEffect>
                                  </p:childTnLst>
                                </p:cTn>
                              </p:par>
                            </p:childTnLst>
                          </p:cTn>
                        </p:par>
                        <p:par>
                          <p:cTn id="37" fill="hold" nodeType="afterGroup">
                            <p:stCondLst>
                              <p:cond delay="500"/>
                            </p:stCondLst>
                            <p:childTnLst>
                              <p:par>
                                <p:cTn id="38" presetID="49" presetClass="entr" presetSubtype="0" decel="100000" fill="hold" nodeType="after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1000" fill="hold"/>
                                        <p:tgtEl>
                                          <p:spTgt spid="4"/>
                                        </p:tgtEl>
                                        <p:attrNameLst>
                                          <p:attrName>ppt_w</p:attrName>
                                        </p:attrNameLst>
                                      </p:cBhvr>
                                      <p:tavLst>
                                        <p:tav tm="0">
                                          <p:val>
                                            <p:fltVal val="0"/>
                                          </p:val>
                                        </p:tav>
                                        <p:tav tm="100000">
                                          <p:val>
                                            <p:strVal val="#ppt_w"/>
                                          </p:val>
                                        </p:tav>
                                      </p:tavLst>
                                    </p:anim>
                                    <p:anim calcmode="lin" valueType="num">
                                      <p:cBhvr>
                                        <p:cTn id="41" dur="1000" fill="hold"/>
                                        <p:tgtEl>
                                          <p:spTgt spid="4"/>
                                        </p:tgtEl>
                                        <p:attrNameLst>
                                          <p:attrName>ppt_h</p:attrName>
                                        </p:attrNameLst>
                                      </p:cBhvr>
                                      <p:tavLst>
                                        <p:tav tm="0">
                                          <p:val>
                                            <p:fltVal val="0"/>
                                          </p:val>
                                        </p:tav>
                                        <p:tav tm="100000">
                                          <p:val>
                                            <p:strVal val="#ppt_h"/>
                                          </p:val>
                                        </p:tav>
                                      </p:tavLst>
                                    </p:anim>
                                    <p:anim calcmode="lin" valueType="num">
                                      <p:cBhvr>
                                        <p:cTn id="42" dur="1000" fill="hold"/>
                                        <p:tgtEl>
                                          <p:spTgt spid="4"/>
                                        </p:tgtEl>
                                        <p:attrNameLst>
                                          <p:attrName>style.rotation</p:attrName>
                                        </p:attrNameLst>
                                      </p:cBhvr>
                                      <p:tavLst>
                                        <p:tav tm="0">
                                          <p:val>
                                            <p:fltVal val="360"/>
                                          </p:val>
                                        </p:tav>
                                        <p:tav tm="100000">
                                          <p:val>
                                            <p:fltVal val="0"/>
                                          </p:val>
                                        </p:tav>
                                      </p:tavLst>
                                    </p:anim>
                                    <p:animEffect transition="in" filter="fade">
                                      <p:cBhvr>
                                        <p:cTn id="43" dur="1000"/>
                                        <p:tgtEl>
                                          <p:spTgt spid="4"/>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51555">
                                            <p:txEl>
                                              <p:pRg st="4" end="4"/>
                                            </p:txEl>
                                          </p:spTgt>
                                        </p:tgtEl>
                                        <p:attrNameLst>
                                          <p:attrName>style.visibility</p:attrName>
                                        </p:attrNameLst>
                                      </p:cBhvr>
                                      <p:to>
                                        <p:strVal val="visible"/>
                                      </p:to>
                                    </p:set>
                                    <p:animEffect transition="in" filter="wipe(left)">
                                      <p:cBhvr>
                                        <p:cTn id="48" dur="500"/>
                                        <p:tgtEl>
                                          <p:spTgt spid="151555">
                                            <p:txEl>
                                              <p:pRg st="4" end="4"/>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51555">
                                            <p:txEl>
                                              <p:pRg st="5" end="5"/>
                                            </p:txEl>
                                          </p:spTgt>
                                        </p:tgtEl>
                                        <p:attrNameLst>
                                          <p:attrName>style.visibility</p:attrName>
                                        </p:attrNameLst>
                                      </p:cBhvr>
                                      <p:to>
                                        <p:strVal val="visible"/>
                                      </p:to>
                                    </p:set>
                                    <p:animEffect transition="in" filter="wipe(left)">
                                      <p:cBhvr>
                                        <p:cTn id="53" dur="500"/>
                                        <p:tgtEl>
                                          <p:spTgt spid="151555">
                                            <p:txEl>
                                              <p:pRg st="5" end="5"/>
                                            </p:txEl>
                                          </p:spTgt>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151555">
                                            <p:txEl>
                                              <p:pRg st="6" end="6"/>
                                            </p:txEl>
                                          </p:spTgt>
                                        </p:tgtEl>
                                        <p:attrNameLst>
                                          <p:attrName>style.visibility</p:attrName>
                                        </p:attrNameLst>
                                      </p:cBhvr>
                                      <p:to>
                                        <p:strVal val="visible"/>
                                      </p:to>
                                    </p:set>
                                    <p:animEffect transition="in" filter="wipe(left)">
                                      <p:cBhvr>
                                        <p:cTn id="56" dur="500"/>
                                        <p:tgtEl>
                                          <p:spTgt spid="15155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type="title"/>
          </p:nvPr>
        </p:nvSpPr>
        <p:spPr>
          <a:xfrm>
            <a:off x="2228639" y="973644"/>
            <a:ext cx="7773338" cy="1197133"/>
          </a:xfrm>
        </p:spPr>
        <p:txBody>
          <a:bodyPr>
            <a:normAutofit fontScale="90000"/>
          </a:bodyPr>
          <a:lstStyle/>
          <a:p>
            <a:r>
              <a:rPr lang="en-US" altLang="en-US" dirty="0">
                <a:solidFill>
                  <a:srgbClr val="09879E"/>
                </a:solidFill>
                <a:latin typeface="Trebuchet MS" pitchFamily="34" charset="0"/>
                <a:cs typeface="Arial Unicode MS" pitchFamily="34" charset="-128"/>
              </a:rPr>
              <a:t>Become an Owner, Not a Loaner </a:t>
            </a:r>
          </a:p>
        </p:txBody>
      </p:sp>
      <p:grpSp>
        <p:nvGrpSpPr>
          <p:cNvPr id="4" name="Group 3"/>
          <p:cNvGrpSpPr/>
          <p:nvPr/>
        </p:nvGrpSpPr>
        <p:grpSpPr>
          <a:xfrm>
            <a:off x="2774563" y="1683267"/>
            <a:ext cx="6861534" cy="3256801"/>
            <a:chOff x="1056531" y="983376"/>
            <a:chExt cx="7130507" cy="3384468"/>
          </a:xfrm>
        </p:grpSpPr>
        <p:grpSp>
          <p:nvGrpSpPr>
            <p:cNvPr id="3" name="Group 2"/>
            <p:cNvGrpSpPr/>
            <p:nvPr/>
          </p:nvGrpSpPr>
          <p:grpSpPr>
            <a:xfrm>
              <a:off x="1056531" y="983376"/>
              <a:ext cx="5433170" cy="2782899"/>
              <a:chOff x="1056531" y="983376"/>
              <a:chExt cx="5433170" cy="2782899"/>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r="24161"/>
              <a:stretch/>
            </p:blipFill>
            <p:spPr>
              <a:xfrm>
                <a:off x="1056531" y="983376"/>
                <a:ext cx="5433170" cy="2782899"/>
              </a:xfrm>
              <a:prstGeom prst="rect">
                <a:avLst/>
              </a:prstGeom>
            </p:spPr>
          </p:pic>
          <p:sp>
            <p:nvSpPr>
              <p:cNvPr id="2" name="Rectangle 1"/>
              <p:cNvSpPr/>
              <p:nvPr/>
            </p:nvSpPr>
            <p:spPr bwMode="auto">
              <a:xfrm>
                <a:off x="4572000" y="2145059"/>
                <a:ext cx="178755" cy="151254"/>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378" fontAlgn="base">
                  <a:spcBef>
                    <a:spcPct val="0"/>
                  </a:spcBef>
                  <a:spcAft>
                    <a:spcPct val="0"/>
                  </a:spcAft>
                </a:pPr>
                <a:endParaRPr lang="en-US" sz="2400" dirty="0"/>
              </a:p>
            </p:txBody>
          </p:sp>
        </p:grpSp>
        <p:sp>
          <p:nvSpPr>
            <p:cNvPr id="185" name="Text Box 2"/>
            <p:cNvSpPr txBox="1">
              <a:spLocks noChangeArrowheads="1"/>
            </p:cNvSpPr>
            <p:nvPr/>
          </p:nvSpPr>
          <p:spPr bwMode="auto">
            <a:xfrm>
              <a:off x="3492500" y="3537856"/>
              <a:ext cx="2180319" cy="82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85000"/>
                </a:lnSpc>
                <a:spcAft>
                  <a:spcPts val="600"/>
                </a:spcAft>
                <a:buSzPct val="80000"/>
                <a:buChar char="•"/>
                <a:defRPr sz="2200">
                  <a:solidFill>
                    <a:schemeClr val="bg2"/>
                  </a:solidFill>
                  <a:latin typeface="Trebuchet MS" pitchFamily="34" charset="0"/>
                  <a:ea typeface="MS PGothic" pitchFamily="34" charset="-128"/>
                  <a:cs typeface="Arial Unicode MS" pitchFamily="34" charset="-128"/>
                </a:defRPr>
              </a:lvl1pPr>
              <a:lvl2pPr marL="742950" indent="-285750" eaLnBrk="0" hangingPunct="0">
                <a:lnSpc>
                  <a:spcPct val="85000"/>
                </a:lnSpc>
                <a:spcAft>
                  <a:spcPts val="600"/>
                </a:spcAft>
                <a:buSzPct val="80000"/>
                <a:buChar char="•"/>
                <a:defRPr sz="1600">
                  <a:solidFill>
                    <a:schemeClr val="bg2"/>
                  </a:solidFill>
                  <a:latin typeface="Trebuchet MS" pitchFamily="34" charset="0"/>
                  <a:ea typeface="Arial Unicode MS" pitchFamily="34" charset="-128"/>
                  <a:cs typeface="Arial Unicode MS" pitchFamily="34" charset="-128"/>
                </a:defRPr>
              </a:lvl2pPr>
              <a:lvl3pPr marL="1143000" indent="-228600" eaLnBrk="0" hangingPunct="0">
                <a:lnSpc>
                  <a:spcPct val="85000"/>
                </a:lnSpc>
                <a:spcAft>
                  <a:spcPts val="600"/>
                </a:spcAft>
                <a:buSzPct val="80000"/>
                <a:buChar char="•"/>
                <a:defRPr sz="1400">
                  <a:solidFill>
                    <a:schemeClr val="bg2"/>
                  </a:solidFill>
                  <a:latin typeface="Trebuchet MS" pitchFamily="34" charset="0"/>
                  <a:ea typeface="Arial Unicode MS" pitchFamily="34" charset="-128"/>
                  <a:cs typeface="Arial Unicode MS" pitchFamily="34" charset="-128"/>
                </a:defRPr>
              </a:lvl3pPr>
              <a:lvl4pPr marL="1600200" indent="-228600" eaLnBrk="0" hangingPunct="0">
                <a:lnSpc>
                  <a:spcPct val="85000"/>
                </a:lnSpc>
                <a:spcAft>
                  <a:spcPts val="600"/>
                </a:spcAft>
                <a:buSzPct val="80000"/>
                <a:buChar char="•"/>
                <a:defRPr sz="1200">
                  <a:solidFill>
                    <a:schemeClr val="bg2"/>
                  </a:solidFill>
                  <a:latin typeface="Trebuchet MS" pitchFamily="34" charset="0"/>
                  <a:ea typeface="Arial Unicode MS" pitchFamily="34" charset="-128"/>
                  <a:cs typeface="Arial Unicode MS" pitchFamily="34" charset="-128"/>
                </a:defRPr>
              </a:lvl4pPr>
              <a:lvl5pPr marL="2057400" indent="-228600" eaLnBrk="0" hangingPunct="0">
                <a:lnSpc>
                  <a:spcPct val="85000"/>
                </a:lnSpc>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5pPr>
              <a:lvl6pPr marL="2514600" indent="-228600" eaLnBrk="0" fontAlgn="base" hangingPunct="0">
                <a:lnSpc>
                  <a:spcPct val="85000"/>
                </a:lnSpc>
                <a:spcBef>
                  <a:spcPct val="0"/>
                </a:spcBef>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6pPr>
              <a:lvl7pPr marL="2971800" indent="-228600" eaLnBrk="0" fontAlgn="base" hangingPunct="0">
                <a:lnSpc>
                  <a:spcPct val="85000"/>
                </a:lnSpc>
                <a:spcBef>
                  <a:spcPct val="0"/>
                </a:spcBef>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7pPr>
              <a:lvl8pPr marL="3429000" indent="-228600" eaLnBrk="0" fontAlgn="base" hangingPunct="0">
                <a:lnSpc>
                  <a:spcPct val="85000"/>
                </a:lnSpc>
                <a:spcBef>
                  <a:spcPct val="0"/>
                </a:spcBef>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8pPr>
              <a:lvl9pPr marL="3886200" indent="-228600" eaLnBrk="0" fontAlgn="base" hangingPunct="0">
                <a:lnSpc>
                  <a:spcPct val="85000"/>
                </a:lnSpc>
                <a:spcBef>
                  <a:spcPct val="0"/>
                </a:spcBef>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9pPr>
            </a:lstStyle>
            <a:p>
              <a:pPr algn="ctr">
                <a:spcAft>
                  <a:spcPct val="0"/>
                </a:spcAft>
                <a:buSzTx/>
                <a:buFontTx/>
                <a:buNone/>
              </a:pPr>
              <a:r>
                <a:rPr lang="en-US" altLang="en-US" sz="1800" b="1" dirty="0">
                  <a:solidFill>
                    <a:schemeClr val="tx1">
                      <a:lumMod val="50000"/>
                      <a:lumOff val="50000"/>
                    </a:schemeClr>
                  </a:solidFill>
                  <a:ea typeface="Arial Unicode MS" panose="020B0604020202020204" pitchFamily="34" charset="-128"/>
                </a:rPr>
                <a:t>TRADITIONAL</a:t>
              </a:r>
              <a:br>
                <a:rPr lang="en-US" altLang="en-US" sz="1800" b="1" dirty="0">
                  <a:solidFill>
                    <a:schemeClr val="tx1">
                      <a:lumMod val="50000"/>
                      <a:lumOff val="50000"/>
                    </a:schemeClr>
                  </a:solidFill>
                  <a:ea typeface="Arial Unicode MS" panose="020B0604020202020204" pitchFamily="34" charset="-128"/>
                </a:rPr>
              </a:br>
              <a:r>
                <a:rPr lang="en-US" altLang="en-US" sz="1800" b="1" dirty="0">
                  <a:solidFill>
                    <a:schemeClr val="tx1">
                      <a:lumMod val="50000"/>
                      <a:lumOff val="50000"/>
                    </a:schemeClr>
                  </a:solidFill>
                  <a:ea typeface="Arial Unicode MS" panose="020B0604020202020204" pitchFamily="34" charset="-128"/>
                </a:rPr>
                <a:t>FINANCIAL</a:t>
              </a:r>
              <a:br>
                <a:rPr lang="en-US" altLang="en-US" sz="1800" b="1" dirty="0">
                  <a:solidFill>
                    <a:schemeClr val="tx1">
                      <a:lumMod val="50000"/>
                      <a:lumOff val="50000"/>
                    </a:schemeClr>
                  </a:solidFill>
                  <a:ea typeface="Arial Unicode MS" panose="020B0604020202020204" pitchFamily="34" charset="-128"/>
                </a:rPr>
              </a:br>
              <a:r>
                <a:rPr lang="en-US" altLang="en-US" sz="1800" b="1" dirty="0">
                  <a:solidFill>
                    <a:schemeClr val="tx1">
                      <a:lumMod val="50000"/>
                      <a:lumOff val="50000"/>
                    </a:schemeClr>
                  </a:solidFill>
                  <a:ea typeface="Arial Unicode MS" panose="020B0604020202020204" pitchFamily="34" charset="-128"/>
                </a:rPr>
                <a:t>INSTITUTIONS</a:t>
              </a:r>
            </a:p>
          </p:txBody>
        </p:sp>
        <p:sp>
          <p:nvSpPr>
            <p:cNvPr id="6" name="Text Box 2"/>
            <p:cNvSpPr txBox="1">
              <a:spLocks noChangeArrowheads="1"/>
            </p:cNvSpPr>
            <p:nvPr/>
          </p:nvSpPr>
          <p:spPr bwMode="auto">
            <a:xfrm>
              <a:off x="1465942" y="3773305"/>
              <a:ext cx="1220561" cy="585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85000"/>
                </a:lnSpc>
                <a:spcAft>
                  <a:spcPts val="600"/>
                </a:spcAft>
                <a:buSzPct val="80000"/>
                <a:buChar char="•"/>
                <a:defRPr sz="2200">
                  <a:solidFill>
                    <a:schemeClr val="bg2"/>
                  </a:solidFill>
                  <a:latin typeface="Trebuchet MS" pitchFamily="34" charset="0"/>
                  <a:ea typeface="MS PGothic" pitchFamily="34" charset="-128"/>
                  <a:cs typeface="Arial Unicode MS" pitchFamily="34" charset="-128"/>
                </a:defRPr>
              </a:lvl1pPr>
              <a:lvl2pPr marL="742950" indent="-285750" eaLnBrk="0" hangingPunct="0">
                <a:lnSpc>
                  <a:spcPct val="85000"/>
                </a:lnSpc>
                <a:spcAft>
                  <a:spcPts val="600"/>
                </a:spcAft>
                <a:buSzPct val="80000"/>
                <a:buChar char="•"/>
                <a:defRPr sz="1600">
                  <a:solidFill>
                    <a:schemeClr val="bg2"/>
                  </a:solidFill>
                  <a:latin typeface="Trebuchet MS" pitchFamily="34" charset="0"/>
                  <a:ea typeface="Arial Unicode MS" pitchFamily="34" charset="-128"/>
                  <a:cs typeface="Arial Unicode MS" pitchFamily="34" charset="-128"/>
                </a:defRPr>
              </a:lvl2pPr>
              <a:lvl3pPr marL="1143000" indent="-228600" eaLnBrk="0" hangingPunct="0">
                <a:lnSpc>
                  <a:spcPct val="85000"/>
                </a:lnSpc>
                <a:spcAft>
                  <a:spcPts val="600"/>
                </a:spcAft>
                <a:buSzPct val="80000"/>
                <a:buChar char="•"/>
                <a:defRPr sz="1400">
                  <a:solidFill>
                    <a:schemeClr val="bg2"/>
                  </a:solidFill>
                  <a:latin typeface="Trebuchet MS" pitchFamily="34" charset="0"/>
                  <a:ea typeface="Arial Unicode MS" pitchFamily="34" charset="-128"/>
                  <a:cs typeface="Arial Unicode MS" pitchFamily="34" charset="-128"/>
                </a:defRPr>
              </a:lvl3pPr>
              <a:lvl4pPr marL="1600200" indent="-228600" eaLnBrk="0" hangingPunct="0">
                <a:lnSpc>
                  <a:spcPct val="85000"/>
                </a:lnSpc>
                <a:spcAft>
                  <a:spcPts val="600"/>
                </a:spcAft>
                <a:buSzPct val="80000"/>
                <a:buChar char="•"/>
                <a:defRPr sz="1200">
                  <a:solidFill>
                    <a:schemeClr val="bg2"/>
                  </a:solidFill>
                  <a:latin typeface="Trebuchet MS" pitchFamily="34" charset="0"/>
                  <a:ea typeface="Arial Unicode MS" pitchFamily="34" charset="-128"/>
                  <a:cs typeface="Arial Unicode MS" pitchFamily="34" charset="-128"/>
                </a:defRPr>
              </a:lvl4pPr>
              <a:lvl5pPr marL="2057400" indent="-228600" eaLnBrk="0" hangingPunct="0">
                <a:lnSpc>
                  <a:spcPct val="85000"/>
                </a:lnSpc>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5pPr>
              <a:lvl6pPr marL="2514600" indent="-228600" eaLnBrk="0" fontAlgn="base" hangingPunct="0">
                <a:lnSpc>
                  <a:spcPct val="85000"/>
                </a:lnSpc>
                <a:spcBef>
                  <a:spcPct val="0"/>
                </a:spcBef>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6pPr>
              <a:lvl7pPr marL="2971800" indent="-228600" eaLnBrk="0" fontAlgn="base" hangingPunct="0">
                <a:lnSpc>
                  <a:spcPct val="85000"/>
                </a:lnSpc>
                <a:spcBef>
                  <a:spcPct val="0"/>
                </a:spcBef>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7pPr>
              <a:lvl8pPr marL="3429000" indent="-228600" eaLnBrk="0" fontAlgn="base" hangingPunct="0">
                <a:lnSpc>
                  <a:spcPct val="85000"/>
                </a:lnSpc>
                <a:spcBef>
                  <a:spcPct val="0"/>
                </a:spcBef>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8pPr>
              <a:lvl9pPr marL="3886200" indent="-228600" eaLnBrk="0" fontAlgn="base" hangingPunct="0">
                <a:lnSpc>
                  <a:spcPct val="85000"/>
                </a:lnSpc>
                <a:spcBef>
                  <a:spcPct val="0"/>
                </a:spcBef>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9pPr>
            </a:lstStyle>
            <a:p>
              <a:pPr algn="ctr">
                <a:spcAft>
                  <a:spcPct val="0"/>
                </a:spcAft>
                <a:buSzTx/>
                <a:buFontTx/>
                <a:buNone/>
              </a:pPr>
              <a:r>
                <a:rPr lang="en-US" altLang="en-US" sz="1800" b="1" dirty="0">
                  <a:solidFill>
                    <a:schemeClr val="tx1">
                      <a:lumMod val="50000"/>
                      <a:lumOff val="50000"/>
                    </a:schemeClr>
                  </a:solidFill>
                  <a:ea typeface="Arial Unicode MS" panose="020B0604020202020204" pitchFamily="34" charset="-128"/>
                </a:rPr>
                <a:t>YOUR</a:t>
              </a:r>
              <a:br>
                <a:rPr lang="en-US" altLang="en-US" sz="1800" b="1" dirty="0">
                  <a:solidFill>
                    <a:schemeClr val="tx1">
                      <a:lumMod val="50000"/>
                      <a:lumOff val="50000"/>
                    </a:schemeClr>
                  </a:solidFill>
                  <a:ea typeface="Arial Unicode MS" panose="020B0604020202020204" pitchFamily="34" charset="-128"/>
                </a:rPr>
              </a:br>
              <a:r>
                <a:rPr lang="en-US" altLang="en-US" sz="1800" b="1" dirty="0">
                  <a:solidFill>
                    <a:schemeClr val="tx1">
                      <a:lumMod val="50000"/>
                      <a:lumOff val="50000"/>
                    </a:schemeClr>
                  </a:solidFill>
                  <a:ea typeface="Arial Unicode MS" panose="020B0604020202020204" pitchFamily="34" charset="-128"/>
                </a:rPr>
                <a:t> MONEY</a:t>
              </a:r>
            </a:p>
          </p:txBody>
        </p:sp>
        <p:sp>
          <p:nvSpPr>
            <p:cNvPr id="7" name="Text Box 2"/>
            <p:cNvSpPr txBox="1">
              <a:spLocks noChangeArrowheads="1"/>
            </p:cNvSpPr>
            <p:nvPr/>
          </p:nvSpPr>
          <p:spPr bwMode="auto">
            <a:xfrm>
              <a:off x="6331858" y="3773305"/>
              <a:ext cx="1563462" cy="585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85000"/>
                </a:lnSpc>
                <a:spcAft>
                  <a:spcPts val="600"/>
                </a:spcAft>
                <a:buSzPct val="80000"/>
                <a:buChar char="•"/>
                <a:defRPr sz="2200">
                  <a:solidFill>
                    <a:schemeClr val="bg2"/>
                  </a:solidFill>
                  <a:latin typeface="Trebuchet MS" pitchFamily="34" charset="0"/>
                  <a:ea typeface="MS PGothic" pitchFamily="34" charset="-128"/>
                  <a:cs typeface="Arial Unicode MS" pitchFamily="34" charset="-128"/>
                </a:defRPr>
              </a:lvl1pPr>
              <a:lvl2pPr marL="742950" indent="-285750" eaLnBrk="0" hangingPunct="0">
                <a:lnSpc>
                  <a:spcPct val="85000"/>
                </a:lnSpc>
                <a:spcAft>
                  <a:spcPts val="600"/>
                </a:spcAft>
                <a:buSzPct val="80000"/>
                <a:buChar char="•"/>
                <a:defRPr sz="1600">
                  <a:solidFill>
                    <a:schemeClr val="bg2"/>
                  </a:solidFill>
                  <a:latin typeface="Trebuchet MS" pitchFamily="34" charset="0"/>
                  <a:ea typeface="Arial Unicode MS" pitchFamily="34" charset="-128"/>
                  <a:cs typeface="Arial Unicode MS" pitchFamily="34" charset="-128"/>
                </a:defRPr>
              </a:lvl2pPr>
              <a:lvl3pPr marL="1143000" indent="-228600" eaLnBrk="0" hangingPunct="0">
                <a:lnSpc>
                  <a:spcPct val="85000"/>
                </a:lnSpc>
                <a:spcAft>
                  <a:spcPts val="600"/>
                </a:spcAft>
                <a:buSzPct val="80000"/>
                <a:buChar char="•"/>
                <a:defRPr sz="1400">
                  <a:solidFill>
                    <a:schemeClr val="bg2"/>
                  </a:solidFill>
                  <a:latin typeface="Trebuchet MS" pitchFamily="34" charset="0"/>
                  <a:ea typeface="Arial Unicode MS" pitchFamily="34" charset="-128"/>
                  <a:cs typeface="Arial Unicode MS" pitchFamily="34" charset="-128"/>
                </a:defRPr>
              </a:lvl3pPr>
              <a:lvl4pPr marL="1600200" indent="-228600" eaLnBrk="0" hangingPunct="0">
                <a:lnSpc>
                  <a:spcPct val="85000"/>
                </a:lnSpc>
                <a:spcAft>
                  <a:spcPts val="600"/>
                </a:spcAft>
                <a:buSzPct val="80000"/>
                <a:buChar char="•"/>
                <a:defRPr sz="1200">
                  <a:solidFill>
                    <a:schemeClr val="bg2"/>
                  </a:solidFill>
                  <a:latin typeface="Trebuchet MS" pitchFamily="34" charset="0"/>
                  <a:ea typeface="Arial Unicode MS" pitchFamily="34" charset="-128"/>
                  <a:cs typeface="Arial Unicode MS" pitchFamily="34" charset="-128"/>
                </a:defRPr>
              </a:lvl4pPr>
              <a:lvl5pPr marL="2057400" indent="-228600" eaLnBrk="0" hangingPunct="0">
                <a:lnSpc>
                  <a:spcPct val="85000"/>
                </a:lnSpc>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5pPr>
              <a:lvl6pPr marL="2514600" indent="-228600" eaLnBrk="0" fontAlgn="base" hangingPunct="0">
                <a:lnSpc>
                  <a:spcPct val="85000"/>
                </a:lnSpc>
                <a:spcBef>
                  <a:spcPct val="0"/>
                </a:spcBef>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6pPr>
              <a:lvl7pPr marL="2971800" indent="-228600" eaLnBrk="0" fontAlgn="base" hangingPunct="0">
                <a:lnSpc>
                  <a:spcPct val="85000"/>
                </a:lnSpc>
                <a:spcBef>
                  <a:spcPct val="0"/>
                </a:spcBef>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7pPr>
              <a:lvl8pPr marL="3429000" indent="-228600" eaLnBrk="0" fontAlgn="base" hangingPunct="0">
                <a:lnSpc>
                  <a:spcPct val="85000"/>
                </a:lnSpc>
                <a:spcBef>
                  <a:spcPct val="0"/>
                </a:spcBef>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8pPr>
              <a:lvl9pPr marL="3886200" indent="-228600" eaLnBrk="0" fontAlgn="base" hangingPunct="0">
                <a:lnSpc>
                  <a:spcPct val="85000"/>
                </a:lnSpc>
                <a:spcBef>
                  <a:spcPct val="0"/>
                </a:spcBef>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9pPr>
            </a:lstStyle>
            <a:p>
              <a:pPr algn="ctr">
                <a:spcAft>
                  <a:spcPct val="0"/>
                </a:spcAft>
                <a:buSzTx/>
                <a:buFontTx/>
                <a:buNone/>
              </a:pPr>
              <a:r>
                <a:rPr lang="en-US" altLang="en-US" sz="1800" b="1" dirty="0">
                  <a:solidFill>
                    <a:schemeClr val="tx1">
                      <a:lumMod val="50000"/>
                      <a:lumOff val="50000"/>
                    </a:schemeClr>
                  </a:solidFill>
                  <a:ea typeface="Arial Unicode MS" panose="020B0604020202020204" pitchFamily="34" charset="-128"/>
                </a:rPr>
                <a:t>GLOBAL</a:t>
              </a:r>
              <a:br>
                <a:rPr lang="en-US" altLang="en-US" sz="1800" b="1" dirty="0">
                  <a:solidFill>
                    <a:schemeClr val="tx1">
                      <a:lumMod val="50000"/>
                      <a:lumOff val="50000"/>
                    </a:schemeClr>
                  </a:solidFill>
                  <a:ea typeface="Arial Unicode MS" panose="020B0604020202020204" pitchFamily="34" charset="-128"/>
                </a:rPr>
              </a:br>
              <a:r>
                <a:rPr lang="en-US" altLang="en-US" sz="1800" b="1" dirty="0">
                  <a:solidFill>
                    <a:schemeClr val="tx1">
                      <a:lumMod val="50000"/>
                      <a:lumOff val="50000"/>
                    </a:schemeClr>
                  </a:solidFill>
                  <a:ea typeface="Arial Unicode MS" panose="020B0604020202020204" pitchFamily="34" charset="-128"/>
                </a:rPr>
                <a:t>ECONOMY</a:t>
              </a: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33551" t="39599" r="32590" b="9745"/>
            <a:stretch/>
          </p:blipFill>
          <p:spPr>
            <a:xfrm>
              <a:off x="3429000" y="2090057"/>
              <a:ext cx="2425700" cy="1409700"/>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70280"/>
            <a:stretch/>
          </p:blipFill>
          <p:spPr>
            <a:xfrm>
              <a:off x="6057900" y="998350"/>
              <a:ext cx="2129138" cy="2782899"/>
            </a:xfrm>
            <a:prstGeom prst="rect">
              <a:avLst/>
            </a:prstGeom>
          </p:spPr>
        </p:pic>
      </p:grpSp>
      <p:sp>
        <p:nvSpPr>
          <p:cNvPr id="190" name="Rectangle 15"/>
          <p:cNvSpPr>
            <a:spLocks noChangeArrowheads="1"/>
          </p:cNvSpPr>
          <p:nvPr/>
        </p:nvSpPr>
        <p:spPr bwMode="auto">
          <a:xfrm>
            <a:off x="1524000" y="5064883"/>
            <a:ext cx="9144000" cy="459581"/>
          </a:xfrm>
          <a:prstGeom prst="rect">
            <a:avLst/>
          </a:prstGeom>
          <a:noFill/>
          <a:ln>
            <a:noFill/>
          </a:ln>
        </p:spPr>
        <p:txBody>
          <a:bodyPr wrap="none" anchor="ctr"/>
          <a:lstStyle>
            <a:lvl1pPr eaLnBrk="0" hangingPunct="0">
              <a:lnSpc>
                <a:spcPct val="85000"/>
              </a:lnSpc>
              <a:spcAft>
                <a:spcPts val="600"/>
              </a:spcAft>
              <a:buSzPct val="80000"/>
              <a:buChar char="•"/>
              <a:defRPr sz="2200">
                <a:solidFill>
                  <a:schemeClr val="bg2"/>
                </a:solidFill>
                <a:latin typeface="Trebuchet MS" pitchFamily="34" charset="0"/>
                <a:ea typeface="MS PGothic" pitchFamily="34" charset="-128"/>
                <a:cs typeface="Arial Unicode MS" pitchFamily="34" charset="-128"/>
              </a:defRPr>
            </a:lvl1pPr>
            <a:lvl2pPr marL="742950" indent="-285750" eaLnBrk="0" hangingPunct="0">
              <a:lnSpc>
                <a:spcPct val="85000"/>
              </a:lnSpc>
              <a:spcAft>
                <a:spcPts val="600"/>
              </a:spcAft>
              <a:buSzPct val="80000"/>
              <a:buChar char="•"/>
              <a:defRPr sz="1600">
                <a:solidFill>
                  <a:schemeClr val="bg2"/>
                </a:solidFill>
                <a:latin typeface="Trebuchet MS" pitchFamily="34" charset="0"/>
                <a:ea typeface="Arial Unicode MS" pitchFamily="34" charset="-128"/>
                <a:cs typeface="Arial Unicode MS" pitchFamily="34" charset="-128"/>
              </a:defRPr>
            </a:lvl2pPr>
            <a:lvl3pPr marL="1143000" indent="-228600" eaLnBrk="0" hangingPunct="0">
              <a:lnSpc>
                <a:spcPct val="85000"/>
              </a:lnSpc>
              <a:spcAft>
                <a:spcPts val="600"/>
              </a:spcAft>
              <a:buSzPct val="80000"/>
              <a:buChar char="•"/>
              <a:defRPr sz="1400">
                <a:solidFill>
                  <a:schemeClr val="bg2"/>
                </a:solidFill>
                <a:latin typeface="Trebuchet MS" pitchFamily="34" charset="0"/>
                <a:ea typeface="Arial Unicode MS" pitchFamily="34" charset="-128"/>
                <a:cs typeface="Arial Unicode MS" pitchFamily="34" charset="-128"/>
              </a:defRPr>
            </a:lvl3pPr>
            <a:lvl4pPr marL="1600200" indent="-228600" eaLnBrk="0" hangingPunct="0">
              <a:lnSpc>
                <a:spcPct val="85000"/>
              </a:lnSpc>
              <a:spcAft>
                <a:spcPts val="600"/>
              </a:spcAft>
              <a:buSzPct val="80000"/>
              <a:buChar char="•"/>
              <a:defRPr sz="1200">
                <a:solidFill>
                  <a:schemeClr val="bg2"/>
                </a:solidFill>
                <a:latin typeface="Trebuchet MS" pitchFamily="34" charset="0"/>
                <a:ea typeface="Arial Unicode MS" pitchFamily="34" charset="-128"/>
                <a:cs typeface="Arial Unicode MS" pitchFamily="34" charset="-128"/>
              </a:defRPr>
            </a:lvl4pPr>
            <a:lvl5pPr marL="2057400" indent="-228600" eaLnBrk="0" hangingPunct="0">
              <a:lnSpc>
                <a:spcPct val="85000"/>
              </a:lnSpc>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5pPr>
            <a:lvl6pPr marL="2514600" indent="-228600" eaLnBrk="0" fontAlgn="base" hangingPunct="0">
              <a:lnSpc>
                <a:spcPct val="85000"/>
              </a:lnSpc>
              <a:spcBef>
                <a:spcPct val="0"/>
              </a:spcBef>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6pPr>
            <a:lvl7pPr marL="2971800" indent="-228600" eaLnBrk="0" fontAlgn="base" hangingPunct="0">
              <a:lnSpc>
                <a:spcPct val="85000"/>
              </a:lnSpc>
              <a:spcBef>
                <a:spcPct val="0"/>
              </a:spcBef>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7pPr>
            <a:lvl8pPr marL="3429000" indent="-228600" eaLnBrk="0" fontAlgn="base" hangingPunct="0">
              <a:lnSpc>
                <a:spcPct val="85000"/>
              </a:lnSpc>
              <a:spcBef>
                <a:spcPct val="0"/>
              </a:spcBef>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8pPr>
            <a:lvl9pPr marL="3886200" indent="-228600" eaLnBrk="0" fontAlgn="base" hangingPunct="0">
              <a:lnSpc>
                <a:spcPct val="85000"/>
              </a:lnSpc>
              <a:spcBef>
                <a:spcPct val="0"/>
              </a:spcBef>
              <a:spcAft>
                <a:spcPts val="600"/>
              </a:spcAft>
              <a:buSzPct val="80000"/>
              <a:buChar char="•"/>
              <a:defRPr sz="1000">
                <a:solidFill>
                  <a:schemeClr val="bg2"/>
                </a:solidFill>
                <a:latin typeface="Trebuchet MS" pitchFamily="34" charset="0"/>
                <a:ea typeface="Arial Unicode MS" pitchFamily="34" charset="-128"/>
                <a:cs typeface="Arial Unicode MS" pitchFamily="34" charset="-128"/>
              </a:defRPr>
            </a:lvl9pPr>
          </a:lstStyle>
          <a:p>
            <a:pPr algn="ctr" eaLnBrk="1" hangingPunct="1">
              <a:lnSpc>
                <a:spcPct val="100000"/>
              </a:lnSpc>
              <a:spcAft>
                <a:spcPct val="0"/>
              </a:spcAft>
              <a:buSzTx/>
              <a:buFontTx/>
              <a:buNone/>
            </a:pPr>
            <a:r>
              <a:rPr lang="en-US" altLang="en-US" sz="1600" dirty="0">
                <a:solidFill>
                  <a:schemeClr val="tx1"/>
                </a:solidFill>
                <a:ea typeface="Arial Unicode MS" panose="020B0604020202020204" pitchFamily="34" charset="-128"/>
                <a:cs typeface="Times New Roman" pitchFamily="18" charset="0"/>
              </a:rPr>
              <a:t>Savings Accounts, CDs, Cash Value Life Insurance = </a:t>
            </a:r>
            <a:r>
              <a:rPr lang="en-US" altLang="en-US" sz="2000" dirty="0">
                <a:solidFill>
                  <a:srgbClr val="E08853"/>
                </a:solidFill>
                <a:ea typeface="Arial Unicode MS" panose="020B0604020202020204" pitchFamily="34" charset="-128"/>
                <a:cs typeface="Times New Roman" pitchFamily="18" charset="0"/>
              </a:rPr>
              <a:t>Historically Low Rates of Return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p:cNvSpPr>
          <p:nvPr>
            <p:ph type="title"/>
          </p:nvPr>
        </p:nvSpPr>
        <p:spPr>
          <a:xfrm>
            <a:off x="404735" y="287334"/>
            <a:ext cx="10223291" cy="1485900"/>
          </a:xfrm>
        </p:spPr>
        <p:txBody>
          <a:bodyPr>
            <a:noAutofit/>
          </a:bodyPr>
          <a:lstStyle/>
          <a:p>
            <a:r>
              <a:rPr lang="en-US" altLang="en-US" sz="6000" b="1" dirty="0"/>
              <a:t>Are You Earning a Guaranteed Loss? </a:t>
            </a:r>
          </a:p>
        </p:txBody>
      </p:sp>
      <p:sp>
        <p:nvSpPr>
          <p:cNvPr id="15363" name="Text Box 5"/>
          <p:cNvSpPr txBox="1">
            <a:spLocks noChangeArrowheads="1"/>
          </p:cNvSpPr>
          <p:nvPr/>
        </p:nvSpPr>
        <p:spPr bwMode="auto">
          <a:xfrm>
            <a:off x="2757728" y="2287329"/>
            <a:ext cx="6875863" cy="262392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F2CC"/>
              </a:buClr>
              <a:buSzPct val="70000"/>
              <a:buFont typeface="Arial" panose="020B0604020202020204" pitchFamily="34" charset="0"/>
              <a:buChar char="•"/>
              <a:tabLst>
                <a:tab pos="4572000" algn="r"/>
              </a:tabLst>
              <a:defRPr sz="3200">
                <a:solidFill>
                  <a:srgbClr val="252525"/>
                </a:solidFill>
                <a:latin typeface="Century Gothic" panose="020B0502020202020204" pitchFamily="34" charset="0"/>
                <a:cs typeface="Segoe UI" panose="020B0502040204020203" pitchFamily="34" charset="0"/>
              </a:defRPr>
            </a:lvl1pPr>
            <a:lvl2pPr marL="742950" indent="-285750" eaLnBrk="0" hangingPunct="0">
              <a:spcBef>
                <a:spcPct val="20000"/>
              </a:spcBef>
              <a:buClr>
                <a:srgbClr val="FFF2CC"/>
              </a:buClr>
              <a:buSzPct val="70000"/>
              <a:buFont typeface="Arial" panose="020B0604020202020204" pitchFamily="34" charset="0"/>
              <a:buChar char="•"/>
              <a:tabLst>
                <a:tab pos="4572000" algn="r"/>
              </a:tabLst>
              <a:defRPr sz="2800">
                <a:solidFill>
                  <a:srgbClr val="252525"/>
                </a:solidFill>
                <a:latin typeface="Century Gothic" panose="020B0502020202020204" pitchFamily="34" charset="0"/>
                <a:cs typeface="Segoe UI" panose="020B0502040204020203" pitchFamily="34" charset="0"/>
              </a:defRPr>
            </a:lvl2pPr>
            <a:lvl3pPr marL="1143000" indent="-228600" eaLnBrk="0" hangingPunct="0">
              <a:spcBef>
                <a:spcPct val="20000"/>
              </a:spcBef>
              <a:buClr>
                <a:srgbClr val="FFF2CC"/>
              </a:buClr>
              <a:buSzPct val="70000"/>
              <a:buFont typeface="Arial" panose="020B0604020202020204" pitchFamily="34" charset="0"/>
              <a:buChar char="•"/>
              <a:tabLst>
                <a:tab pos="4572000" algn="r"/>
              </a:tabLst>
              <a:defRPr sz="2400">
                <a:solidFill>
                  <a:srgbClr val="252525"/>
                </a:solidFill>
                <a:latin typeface="Century Gothic" panose="020B0502020202020204" pitchFamily="34" charset="0"/>
                <a:cs typeface="Segoe UI" panose="020B0502040204020203" pitchFamily="34" charset="0"/>
              </a:defRPr>
            </a:lvl3pPr>
            <a:lvl4pPr marL="1600200" indent="-228600" eaLnBrk="0" hangingPunct="0">
              <a:spcBef>
                <a:spcPct val="20000"/>
              </a:spcBef>
              <a:buClr>
                <a:srgbClr val="FFF2CC"/>
              </a:buClr>
              <a:buSzPct val="70000"/>
              <a:buFont typeface="Arial" panose="020B0604020202020204" pitchFamily="34" charset="0"/>
              <a:buChar char="•"/>
              <a:tabLst>
                <a:tab pos="4572000" algn="r"/>
              </a:tabLst>
              <a:defRPr sz="2000">
                <a:solidFill>
                  <a:srgbClr val="252525"/>
                </a:solidFill>
                <a:latin typeface="Century Gothic" panose="020B0502020202020204" pitchFamily="34" charset="0"/>
                <a:cs typeface="Segoe UI" panose="020B0502040204020203" pitchFamily="34" charset="0"/>
              </a:defRPr>
            </a:lvl4pPr>
            <a:lvl5pPr marL="2057400" indent="-228600" eaLnBrk="0" hangingPunct="0">
              <a:spcBef>
                <a:spcPct val="20000"/>
              </a:spcBef>
              <a:buClr>
                <a:srgbClr val="FFF2CC"/>
              </a:buClr>
              <a:buSzPct val="70000"/>
              <a:buFont typeface="Arial" panose="020B0604020202020204" pitchFamily="34" charset="0"/>
              <a:buChar char="•"/>
              <a:tabLst>
                <a:tab pos="4572000" algn="r"/>
              </a:tabLst>
              <a:defRPr sz="2000">
                <a:solidFill>
                  <a:srgbClr val="252525"/>
                </a:solidFill>
                <a:latin typeface="Century Gothic" panose="020B0502020202020204" pitchFamily="34" charset="0"/>
                <a:cs typeface="Segoe UI" panose="020B0502040204020203" pitchFamily="34" charset="0"/>
              </a:defRPr>
            </a:lvl5pPr>
            <a:lvl6pPr marL="2514600" indent="-228600" eaLnBrk="0" fontAlgn="base" hangingPunct="0">
              <a:spcBef>
                <a:spcPct val="20000"/>
              </a:spcBef>
              <a:spcAft>
                <a:spcPct val="0"/>
              </a:spcAft>
              <a:buClr>
                <a:srgbClr val="FFF2CC"/>
              </a:buClr>
              <a:buSzPct val="70000"/>
              <a:buFont typeface="Arial" panose="020B0604020202020204" pitchFamily="34" charset="0"/>
              <a:buChar char="•"/>
              <a:tabLst>
                <a:tab pos="4572000" algn="r"/>
              </a:tabLst>
              <a:defRPr sz="2000">
                <a:solidFill>
                  <a:srgbClr val="252525"/>
                </a:solidFill>
                <a:latin typeface="Century Gothic" panose="020B0502020202020204" pitchFamily="34" charset="0"/>
                <a:cs typeface="Segoe UI" panose="020B0502040204020203" pitchFamily="34" charset="0"/>
              </a:defRPr>
            </a:lvl6pPr>
            <a:lvl7pPr marL="2971800" indent="-228600" eaLnBrk="0" fontAlgn="base" hangingPunct="0">
              <a:spcBef>
                <a:spcPct val="20000"/>
              </a:spcBef>
              <a:spcAft>
                <a:spcPct val="0"/>
              </a:spcAft>
              <a:buClr>
                <a:srgbClr val="FFF2CC"/>
              </a:buClr>
              <a:buSzPct val="70000"/>
              <a:buFont typeface="Arial" panose="020B0604020202020204" pitchFamily="34" charset="0"/>
              <a:buChar char="•"/>
              <a:tabLst>
                <a:tab pos="4572000" algn="r"/>
              </a:tabLst>
              <a:defRPr sz="2000">
                <a:solidFill>
                  <a:srgbClr val="252525"/>
                </a:solidFill>
                <a:latin typeface="Century Gothic" panose="020B0502020202020204" pitchFamily="34" charset="0"/>
                <a:cs typeface="Segoe UI" panose="020B0502040204020203" pitchFamily="34" charset="0"/>
              </a:defRPr>
            </a:lvl7pPr>
            <a:lvl8pPr marL="3429000" indent="-228600" eaLnBrk="0" fontAlgn="base" hangingPunct="0">
              <a:spcBef>
                <a:spcPct val="20000"/>
              </a:spcBef>
              <a:spcAft>
                <a:spcPct val="0"/>
              </a:spcAft>
              <a:buClr>
                <a:srgbClr val="FFF2CC"/>
              </a:buClr>
              <a:buSzPct val="70000"/>
              <a:buFont typeface="Arial" panose="020B0604020202020204" pitchFamily="34" charset="0"/>
              <a:buChar char="•"/>
              <a:tabLst>
                <a:tab pos="4572000" algn="r"/>
              </a:tabLst>
              <a:defRPr sz="2000">
                <a:solidFill>
                  <a:srgbClr val="252525"/>
                </a:solidFill>
                <a:latin typeface="Century Gothic" panose="020B0502020202020204" pitchFamily="34" charset="0"/>
                <a:cs typeface="Segoe UI" panose="020B0502040204020203" pitchFamily="34" charset="0"/>
              </a:defRPr>
            </a:lvl8pPr>
            <a:lvl9pPr marL="3886200" indent="-228600" eaLnBrk="0" fontAlgn="base" hangingPunct="0">
              <a:spcBef>
                <a:spcPct val="20000"/>
              </a:spcBef>
              <a:spcAft>
                <a:spcPct val="0"/>
              </a:spcAft>
              <a:buClr>
                <a:srgbClr val="FFF2CC"/>
              </a:buClr>
              <a:buSzPct val="70000"/>
              <a:buFont typeface="Arial" panose="020B0604020202020204" pitchFamily="34" charset="0"/>
              <a:buChar char="•"/>
              <a:tabLst>
                <a:tab pos="4572000" algn="r"/>
              </a:tabLst>
              <a:defRPr sz="2000">
                <a:solidFill>
                  <a:srgbClr val="252525"/>
                </a:solidFill>
                <a:latin typeface="Century Gothic" panose="020B0502020202020204" pitchFamily="34" charset="0"/>
                <a:cs typeface="Segoe UI" panose="020B0502040204020203" pitchFamily="34" charset="0"/>
              </a:defRPr>
            </a:lvl9pPr>
          </a:lstStyle>
          <a:p>
            <a:pPr defTabSz="379476" eaLnBrk="1" hangingPunct="1">
              <a:lnSpc>
                <a:spcPct val="85000"/>
              </a:lnSpc>
              <a:spcBef>
                <a:spcPct val="0"/>
              </a:spcBef>
              <a:spcAft>
                <a:spcPct val="100000"/>
              </a:spcAft>
              <a:buClrTx/>
              <a:buSzTx/>
              <a:buNone/>
              <a:tabLst>
                <a:tab pos="3794760" algn="r"/>
              </a:tabLst>
            </a:pPr>
            <a:endParaRPr lang="en-US" altLang="en-US" sz="1494" b="1">
              <a:solidFill>
                <a:srgbClr val="4A4A4A"/>
              </a:solidFill>
              <a:latin typeface="Trebuchet MS" panose="020B0603020202020204" pitchFamily="34" charset="0"/>
              <a:ea typeface="Arial Unicode MS" panose="020B0600070205080204" pitchFamily="34" charset="-128"/>
            </a:endParaRPr>
          </a:p>
          <a:p>
            <a:pPr defTabSz="379476" eaLnBrk="1" hangingPunct="1">
              <a:lnSpc>
                <a:spcPct val="85000"/>
              </a:lnSpc>
              <a:spcBef>
                <a:spcPct val="0"/>
              </a:spcBef>
              <a:spcAft>
                <a:spcPct val="100000"/>
              </a:spcAft>
              <a:buClrTx/>
              <a:buSzTx/>
              <a:buNone/>
              <a:tabLst>
                <a:tab pos="3794760" algn="r"/>
              </a:tabLst>
            </a:pPr>
            <a:r>
              <a:rPr lang="en-US" altLang="en-US" sz="1328">
                <a:solidFill>
                  <a:schemeClr val="tx1"/>
                </a:solidFill>
                <a:latin typeface="Trebuchet MS" panose="020B0603020202020204" pitchFamily="34" charset="0"/>
                <a:ea typeface="Arial Unicode MS" panose="020B0600070205080204" pitchFamily="34" charset="-128"/>
              </a:rPr>
              <a:t>You earn </a:t>
            </a:r>
            <a:r>
              <a:rPr lang="en-US" altLang="en-US" sz="1494" b="1">
                <a:solidFill>
                  <a:srgbClr val="800000"/>
                </a:solidFill>
                <a:latin typeface="Trebuchet MS" panose="020B0603020202020204" pitchFamily="34" charset="0"/>
                <a:ea typeface="Arial Unicode MS" panose="020B0600070205080204" pitchFamily="34" charset="-128"/>
              </a:rPr>
              <a:t>interest</a:t>
            </a:r>
            <a:r>
              <a:rPr lang="en-US" altLang="en-US" sz="1328">
                <a:solidFill>
                  <a:schemeClr val="tx1"/>
                </a:solidFill>
                <a:latin typeface="Trebuchet MS" panose="020B0603020202020204" pitchFamily="34" charset="0"/>
                <a:ea typeface="Arial Unicode MS" panose="020B0600070205080204" pitchFamily="34" charset="-128"/>
              </a:rPr>
              <a:t> for the year:</a:t>
            </a:r>
          </a:p>
          <a:p>
            <a:pPr defTabSz="379476" eaLnBrk="1" hangingPunct="1">
              <a:lnSpc>
                <a:spcPct val="85000"/>
              </a:lnSpc>
              <a:spcBef>
                <a:spcPct val="0"/>
              </a:spcBef>
              <a:spcAft>
                <a:spcPct val="100000"/>
              </a:spcAft>
              <a:buClrTx/>
              <a:buSzTx/>
              <a:buNone/>
              <a:tabLst>
                <a:tab pos="3794760" algn="r"/>
              </a:tabLst>
            </a:pPr>
            <a:r>
              <a:rPr lang="en-US" altLang="en-US" sz="1328">
                <a:solidFill>
                  <a:schemeClr val="tx1"/>
                </a:solidFill>
                <a:latin typeface="Trebuchet MS" panose="020B0603020202020204" pitchFamily="34" charset="0"/>
                <a:ea typeface="Arial Unicode MS" panose="020B0600070205080204" pitchFamily="34" charset="-128"/>
              </a:rPr>
              <a:t>But you pay </a:t>
            </a:r>
            <a:r>
              <a:rPr lang="en-US" altLang="en-US" sz="1494" b="1">
                <a:solidFill>
                  <a:srgbClr val="800000"/>
                </a:solidFill>
                <a:latin typeface="Trebuchet MS" panose="020B0603020202020204" pitchFamily="34" charset="0"/>
                <a:ea typeface="Arial Unicode MS" panose="020B0600070205080204" pitchFamily="34" charset="-128"/>
              </a:rPr>
              <a:t>$100 in taxes</a:t>
            </a:r>
            <a:r>
              <a:rPr lang="en-US" altLang="en-US" sz="1328">
                <a:solidFill>
                  <a:schemeClr val="tx1"/>
                </a:solidFill>
                <a:latin typeface="Trebuchet MS" panose="020B0603020202020204" pitchFamily="34" charset="0"/>
                <a:ea typeface="Arial Unicode MS" panose="020B0600070205080204" pitchFamily="34" charset="-128"/>
              </a:rPr>
              <a:t> on that interest at </a:t>
            </a:r>
            <a:r>
              <a:rPr lang="en-US" altLang="en-US" sz="1328" b="1">
                <a:solidFill>
                  <a:srgbClr val="800000"/>
                </a:solidFill>
                <a:latin typeface="Trebuchet MS" panose="020B0603020202020204" pitchFamily="34" charset="0"/>
                <a:ea typeface="Arial Unicode MS" panose="020B0600070205080204" pitchFamily="34" charset="-128"/>
              </a:rPr>
              <a:t>25%</a:t>
            </a:r>
          </a:p>
          <a:p>
            <a:pPr defTabSz="379476" eaLnBrk="1" hangingPunct="1">
              <a:lnSpc>
                <a:spcPct val="85000"/>
              </a:lnSpc>
              <a:spcBef>
                <a:spcPct val="0"/>
              </a:spcBef>
              <a:spcAft>
                <a:spcPct val="100000"/>
              </a:spcAft>
              <a:buClrTx/>
              <a:buSzTx/>
              <a:buNone/>
              <a:tabLst>
                <a:tab pos="3794760" algn="r"/>
              </a:tabLst>
            </a:pPr>
            <a:r>
              <a:rPr lang="en-US" altLang="en-US" sz="1328">
                <a:solidFill>
                  <a:schemeClr val="tx1"/>
                </a:solidFill>
                <a:latin typeface="Trebuchet MS" panose="020B0603020202020204" pitchFamily="34" charset="0"/>
                <a:ea typeface="Arial Unicode MS" panose="020B0600070205080204" pitchFamily="34" charset="-128"/>
              </a:rPr>
              <a:t>So, your </a:t>
            </a:r>
            <a:r>
              <a:rPr lang="en-US" altLang="en-US" sz="1494" b="1">
                <a:solidFill>
                  <a:srgbClr val="800000"/>
                </a:solidFill>
                <a:latin typeface="Trebuchet MS" panose="020B0603020202020204" pitchFamily="34" charset="0"/>
                <a:ea typeface="Arial Unicode MS" panose="020B0600070205080204" pitchFamily="34" charset="-128"/>
              </a:rPr>
              <a:t>net earnings</a:t>
            </a:r>
            <a:r>
              <a:rPr lang="en-US" altLang="en-US" sz="1328">
                <a:solidFill>
                  <a:schemeClr val="tx1"/>
                </a:solidFill>
                <a:latin typeface="Trebuchet MS" panose="020B0603020202020204" pitchFamily="34" charset="0"/>
                <a:ea typeface="Arial Unicode MS" panose="020B0600070205080204" pitchFamily="34" charset="-128"/>
              </a:rPr>
              <a:t> are:</a:t>
            </a:r>
          </a:p>
          <a:p>
            <a:pPr defTabSz="379476" eaLnBrk="1" hangingPunct="1">
              <a:lnSpc>
                <a:spcPct val="85000"/>
              </a:lnSpc>
              <a:spcBef>
                <a:spcPct val="0"/>
              </a:spcBef>
              <a:spcAft>
                <a:spcPct val="100000"/>
              </a:spcAft>
              <a:buClrTx/>
              <a:buSzTx/>
              <a:buNone/>
              <a:tabLst>
                <a:tab pos="3794760" algn="r"/>
              </a:tabLst>
            </a:pPr>
            <a:r>
              <a:rPr lang="en-US" altLang="en-US" sz="1328">
                <a:solidFill>
                  <a:schemeClr val="tx1"/>
                </a:solidFill>
                <a:latin typeface="Trebuchet MS" panose="020B0603020202020204" pitchFamily="34" charset="0"/>
                <a:ea typeface="Arial Unicode MS" panose="020B0600070205080204" pitchFamily="34" charset="-128"/>
              </a:rPr>
              <a:t>Your resulting </a:t>
            </a:r>
            <a:r>
              <a:rPr lang="en-US" altLang="en-US" sz="1494" b="1">
                <a:solidFill>
                  <a:srgbClr val="800000"/>
                </a:solidFill>
                <a:latin typeface="Trebuchet MS" panose="020B0603020202020204" pitchFamily="34" charset="0"/>
                <a:ea typeface="Arial Unicode MS" panose="020B0600070205080204" pitchFamily="34" charset="-128"/>
              </a:rPr>
              <a:t>balance</a:t>
            </a:r>
            <a:r>
              <a:rPr lang="en-US" altLang="en-US" sz="1328">
                <a:solidFill>
                  <a:schemeClr val="tx1"/>
                </a:solidFill>
                <a:latin typeface="Trebuchet MS" panose="020B0603020202020204" pitchFamily="34" charset="0"/>
                <a:ea typeface="Arial Unicode MS" panose="020B0600070205080204" pitchFamily="34" charset="-128"/>
              </a:rPr>
              <a:t> would be:</a:t>
            </a:r>
          </a:p>
          <a:p>
            <a:pPr defTabSz="379476" eaLnBrk="1" hangingPunct="1">
              <a:lnSpc>
                <a:spcPct val="85000"/>
              </a:lnSpc>
              <a:spcBef>
                <a:spcPct val="0"/>
              </a:spcBef>
              <a:spcAft>
                <a:spcPct val="100000"/>
              </a:spcAft>
              <a:buClrTx/>
              <a:buSzTx/>
              <a:buNone/>
              <a:tabLst>
                <a:tab pos="3794760" algn="r"/>
              </a:tabLst>
            </a:pPr>
            <a:r>
              <a:rPr lang="en-US" altLang="en-US" sz="1328">
                <a:solidFill>
                  <a:schemeClr val="tx1"/>
                </a:solidFill>
                <a:latin typeface="Trebuchet MS" panose="020B0603020202020204" pitchFamily="34" charset="0"/>
                <a:ea typeface="Arial Unicode MS" panose="020B0600070205080204" pitchFamily="34" charset="-128"/>
              </a:rPr>
              <a:t>… but if </a:t>
            </a:r>
            <a:r>
              <a:rPr lang="en-US" altLang="en-US" sz="1494" b="1">
                <a:solidFill>
                  <a:srgbClr val="800000"/>
                </a:solidFill>
                <a:latin typeface="Trebuchet MS" panose="020B0603020202020204" pitchFamily="34" charset="0"/>
                <a:ea typeface="Arial Unicode MS" panose="020B0600070205080204" pitchFamily="34" charset="-128"/>
              </a:rPr>
              <a:t>inflation is 3%,</a:t>
            </a:r>
            <a:r>
              <a:rPr lang="en-US" altLang="en-US" sz="1328">
                <a:solidFill>
                  <a:schemeClr val="tx1"/>
                </a:solidFill>
                <a:latin typeface="Trebuchet MS" panose="020B0603020202020204" pitchFamily="34" charset="0"/>
                <a:ea typeface="Arial Unicode MS" panose="020B0600070205080204" pitchFamily="34" charset="-128"/>
              </a:rPr>
              <a:t> your buying power would be reduced to:</a:t>
            </a:r>
            <a:br>
              <a:rPr lang="en-US" altLang="en-US" sz="1328">
                <a:solidFill>
                  <a:schemeClr val="tx1"/>
                </a:solidFill>
                <a:latin typeface="Trebuchet MS" panose="020B0603020202020204" pitchFamily="34" charset="0"/>
                <a:ea typeface="Arial Unicode MS" panose="020B0600070205080204" pitchFamily="34" charset="-128"/>
              </a:rPr>
            </a:br>
            <a:endParaRPr lang="en-US" altLang="en-US" sz="1600">
              <a:solidFill>
                <a:schemeClr val="tx1"/>
              </a:solidFill>
              <a:latin typeface="Trebuchet MS" panose="020B0603020202020204" pitchFamily="34" charset="0"/>
              <a:ea typeface="Arial Unicode MS" panose="020B0600070205080204" pitchFamily="34" charset="-128"/>
            </a:endParaRPr>
          </a:p>
        </p:txBody>
      </p:sp>
      <p:sp>
        <p:nvSpPr>
          <p:cNvPr id="15364" name="Rectangle 6"/>
          <p:cNvSpPr>
            <a:spLocks noChangeArrowheads="1"/>
          </p:cNvSpPr>
          <p:nvPr/>
        </p:nvSpPr>
        <p:spPr bwMode="auto">
          <a:xfrm>
            <a:off x="8167024" y="2673897"/>
            <a:ext cx="1361623" cy="33210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rIns="182880" anchor="ctr"/>
          <a:lstStyle>
            <a:lvl1pPr eaLnBrk="0" hangingPunct="0">
              <a:spcBef>
                <a:spcPct val="20000"/>
              </a:spcBef>
              <a:buClr>
                <a:srgbClr val="FFF2CC"/>
              </a:buClr>
              <a:buSzPct val="70000"/>
              <a:buFont typeface="Arial" panose="020B0604020202020204" pitchFamily="34" charset="0"/>
              <a:buChar char="•"/>
              <a:defRPr sz="3200">
                <a:solidFill>
                  <a:srgbClr val="252525"/>
                </a:solidFill>
                <a:latin typeface="Century Gothic" panose="020B0502020202020204" pitchFamily="34" charset="0"/>
                <a:cs typeface="Segoe UI" panose="020B0502040204020203" pitchFamily="34" charset="0"/>
              </a:defRPr>
            </a:lvl1pPr>
            <a:lvl2pPr marL="742950" indent="-285750" eaLnBrk="0" hangingPunct="0">
              <a:spcBef>
                <a:spcPct val="20000"/>
              </a:spcBef>
              <a:buClr>
                <a:srgbClr val="FFF2CC"/>
              </a:buClr>
              <a:buSzPct val="70000"/>
              <a:buFont typeface="Arial" panose="020B0604020202020204" pitchFamily="34" charset="0"/>
              <a:buChar char="•"/>
              <a:defRPr sz="2800">
                <a:solidFill>
                  <a:srgbClr val="252525"/>
                </a:solidFill>
                <a:latin typeface="Century Gothic" panose="020B0502020202020204" pitchFamily="34" charset="0"/>
                <a:cs typeface="Segoe UI" panose="020B0502040204020203" pitchFamily="34" charset="0"/>
              </a:defRPr>
            </a:lvl2pPr>
            <a:lvl3pPr marL="1143000" indent="-228600" eaLnBrk="0" hangingPunct="0">
              <a:spcBef>
                <a:spcPct val="20000"/>
              </a:spcBef>
              <a:buClr>
                <a:srgbClr val="FFF2CC"/>
              </a:buClr>
              <a:buSzPct val="70000"/>
              <a:buFont typeface="Arial" panose="020B0604020202020204" pitchFamily="34" charset="0"/>
              <a:buChar char="•"/>
              <a:defRPr sz="2400">
                <a:solidFill>
                  <a:srgbClr val="252525"/>
                </a:solidFill>
                <a:latin typeface="Century Gothic" panose="020B0502020202020204" pitchFamily="34" charset="0"/>
                <a:cs typeface="Segoe UI" panose="020B0502040204020203" pitchFamily="34" charset="0"/>
              </a:defRPr>
            </a:lvl3pPr>
            <a:lvl4pPr marL="1600200" indent="-228600" eaLnBrk="0" hangingPunct="0">
              <a:spcBef>
                <a:spcPct val="20000"/>
              </a:spcBef>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4pPr>
            <a:lvl5pPr marL="2057400" indent="-228600" eaLnBrk="0" hangingPunct="0">
              <a:spcBef>
                <a:spcPct val="20000"/>
              </a:spcBef>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5pPr>
            <a:lvl6pPr marL="2514600" indent="-228600" eaLnBrk="0" fontAlgn="base" hangingPunct="0">
              <a:spcBef>
                <a:spcPct val="20000"/>
              </a:spcBef>
              <a:spcAft>
                <a:spcPct val="0"/>
              </a:spcAft>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6pPr>
            <a:lvl7pPr marL="2971800" indent="-228600" eaLnBrk="0" fontAlgn="base" hangingPunct="0">
              <a:spcBef>
                <a:spcPct val="20000"/>
              </a:spcBef>
              <a:spcAft>
                <a:spcPct val="0"/>
              </a:spcAft>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7pPr>
            <a:lvl8pPr marL="3429000" indent="-228600" eaLnBrk="0" fontAlgn="base" hangingPunct="0">
              <a:spcBef>
                <a:spcPct val="20000"/>
              </a:spcBef>
              <a:spcAft>
                <a:spcPct val="0"/>
              </a:spcAft>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8pPr>
            <a:lvl9pPr marL="3886200" indent="-228600" eaLnBrk="0" fontAlgn="base" hangingPunct="0">
              <a:spcBef>
                <a:spcPct val="20000"/>
              </a:spcBef>
              <a:spcAft>
                <a:spcPct val="0"/>
              </a:spcAft>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9pPr>
          </a:lstStyle>
          <a:p>
            <a:pPr algn="r" defTabSz="379476" eaLnBrk="1" hangingPunct="1">
              <a:spcBef>
                <a:spcPct val="0"/>
              </a:spcBef>
              <a:spcAft>
                <a:spcPts val="600"/>
              </a:spcAft>
              <a:buClrTx/>
              <a:buSzTx/>
              <a:buNone/>
            </a:pPr>
            <a:r>
              <a:rPr lang="en-US" altLang="en-US" sz="1494" b="1">
                <a:solidFill>
                  <a:schemeClr val="tx1"/>
                </a:solidFill>
                <a:latin typeface="Trebuchet MS" panose="020B0603020202020204" pitchFamily="34" charset="0"/>
                <a:ea typeface="Arial Unicode MS" panose="020B0600070205080204" pitchFamily="34" charset="-128"/>
              </a:rPr>
              <a:t>$400</a:t>
            </a:r>
            <a:endParaRPr lang="en-US" altLang="en-US" sz="1800" b="1">
              <a:solidFill>
                <a:schemeClr val="tx1"/>
              </a:solidFill>
              <a:latin typeface="Trebuchet MS" panose="020B0603020202020204" pitchFamily="34" charset="0"/>
              <a:ea typeface="Arial Unicode MS" panose="020B0600070205080204" pitchFamily="34" charset="-128"/>
            </a:endParaRPr>
          </a:p>
        </p:txBody>
      </p:sp>
      <p:sp>
        <p:nvSpPr>
          <p:cNvPr id="15365" name="Rectangle 7"/>
          <p:cNvSpPr>
            <a:spLocks noChangeArrowheads="1"/>
          </p:cNvSpPr>
          <p:nvPr/>
        </p:nvSpPr>
        <p:spPr bwMode="auto">
          <a:xfrm>
            <a:off x="8167024" y="3104303"/>
            <a:ext cx="1361623" cy="33210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rIns="182880" anchor="ctr"/>
          <a:lstStyle>
            <a:lvl1pPr eaLnBrk="0" hangingPunct="0">
              <a:spcBef>
                <a:spcPct val="20000"/>
              </a:spcBef>
              <a:buClr>
                <a:srgbClr val="FFF2CC"/>
              </a:buClr>
              <a:buSzPct val="70000"/>
              <a:buFont typeface="Arial" panose="020B0604020202020204" pitchFamily="34" charset="0"/>
              <a:buChar char="•"/>
              <a:defRPr sz="3200">
                <a:solidFill>
                  <a:srgbClr val="252525"/>
                </a:solidFill>
                <a:latin typeface="Century Gothic" panose="020B0502020202020204" pitchFamily="34" charset="0"/>
                <a:cs typeface="Segoe UI" panose="020B0502040204020203" pitchFamily="34" charset="0"/>
              </a:defRPr>
            </a:lvl1pPr>
            <a:lvl2pPr marL="742950" indent="-285750" eaLnBrk="0" hangingPunct="0">
              <a:spcBef>
                <a:spcPct val="20000"/>
              </a:spcBef>
              <a:buClr>
                <a:srgbClr val="FFF2CC"/>
              </a:buClr>
              <a:buSzPct val="70000"/>
              <a:buFont typeface="Arial" panose="020B0604020202020204" pitchFamily="34" charset="0"/>
              <a:buChar char="•"/>
              <a:defRPr sz="2800">
                <a:solidFill>
                  <a:srgbClr val="252525"/>
                </a:solidFill>
                <a:latin typeface="Century Gothic" panose="020B0502020202020204" pitchFamily="34" charset="0"/>
                <a:cs typeface="Segoe UI" panose="020B0502040204020203" pitchFamily="34" charset="0"/>
              </a:defRPr>
            </a:lvl2pPr>
            <a:lvl3pPr marL="1143000" indent="-228600" eaLnBrk="0" hangingPunct="0">
              <a:spcBef>
                <a:spcPct val="20000"/>
              </a:spcBef>
              <a:buClr>
                <a:srgbClr val="FFF2CC"/>
              </a:buClr>
              <a:buSzPct val="70000"/>
              <a:buFont typeface="Arial" panose="020B0604020202020204" pitchFamily="34" charset="0"/>
              <a:buChar char="•"/>
              <a:defRPr sz="2400">
                <a:solidFill>
                  <a:srgbClr val="252525"/>
                </a:solidFill>
                <a:latin typeface="Century Gothic" panose="020B0502020202020204" pitchFamily="34" charset="0"/>
                <a:cs typeface="Segoe UI" panose="020B0502040204020203" pitchFamily="34" charset="0"/>
              </a:defRPr>
            </a:lvl3pPr>
            <a:lvl4pPr marL="1600200" indent="-228600" eaLnBrk="0" hangingPunct="0">
              <a:spcBef>
                <a:spcPct val="20000"/>
              </a:spcBef>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4pPr>
            <a:lvl5pPr marL="2057400" indent="-228600" eaLnBrk="0" hangingPunct="0">
              <a:spcBef>
                <a:spcPct val="20000"/>
              </a:spcBef>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5pPr>
            <a:lvl6pPr marL="2514600" indent="-228600" eaLnBrk="0" fontAlgn="base" hangingPunct="0">
              <a:spcBef>
                <a:spcPct val="20000"/>
              </a:spcBef>
              <a:spcAft>
                <a:spcPct val="0"/>
              </a:spcAft>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6pPr>
            <a:lvl7pPr marL="2971800" indent="-228600" eaLnBrk="0" fontAlgn="base" hangingPunct="0">
              <a:spcBef>
                <a:spcPct val="20000"/>
              </a:spcBef>
              <a:spcAft>
                <a:spcPct val="0"/>
              </a:spcAft>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7pPr>
            <a:lvl8pPr marL="3429000" indent="-228600" eaLnBrk="0" fontAlgn="base" hangingPunct="0">
              <a:spcBef>
                <a:spcPct val="20000"/>
              </a:spcBef>
              <a:spcAft>
                <a:spcPct val="0"/>
              </a:spcAft>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8pPr>
            <a:lvl9pPr marL="3886200" indent="-228600" eaLnBrk="0" fontAlgn="base" hangingPunct="0">
              <a:spcBef>
                <a:spcPct val="20000"/>
              </a:spcBef>
              <a:spcAft>
                <a:spcPct val="0"/>
              </a:spcAft>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9pPr>
          </a:lstStyle>
          <a:p>
            <a:pPr algn="r" defTabSz="379476" eaLnBrk="1" hangingPunct="1">
              <a:spcBef>
                <a:spcPct val="0"/>
              </a:spcBef>
              <a:spcAft>
                <a:spcPts val="600"/>
              </a:spcAft>
              <a:buClrTx/>
              <a:buSzTx/>
              <a:buNone/>
            </a:pPr>
            <a:r>
              <a:rPr lang="en-US" altLang="en-US" sz="1494" b="1">
                <a:solidFill>
                  <a:schemeClr val="tx1"/>
                </a:solidFill>
                <a:latin typeface="Trebuchet MS" panose="020B0603020202020204" pitchFamily="34" charset="0"/>
                <a:ea typeface="Arial Unicode MS" panose="020B0600070205080204" pitchFamily="34" charset="-128"/>
              </a:rPr>
              <a:t>-$100</a:t>
            </a:r>
            <a:endParaRPr lang="en-US" altLang="en-US" sz="1800" b="1">
              <a:solidFill>
                <a:schemeClr val="tx1"/>
              </a:solidFill>
              <a:latin typeface="Trebuchet MS" panose="020B0603020202020204" pitchFamily="34" charset="0"/>
              <a:ea typeface="Arial Unicode MS" panose="020B0600070205080204" pitchFamily="34" charset="-128"/>
            </a:endParaRPr>
          </a:p>
        </p:txBody>
      </p:sp>
      <p:sp>
        <p:nvSpPr>
          <p:cNvPr id="15366" name="Rectangle 8"/>
          <p:cNvSpPr>
            <a:spLocks noChangeArrowheads="1"/>
          </p:cNvSpPr>
          <p:nvPr/>
        </p:nvSpPr>
        <p:spPr bwMode="auto">
          <a:xfrm>
            <a:off x="8167024" y="3949173"/>
            <a:ext cx="1361623" cy="33210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rIns="182880" anchor="ctr"/>
          <a:lstStyle>
            <a:lvl1pPr eaLnBrk="0" hangingPunct="0">
              <a:spcBef>
                <a:spcPct val="20000"/>
              </a:spcBef>
              <a:buClr>
                <a:srgbClr val="FFF2CC"/>
              </a:buClr>
              <a:buSzPct val="70000"/>
              <a:buFont typeface="Arial" panose="020B0604020202020204" pitchFamily="34" charset="0"/>
              <a:buChar char="•"/>
              <a:defRPr sz="3200">
                <a:solidFill>
                  <a:srgbClr val="252525"/>
                </a:solidFill>
                <a:latin typeface="Century Gothic" panose="020B0502020202020204" pitchFamily="34" charset="0"/>
                <a:cs typeface="Segoe UI" panose="020B0502040204020203" pitchFamily="34" charset="0"/>
              </a:defRPr>
            </a:lvl1pPr>
            <a:lvl2pPr marL="742950" indent="-285750" eaLnBrk="0" hangingPunct="0">
              <a:spcBef>
                <a:spcPct val="20000"/>
              </a:spcBef>
              <a:buClr>
                <a:srgbClr val="FFF2CC"/>
              </a:buClr>
              <a:buSzPct val="70000"/>
              <a:buFont typeface="Arial" panose="020B0604020202020204" pitchFamily="34" charset="0"/>
              <a:buChar char="•"/>
              <a:defRPr sz="2800">
                <a:solidFill>
                  <a:srgbClr val="252525"/>
                </a:solidFill>
                <a:latin typeface="Century Gothic" panose="020B0502020202020204" pitchFamily="34" charset="0"/>
                <a:cs typeface="Segoe UI" panose="020B0502040204020203" pitchFamily="34" charset="0"/>
              </a:defRPr>
            </a:lvl2pPr>
            <a:lvl3pPr marL="1143000" indent="-228600" eaLnBrk="0" hangingPunct="0">
              <a:spcBef>
                <a:spcPct val="20000"/>
              </a:spcBef>
              <a:buClr>
                <a:srgbClr val="FFF2CC"/>
              </a:buClr>
              <a:buSzPct val="70000"/>
              <a:buFont typeface="Arial" panose="020B0604020202020204" pitchFamily="34" charset="0"/>
              <a:buChar char="•"/>
              <a:defRPr sz="2400">
                <a:solidFill>
                  <a:srgbClr val="252525"/>
                </a:solidFill>
                <a:latin typeface="Century Gothic" panose="020B0502020202020204" pitchFamily="34" charset="0"/>
                <a:cs typeface="Segoe UI" panose="020B0502040204020203" pitchFamily="34" charset="0"/>
              </a:defRPr>
            </a:lvl3pPr>
            <a:lvl4pPr marL="1600200" indent="-228600" eaLnBrk="0" hangingPunct="0">
              <a:spcBef>
                <a:spcPct val="20000"/>
              </a:spcBef>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4pPr>
            <a:lvl5pPr marL="2057400" indent="-228600" eaLnBrk="0" hangingPunct="0">
              <a:spcBef>
                <a:spcPct val="20000"/>
              </a:spcBef>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5pPr>
            <a:lvl6pPr marL="2514600" indent="-228600" eaLnBrk="0" fontAlgn="base" hangingPunct="0">
              <a:spcBef>
                <a:spcPct val="20000"/>
              </a:spcBef>
              <a:spcAft>
                <a:spcPct val="0"/>
              </a:spcAft>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6pPr>
            <a:lvl7pPr marL="2971800" indent="-228600" eaLnBrk="0" fontAlgn="base" hangingPunct="0">
              <a:spcBef>
                <a:spcPct val="20000"/>
              </a:spcBef>
              <a:spcAft>
                <a:spcPct val="0"/>
              </a:spcAft>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7pPr>
            <a:lvl8pPr marL="3429000" indent="-228600" eaLnBrk="0" fontAlgn="base" hangingPunct="0">
              <a:spcBef>
                <a:spcPct val="20000"/>
              </a:spcBef>
              <a:spcAft>
                <a:spcPct val="0"/>
              </a:spcAft>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8pPr>
            <a:lvl9pPr marL="3886200" indent="-228600" eaLnBrk="0" fontAlgn="base" hangingPunct="0">
              <a:spcBef>
                <a:spcPct val="20000"/>
              </a:spcBef>
              <a:spcAft>
                <a:spcPct val="0"/>
              </a:spcAft>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9pPr>
          </a:lstStyle>
          <a:p>
            <a:pPr algn="r" defTabSz="379476" eaLnBrk="1" hangingPunct="1">
              <a:spcBef>
                <a:spcPct val="0"/>
              </a:spcBef>
              <a:spcAft>
                <a:spcPts val="600"/>
              </a:spcAft>
              <a:buClrTx/>
              <a:buSzTx/>
              <a:buNone/>
            </a:pPr>
            <a:r>
              <a:rPr lang="en-US" altLang="en-US" sz="1494" b="1">
                <a:solidFill>
                  <a:schemeClr val="tx1"/>
                </a:solidFill>
                <a:latin typeface="Trebuchet MS" panose="020B0603020202020204" pitchFamily="34" charset="0"/>
                <a:ea typeface="Arial Unicode MS" panose="020B0600070205080204" pitchFamily="34" charset="-128"/>
              </a:rPr>
              <a:t>$10,300</a:t>
            </a:r>
            <a:endParaRPr lang="en-US" altLang="en-US" sz="1800" b="1">
              <a:solidFill>
                <a:schemeClr val="tx1"/>
              </a:solidFill>
              <a:latin typeface="Trebuchet MS" panose="020B0603020202020204" pitchFamily="34" charset="0"/>
              <a:ea typeface="Arial Unicode MS" panose="020B0600070205080204" pitchFamily="34" charset="-128"/>
            </a:endParaRPr>
          </a:p>
        </p:txBody>
      </p:sp>
      <p:sp>
        <p:nvSpPr>
          <p:cNvPr id="15367" name="Rectangle 9"/>
          <p:cNvSpPr>
            <a:spLocks noChangeArrowheads="1"/>
          </p:cNvSpPr>
          <p:nvPr/>
        </p:nvSpPr>
        <p:spPr bwMode="auto">
          <a:xfrm>
            <a:off x="8167024" y="3529395"/>
            <a:ext cx="1361623" cy="33210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rIns="182880" anchor="ctr"/>
          <a:lstStyle>
            <a:lvl1pPr eaLnBrk="0" hangingPunct="0">
              <a:spcBef>
                <a:spcPct val="20000"/>
              </a:spcBef>
              <a:buClr>
                <a:srgbClr val="FFF2CC"/>
              </a:buClr>
              <a:buSzPct val="70000"/>
              <a:buFont typeface="Arial" panose="020B0604020202020204" pitchFamily="34" charset="0"/>
              <a:buChar char="•"/>
              <a:defRPr sz="3200">
                <a:solidFill>
                  <a:srgbClr val="252525"/>
                </a:solidFill>
                <a:latin typeface="Century Gothic" panose="020B0502020202020204" pitchFamily="34" charset="0"/>
                <a:cs typeface="Segoe UI" panose="020B0502040204020203" pitchFamily="34" charset="0"/>
              </a:defRPr>
            </a:lvl1pPr>
            <a:lvl2pPr marL="742950" indent="-285750" eaLnBrk="0" hangingPunct="0">
              <a:spcBef>
                <a:spcPct val="20000"/>
              </a:spcBef>
              <a:buClr>
                <a:srgbClr val="FFF2CC"/>
              </a:buClr>
              <a:buSzPct val="70000"/>
              <a:buFont typeface="Arial" panose="020B0604020202020204" pitchFamily="34" charset="0"/>
              <a:buChar char="•"/>
              <a:defRPr sz="2800">
                <a:solidFill>
                  <a:srgbClr val="252525"/>
                </a:solidFill>
                <a:latin typeface="Century Gothic" panose="020B0502020202020204" pitchFamily="34" charset="0"/>
                <a:cs typeface="Segoe UI" panose="020B0502040204020203" pitchFamily="34" charset="0"/>
              </a:defRPr>
            </a:lvl2pPr>
            <a:lvl3pPr marL="1143000" indent="-228600" eaLnBrk="0" hangingPunct="0">
              <a:spcBef>
                <a:spcPct val="20000"/>
              </a:spcBef>
              <a:buClr>
                <a:srgbClr val="FFF2CC"/>
              </a:buClr>
              <a:buSzPct val="70000"/>
              <a:buFont typeface="Arial" panose="020B0604020202020204" pitchFamily="34" charset="0"/>
              <a:buChar char="•"/>
              <a:defRPr sz="2400">
                <a:solidFill>
                  <a:srgbClr val="252525"/>
                </a:solidFill>
                <a:latin typeface="Century Gothic" panose="020B0502020202020204" pitchFamily="34" charset="0"/>
                <a:cs typeface="Segoe UI" panose="020B0502040204020203" pitchFamily="34" charset="0"/>
              </a:defRPr>
            </a:lvl3pPr>
            <a:lvl4pPr marL="1600200" indent="-228600" eaLnBrk="0" hangingPunct="0">
              <a:spcBef>
                <a:spcPct val="20000"/>
              </a:spcBef>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4pPr>
            <a:lvl5pPr marL="2057400" indent="-228600" eaLnBrk="0" hangingPunct="0">
              <a:spcBef>
                <a:spcPct val="20000"/>
              </a:spcBef>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5pPr>
            <a:lvl6pPr marL="2514600" indent="-228600" eaLnBrk="0" fontAlgn="base" hangingPunct="0">
              <a:spcBef>
                <a:spcPct val="20000"/>
              </a:spcBef>
              <a:spcAft>
                <a:spcPct val="0"/>
              </a:spcAft>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6pPr>
            <a:lvl7pPr marL="2971800" indent="-228600" eaLnBrk="0" fontAlgn="base" hangingPunct="0">
              <a:spcBef>
                <a:spcPct val="20000"/>
              </a:spcBef>
              <a:spcAft>
                <a:spcPct val="0"/>
              </a:spcAft>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7pPr>
            <a:lvl8pPr marL="3429000" indent="-228600" eaLnBrk="0" fontAlgn="base" hangingPunct="0">
              <a:spcBef>
                <a:spcPct val="20000"/>
              </a:spcBef>
              <a:spcAft>
                <a:spcPct val="0"/>
              </a:spcAft>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8pPr>
            <a:lvl9pPr marL="3886200" indent="-228600" eaLnBrk="0" fontAlgn="base" hangingPunct="0">
              <a:spcBef>
                <a:spcPct val="20000"/>
              </a:spcBef>
              <a:spcAft>
                <a:spcPct val="0"/>
              </a:spcAft>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9pPr>
          </a:lstStyle>
          <a:p>
            <a:pPr algn="r" defTabSz="379476" eaLnBrk="1" hangingPunct="1">
              <a:spcBef>
                <a:spcPct val="0"/>
              </a:spcBef>
              <a:spcAft>
                <a:spcPts val="600"/>
              </a:spcAft>
              <a:buClrTx/>
              <a:buSzTx/>
              <a:buNone/>
            </a:pPr>
            <a:r>
              <a:rPr lang="en-US" altLang="en-US" sz="1494" b="1">
                <a:solidFill>
                  <a:schemeClr val="tx1"/>
                </a:solidFill>
                <a:latin typeface="Trebuchet MS" panose="020B0603020202020204" pitchFamily="34" charset="0"/>
                <a:ea typeface="Arial Unicode MS" panose="020B0600070205080204" pitchFamily="34" charset="-128"/>
              </a:rPr>
              <a:t>$300</a:t>
            </a:r>
            <a:endParaRPr lang="en-US" altLang="en-US" sz="1800" b="1">
              <a:solidFill>
                <a:schemeClr val="tx1"/>
              </a:solidFill>
              <a:latin typeface="Trebuchet MS" panose="020B0603020202020204" pitchFamily="34" charset="0"/>
              <a:ea typeface="Arial Unicode MS" panose="020B0600070205080204" pitchFamily="34" charset="-128"/>
            </a:endParaRPr>
          </a:p>
        </p:txBody>
      </p:sp>
      <p:sp>
        <p:nvSpPr>
          <p:cNvPr id="15368" name="Rectangle 10"/>
          <p:cNvSpPr>
            <a:spLocks noChangeArrowheads="1"/>
          </p:cNvSpPr>
          <p:nvPr/>
        </p:nvSpPr>
        <p:spPr bwMode="auto">
          <a:xfrm>
            <a:off x="8167024" y="4371609"/>
            <a:ext cx="1361623" cy="332103"/>
          </a:xfrm>
          <a:prstGeom prst="rect">
            <a:avLst/>
          </a:prstGeom>
          <a:solidFill>
            <a:srgbClr val="FCB51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rIns="182880" anchor="ctr"/>
          <a:lstStyle>
            <a:lvl1pPr eaLnBrk="0" hangingPunct="0">
              <a:spcBef>
                <a:spcPct val="20000"/>
              </a:spcBef>
              <a:buClr>
                <a:srgbClr val="FFF2CC"/>
              </a:buClr>
              <a:buSzPct val="70000"/>
              <a:buFont typeface="Arial" panose="020B0604020202020204" pitchFamily="34" charset="0"/>
              <a:buChar char="•"/>
              <a:defRPr sz="3200">
                <a:solidFill>
                  <a:srgbClr val="252525"/>
                </a:solidFill>
                <a:latin typeface="Century Gothic" panose="020B0502020202020204" pitchFamily="34" charset="0"/>
                <a:cs typeface="Segoe UI" panose="020B0502040204020203" pitchFamily="34" charset="0"/>
              </a:defRPr>
            </a:lvl1pPr>
            <a:lvl2pPr marL="742950" indent="-285750" eaLnBrk="0" hangingPunct="0">
              <a:spcBef>
                <a:spcPct val="20000"/>
              </a:spcBef>
              <a:buClr>
                <a:srgbClr val="FFF2CC"/>
              </a:buClr>
              <a:buSzPct val="70000"/>
              <a:buFont typeface="Arial" panose="020B0604020202020204" pitchFamily="34" charset="0"/>
              <a:buChar char="•"/>
              <a:defRPr sz="2800">
                <a:solidFill>
                  <a:srgbClr val="252525"/>
                </a:solidFill>
                <a:latin typeface="Century Gothic" panose="020B0502020202020204" pitchFamily="34" charset="0"/>
                <a:cs typeface="Segoe UI" panose="020B0502040204020203" pitchFamily="34" charset="0"/>
              </a:defRPr>
            </a:lvl2pPr>
            <a:lvl3pPr marL="1143000" indent="-228600" eaLnBrk="0" hangingPunct="0">
              <a:spcBef>
                <a:spcPct val="20000"/>
              </a:spcBef>
              <a:buClr>
                <a:srgbClr val="FFF2CC"/>
              </a:buClr>
              <a:buSzPct val="70000"/>
              <a:buFont typeface="Arial" panose="020B0604020202020204" pitchFamily="34" charset="0"/>
              <a:buChar char="•"/>
              <a:defRPr sz="2400">
                <a:solidFill>
                  <a:srgbClr val="252525"/>
                </a:solidFill>
                <a:latin typeface="Century Gothic" panose="020B0502020202020204" pitchFamily="34" charset="0"/>
                <a:cs typeface="Segoe UI" panose="020B0502040204020203" pitchFamily="34" charset="0"/>
              </a:defRPr>
            </a:lvl3pPr>
            <a:lvl4pPr marL="1600200" indent="-228600" eaLnBrk="0" hangingPunct="0">
              <a:spcBef>
                <a:spcPct val="20000"/>
              </a:spcBef>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4pPr>
            <a:lvl5pPr marL="2057400" indent="-228600" eaLnBrk="0" hangingPunct="0">
              <a:spcBef>
                <a:spcPct val="20000"/>
              </a:spcBef>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5pPr>
            <a:lvl6pPr marL="2514600" indent="-228600" eaLnBrk="0" fontAlgn="base" hangingPunct="0">
              <a:spcBef>
                <a:spcPct val="20000"/>
              </a:spcBef>
              <a:spcAft>
                <a:spcPct val="0"/>
              </a:spcAft>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6pPr>
            <a:lvl7pPr marL="2971800" indent="-228600" eaLnBrk="0" fontAlgn="base" hangingPunct="0">
              <a:spcBef>
                <a:spcPct val="20000"/>
              </a:spcBef>
              <a:spcAft>
                <a:spcPct val="0"/>
              </a:spcAft>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7pPr>
            <a:lvl8pPr marL="3429000" indent="-228600" eaLnBrk="0" fontAlgn="base" hangingPunct="0">
              <a:spcBef>
                <a:spcPct val="20000"/>
              </a:spcBef>
              <a:spcAft>
                <a:spcPct val="0"/>
              </a:spcAft>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8pPr>
            <a:lvl9pPr marL="3886200" indent="-228600" eaLnBrk="0" fontAlgn="base" hangingPunct="0">
              <a:spcBef>
                <a:spcPct val="20000"/>
              </a:spcBef>
              <a:spcAft>
                <a:spcPct val="0"/>
              </a:spcAft>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9pPr>
          </a:lstStyle>
          <a:p>
            <a:pPr algn="r" defTabSz="379476" eaLnBrk="1" hangingPunct="1">
              <a:spcBef>
                <a:spcPct val="0"/>
              </a:spcBef>
              <a:spcAft>
                <a:spcPts val="600"/>
              </a:spcAft>
              <a:buClrTx/>
              <a:buSzTx/>
              <a:buNone/>
            </a:pPr>
            <a:r>
              <a:rPr lang="en-US" altLang="en-US" sz="1992" b="1">
                <a:solidFill>
                  <a:schemeClr val="tx1"/>
                </a:solidFill>
                <a:latin typeface="Trebuchet MS" panose="020B0603020202020204" pitchFamily="34" charset="0"/>
                <a:ea typeface="Arial Unicode MS" panose="020B0600070205080204" pitchFamily="34" charset="-128"/>
              </a:rPr>
              <a:t>$10,000</a:t>
            </a:r>
            <a:endParaRPr lang="en-US" altLang="en-US" sz="2400" b="1">
              <a:solidFill>
                <a:schemeClr val="tx1"/>
              </a:solidFill>
              <a:latin typeface="Trebuchet MS" panose="020B0603020202020204" pitchFamily="34" charset="0"/>
              <a:ea typeface="Arial Unicode MS" panose="020B0600070205080204" pitchFamily="34" charset="-128"/>
            </a:endParaRPr>
          </a:p>
        </p:txBody>
      </p:sp>
      <p:sp>
        <p:nvSpPr>
          <p:cNvPr id="15369" name="Line 17"/>
          <p:cNvSpPr>
            <a:spLocks noChangeShapeType="1"/>
          </p:cNvSpPr>
          <p:nvPr/>
        </p:nvSpPr>
        <p:spPr bwMode="auto">
          <a:xfrm flipH="1">
            <a:off x="2822821" y="4705039"/>
            <a:ext cx="6703169"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0" name="Line 18"/>
          <p:cNvSpPr>
            <a:spLocks noChangeShapeType="1"/>
          </p:cNvSpPr>
          <p:nvPr/>
        </p:nvSpPr>
        <p:spPr bwMode="auto">
          <a:xfrm flipH="1">
            <a:off x="2822821" y="4282604"/>
            <a:ext cx="6703169"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1" name="Line 19"/>
          <p:cNvSpPr>
            <a:spLocks noChangeShapeType="1"/>
          </p:cNvSpPr>
          <p:nvPr/>
        </p:nvSpPr>
        <p:spPr bwMode="auto">
          <a:xfrm flipH="1">
            <a:off x="2822821" y="3856184"/>
            <a:ext cx="6703169"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2" name="Line 20"/>
          <p:cNvSpPr>
            <a:spLocks noChangeShapeType="1"/>
          </p:cNvSpPr>
          <p:nvPr/>
        </p:nvSpPr>
        <p:spPr bwMode="auto">
          <a:xfrm flipH="1">
            <a:off x="2822821" y="3429763"/>
            <a:ext cx="6703169"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3" name="Line 21"/>
          <p:cNvSpPr>
            <a:spLocks noChangeShapeType="1"/>
          </p:cNvSpPr>
          <p:nvPr/>
        </p:nvSpPr>
        <p:spPr bwMode="auto">
          <a:xfrm flipH="1">
            <a:off x="2822821" y="3007328"/>
            <a:ext cx="6703169"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4" name="Rectangle 22"/>
          <p:cNvSpPr>
            <a:spLocks noChangeArrowheads="1"/>
          </p:cNvSpPr>
          <p:nvPr/>
        </p:nvSpPr>
        <p:spPr bwMode="auto">
          <a:xfrm>
            <a:off x="2756399" y="2286001"/>
            <a:ext cx="6878520" cy="282951"/>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FFF2CC"/>
              </a:buClr>
              <a:buSzPct val="70000"/>
              <a:buFont typeface="Arial" panose="020B0604020202020204" pitchFamily="34" charset="0"/>
              <a:buChar char="•"/>
              <a:defRPr sz="3200">
                <a:solidFill>
                  <a:srgbClr val="252525"/>
                </a:solidFill>
                <a:latin typeface="Century Gothic" panose="020B0502020202020204" pitchFamily="34" charset="0"/>
                <a:cs typeface="Segoe UI" panose="020B0502040204020203" pitchFamily="34" charset="0"/>
              </a:defRPr>
            </a:lvl1pPr>
            <a:lvl2pPr marL="742950" indent="-285750" eaLnBrk="0" hangingPunct="0">
              <a:spcBef>
                <a:spcPct val="20000"/>
              </a:spcBef>
              <a:buClr>
                <a:srgbClr val="FFF2CC"/>
              </a:buClr>
              <a:buSzPct val="70000"/>
              <a:buFont typeface="Arial" panose="020B0604020202020204" pitchFamily="34" charset="0"/>
              <a:buChar char="•"/>
              <a:defRPr sz="2800">
                <a:solidFill>
                  <a:srgbClr val="252525"/>
                </a:solidFill>
                <a:latin typeface="Century Gothic" panose="020B0502020202020204" pitchFamily="34" charset="0"/>
                <a:cs typeface="Segoe UI" panose="020B0502040204020203" pitchFamily="34" charset="0"/>
              </a:defRPr>
            </a:lvl2pPr>
            <a:lvl3pPr marL="1143000" indent="-228600" eaLnBrk="0" hangingPunct="0">
              <a:spcBef>
                <a:spcPct val="20000"/>
              </a:spcBef>
              <a:buClr>
                <a:srgbClr val="FFF2CC"/>
              </a:buClr>
              <a:buSzPct val="70000"/>
              <a:buFont typeface="Arial" panose="020B0604020202020204" pitchFamily="34" charset="0"/>
              <a:buChar char="•"/>
              <a:defRPr sz="2400">
                <a:solidFill>
                  <a:srgbClr val="252525"/>
                </a:solidFill>
                <a:latin typeface="Century Gothic" panose="020B0502020202020204" pitchFamily="34" charset="0"/>
                <a:cs typeface="Segoe UI" panose="020B0502040204020203" pitchFamily="34" charset="0"/>
              </a:defRPr>
            </a:lvl3pPr>
            <a:lvl4pPr marL="1600200" indent="-228600" eaLnBrk="0" hangingPunct="0">
              <a:spcBef>
                <a:spcPct val="20000"/>
              </a:spcBef>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4pPr>
            <a:lvl5pPr marL="2057400" indent="-228600" eaLnBrk="0" hangingPunct="0">
              <a:spcBef>
                <a:spcPct val="20000"/>
              </a:spcBef>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5pPr>
            <a:lvl6pPr marL="2514600" indent="-228600" eaLnBrk="0" fontAlgn="base" hangingPunct="0">
              <a:spcBef>
                <a:spcPct val="20000"/>
              </a:spcBef>
              <a:spcAft>
                <a:spcPct val="0"/>
              </a:spcAft>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6pPr>
            <a:lvl7pPr marL="2971800" indent="-228600" eaLnBrk="0" fontAlgn="base" hangingPunct="0">
              <a:spcBef>
                <a:spcPct val="20000"/>
              </a:spcBef>
              <a:spcAft>
                <a:spcPct val="0"/>
              </a:spcAft>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7pPr>
            <a:lvl8pPr marL="3429000" indent="-228600" eaLnBrk="0" fontAlgn="base" hangingPunct="0">
              <a:spcBef>
                <a:spcPct val="20000"/>
              </a:spcBef>
              <a:spcAft>
                <a:spcPct val="0"/>
              </a:spcAft>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8pPr>
            <a:lvl9pPr marL="3886200" indent="-228600" eaLnBrk="0" fontAlgn="base" hangingPunct="0">
              <a:spcBef>
                <a:spcPct val="20000"/>
              </a:spcBef>
              <a:spcAft>
                <a:spcPct val="0"/>
              </a:spcAft>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9pPr>
          </a:lstStyle>
          <a:p>
            <a:pPr algn="ctr" defTabSz="379476" eaLnBrk="1" hangingPunct="1">
              <a:lnSpc>
                <a:spcPct val="85000"/>
              </a:lnSpc>
              <a:spcBef>
                <a:spcPct val="0"/>
              </a:spcBef>
              <a:spcAft>
                <a:spcPct val="100000"/>
              </a:spcAft>
              <a:buClrTx/>
              <a:buSzTx/>
              <a:buNone/>
            </a:pPr>
            <a:r>
              <a:rPr lang="en-US" altLang="en-US" sz="1494" b="1" dirty="0">
                <a:solidFill>
                  <a:schemeClr val="bg1"/>
                </a:solidFill>
                <a:latin typeface="Trebuchet MS" panose="020B0603020202020204" pitchFamily="34" charset="0"/>
                <a:ea typeface="Arial Unicode MS" panose="020B0600070205080204" pitchFamily="34" charset="-128"/>
              </a:rPr>
              <a:t>You invest $10,000 at a 4% rate of return in your local bank …</a:t>
            </a:r>
            <a:endParaRPr lang="en-US" altLang="en-US" sz="1800" dirty="0">
              <a:solidFill>
                <a:schemeClr val="bg1"/>
              </a:solidFill>
              <a:latin typeface="Trebuchet MS" panose="020B0603020202020204" pitchFamily="34" charset="0"/>
              <a:ea typeface="Arial Unicode MS" panose="020B0600070205080204" pitchFamily="34" charset="-128"/>
            </a:endParaRPr>
          </a:p>
        </p:txBody>
      </p:sp>
      <p:sp>
        <p:nvSpPr>
          <p:cNvPr id="15375" name="Rectangle 25"/>
          <p:cNvSpPr>
            <a:spLocks noChangeArrowheads="1"/>
          </p:cNvSpPr>
          <p:nvPr/>
        </p:nvSpPr>
        <p:spPr bwMode="auto">
          <a:xfrm>
            <a:off x="2759056" y="4881719"/>
            <a:ext cx="6878520" cy="33874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rgbClr val="FFF2CC"/>
              </a:buClr>
              <a:buSzPct val="70000"/>
              <a:buFont typeface="Arial" panose="020B0604020202020204" pitchFamily="34" charset="0"/>
              <a:buChar char="•"/>
              <a:defRPr sz="3200">
                <a:solidFill>
                  <a:srgbClr val="252525"/>
                </a:solidFill>
                <a:latin typeface="Century Gothic" panose="020B0502020202020204" pitchFamily="34" charset="0"/>
                <a:cs typeface="Segoe UI" panose="020B0502040204020203" pitchFamily="34" charset="0"/>
              </a:defRPr>
            </a:lvl1pPr>
            <a:lvl2pPr marL="742950" indent="-285750" eaLnBrk="0" hangingPunct="0">
              <a:spcBef>
                <a:spcPct val="20000"/>
              </a:spcBef>
              <a:buClr>
                <a:srgbClr val="FFF2CC"/>
              </a:buClr>
              <a:buSzPct val="70000"/>
              <a:buFont typeface="Arial" panose="020B0604020202020204" pitchFamily="34" charset="0"/>
              <a:buChar char="•"/>
              <a:defRPr sz="2800">
                <a:solidFill>
                  <a:srgbClr val="252525"/>
                </a:solidFill>
                <a:latin typeface="Century Gothic" panose="020B0502020202020204" pitchFamily="34" charset="0"/>
                <a:cs typeface="Segoe UI" panose="020B0502040204020203" pitchFamily="34" charset="0"/>
              </a:defRPr>
            </a:lvl2pPr>
            <a:lvl3pPr marL="1143000" indent="-228600" eaLnBrk="0" hangingPunct="0">
              <a:spcBef>
                <a:spcPct val="20000"/>
              </a:spcBef>
              <a:buClr>
                <a:srgbClr val="FFF2CC"/>
              </a:buClr>
              <a:buSzPct val="70000"/>
              <a:buFont typeface="Arial" panose="020B0604020202020204" pitchFamily="34" charset="0"/>
              <a:buChar char="•"/>
              <a:defRPr sz="2400">
                <a:solidFill>
                  <a:srgbClr val="252525"/>
                </a:solidFill>
                <a:latin typeface="Century Gothic" panose="020B0502020202020204" pitchFamily="34" charset="0"/>
                <a:cs typeface="Segoe UI" panose="020B0502040204020203" pitchFamily="34" charset="0"/>
              </a:defRPr>
            </a:lvl3pPr>
            <a:lvl4pPr marL="1600200" indent="-228600" eaLnBrk="0" hangingPunct="0">
              <a:spcBef>
                <a:spcPct val="20000"/>
              </a:spcBef>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4pPr>
            <a:lvl5pPr marL="2057400" indent="-228600" eaLnBrk="0" hangingPunct="0">
              <a:spcBef>
                <a:spcPct val="20000"/>
              </a:spcBef>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5pPr>
            <a:lvl6pPr marL="2514600" indent="-228600" eaLnBrk="0" fontAlgn="base" hangingPunct="0">
              <a:spcBef>
                <a:spcPct val="20000"/>
              </a:spcBef>
              <a:spcAft>
                <a:spcPct val="0"/>
              </a:spcAft>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6pPr>
            <a:lvl7pPr marL="2971800" indent="-228600" eaLnBrk="0" fontAlgn="base" hangingPunct="0">
              <a:spcBef>
                <a:spcPct val="20000"/>
              </a:spcBef>
              <a:spcAft>
                <a:spcPct val="0"/>
              </a:spcAft>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7pPr>
            <a:lvl8pPr marL="3429000" indent="-228600" eaLnBrk="0" fontAlgn="base" hangingPunct="0">
              <a:spcBef>
                <a:spcPct val="20000"/>
              </a:spcBef>
              <a:spcAft>
                <a:spcPct val="0"/>
              </a:spcAft>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8pPr>
            <a:lvl9pPr marL="3886200" indent="-228600" eaLnBrk="0" fontAlgn="base" hangingPunct="0">
              <a:spcBef>
                <a:spcPct val="20000"/>
              </a:spcBef>
              <a:spcAft>
                <a:spcPct val="0"/>
              </a:spcAft>
              <a:buClr>
                <a:srgbClr val="FFF2CC"/>
              </a:buClr>
              <a:buSzPct val="70000"/>
              <a:buFont typeface="Arial" panose="020B0604020202020204" pitchFamily="34" charset="0"/>
              <a:buChar char="•"/>
              <a:defRPr sz="2000">
                <a:solidFill>
                  <a:srgbClr val="252525"/>
                </a:solidFill>
                <a:latin typeface="Century Gothic" panose="020B0502020202020204" pitchFamily="34" charset="0"/>
                <a:cs typeface="Segoe UI" panose="020B0502040204020203" pitchFamily="34" charset="0"/>
              </a:defRPr>
            </a:lvl9pPr>
          </a:lstStyle>
          <a:p>
            <a:pPr algn="ctr" defTabSz="379476" eaLnBrk="1" hangingPunct="1">
              <a:lnSpc>
                <a:spcPct val="85000"/>
              </a:lnSpc>
              <a:spcBef>
                <a:spcPct val="0"/>
              </a:spcBef>
              <a:spcAft>
                <a:spcPct val="100000"/>
              </a:spcAft>
              <a:buClrTx/>
              <a:buSzTx/>
              <a:buNone/>
            </a:pPr>
            <a:r>
              <a:rPr lang="en-US" altLang="en-US" sz="1992" b="1" dirty="0">
                <a:solidFill>
                  <a:schemeClr val="bg1"/>
                </a:solidFill>
                <a:latin typeface="Trebuchet MS" panose="020B0603020202020204" pitchFamily="34" charset="0"/>
                <a:ea typeface="Arial Unicode MS" panose="020B0600070205080204" pitchFamily="34" charset="-128"/>
              </a:rPr>
              <a:t>You would have actually earned no gain!</a:t>
            </a:r>
            <a:endParaRPr lang="en-US" altLang="en-US" sz="2400" b="1" dirty="0">
              <a:solidFill>
                <a:schemeClr val="bg1"/>
              </a:solidFill>
              <a:latin typeface="Trebuchet MS" panose="020B0603020202020204" pitchFamily="34" charset="0"/>
              <a:ea typeface="Arial Unicode MS" panose="020B0600070205080204" pitchFamily="34" charset="-128"/>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166CD4-FA69-42B3-90D2-C5E2FF2A071E}"/>
              </a:ext>
            </a:extLst>
          </p:cNvPr>
          <p:cNvSpPr/>
          <p:nvPr/>
        </p:nvSpPr>
        <p:spPr>
          <a:xfrm>
            <a:off x="6732104" y="4991929"/>
            <a:ext cx="3091070" cy="367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BD575900-6B10-6D73-34D6-958E7E2EF111}"/>
              </a:ext>
            </a:extLst>
          </p:cNvPr>
          <p:cNvSpPr txBox="1">
            <a:spLocks/>
          </p:cNvSpPr>
          <p:nvPr/>
        </p:nvSpPr>
        <p:spPr>
          <a:xfrm>
            <a:off x="508416" y="320154"/>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latin typeface="+mn-lt"/>
              </a:rPr>
              <a:t>SAVING vs INVESTING</a:t>
            </a:r>
            <a:endParaRPr lang="en-US" sz="4800" b="1" dirty="0">
              <a:latin typeface="+mn-lt"/>
            </a:endParaRPr>
          </a:p>
        </p:txBody>
      </p:sp>
      <p:pic>
        <p:nvPicPr>
          <p:cNvPr id="7" name="Picture 6">
            <a:extLst>
              <a:ext uri="{FF2B5EF4-FFF2-40B4-BE49-F238E27FC236}">
                <a16:creationId xmlns:a16="http://schemas.microsoft.com/office/drawing/2014/main" id="{46D8236A-B21C-C462-AC29-F339CA9D8D87}"/>
              </a:ext>
            </a:extLst>
          </p:cNvPr>
          <p:cNvPicPr>
            <a:picLocks noChangeAspect="1"/>
          </p:cNvPicPr>
          <p:nvPr/>
        </p:nvPicPr>
        <p:blipFill>
          <a:blip r:embed="rId2"/>
          <a:stretch>
            <a:fillRect/>
          </a:stretch>
        </p:blipFill>
        <p:spPr>
          <a:xfrm>
            <a:off x="1857534" y="1431197"/>
            <a:ext cx="6782747" cy="26483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D9C7FA5C-95B3-EBB6-8AD8-4D3043D8F8BF}"/>
              </a:ext>
            </a:extLst>
          </p:cNvPr>
          <p:cNvPicPr>
            <a:picLocks noChangeAspect="1"/>
          </p:cNvPicPr>
          <p:nvPr/>
        </p:nvPicPr>
        <p:blipFill>
          <a:blip r:embed="rId3"/>
          <a:stretch>
            <a:fillRect/>
          </a:stretch>
        </p:blipFill>
        <p:spPr>
          <a:xfrm>
            <a:off x="465795" y="1242823"/>
            <a:ext cx="11612880" cy="3749106"/>
          </a:xfrm>
          <a:prstGeom prst="rect">
            <a:avLst/>
          </a:prstGeom>
        </p:spPr>
      </p:pic>
    </p:spTree>
    <p:extLst>
      <p:ext uri="{BB962C8B-B14F-4D97-AF65-F5344CB8AC3E}">
        <p14:creationId xmlns:p14="http://schemas.microsoft.com/office/powerpoint/2010/main" val="369654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C4A83863-DBF1-B262-28DC-48A0E3FAB9B8}"/>
              </a:ext>
            </a:extLst>
          </p:cNvPr>
          <p:cNvSpPr>
            <a:spLocks noGrp="1" noChangeArrowheads="1"/>
          </p:cNvSpPr>
          <p:nvPr>
            <p:ph type="title"/>
          </p:nvPr>
        </p:nvSpPr>
        <p:spPr/>
        <p:txBody>
          <a:bodyPr>
            <a:normAutofit/>
          </a:bodyPr>
          <a:lstStyle/>
          <a:p>
            <a:pPr>
              <a:defRPr/>
            </a:pPr>
            <a:r>
              <a:rPr lang="en-US"/>
              <a:t>The Rule of 72…</a:t>
            </a:r>
            <a:br>
              <a:rPr lang="en-US"/>
            </a:br>
            <a:r>
              <a:rPr lang="en-US"/>
              <a:t>Sometimes called the Bankers Rule</a:t>
            </a:r>
          </a:p>
        </p:txBody>
      </p:sp>
      <p:sp>
        <p:nvSpPr>
          <p:cNvPr id="119811" name="Rectangle 3">
            <a:extLst>
              <a:ext uri="{FF2B5EF4-FFF2-40B4-BE49-F238E27FC236}">
                <a16:creationId xmlns:a16="http://schemas.microsoft.com/office/drawing/2014/main" id="{38D31417-397F-13CB-A81A-65E7236E2344}"/>
              </a:ext>
            </a:extLst>
          </p:cNvPr>
          <p:cNvSpPr>
            <a:spLocks noGrp="1" noChangeArrowheads="1"/>
          </p:cNvSpPr>
          <p:nvPr>
            <p:ph type="body" idx="1"/>
          </p:nvPr>
        </p:nvSpPr>
        <p:spPr>
          <a:xfrm>
            <a:off x="1981200" y="1530350"/>
            <a:ext cx="8229600" cy="603250"/>
          </a:xfrm>
        </p:spPr>
        <p:txBody>
          <a:bodyPr>
            <a:normAutofit fontScale="92500" lnSpcReduction="10000"/>
          </a:bodyPr>
          <a:lstStyle/>
          <a:p>
            <a:pPr marL="0" indent="0" algn="ctr">
              <a:buNone/>
              <a:defRPr/>
            </a:pPr>
            <a:r>
              <a:rPr lang="en-US" sz="2000" b="1" dirty="0">
                <a:solidFill>
                  <a:srgbClr val="003366"/>
                </a:solidFill>
              </a:rPr>
              <a:t>Divide your interest rate into 72 to find the</a:t>
            </a:r>
            <a:br>
              <a:rPr lang="en-US" sz="2000" b="1" dirty="0">
                <a:solidFill>
                  <a:srgbClr val="003366"/>
                </a:solidFill>
              </a:rPr>
            </a:br>
            <a:r>
              <a:rPr lang="en-US" sz="2000" b="1" dirty="0">
                <a:solidFill>
                  <a:srgbClr val="003366"/>
                </a:solidFill>
              </a:rPr>
              <a:t>approximate number of years it takes for money to double!</a:t>
            </a:r>
          </a:p>
        </p:txBody>
      </p:sp>
      <p:sp>
        <p:nvSpPr>
          <p:cNvPr id="16405" name="Text Box 21">
            <a:extLst>
              <a:ext uri="{FF2B5EF4-FFF2-40B4-BE49-F238E27FC236}">
                <a16:creationId xmlns:a16="http://schemas.microsoft.com/office/drawing/2014/main" id="{CE60CA20-FB9D-7A12-990C-1EB46D4DC87D}"/>
              </a:ext>
            </a:extLst>
          </p:cNvPr>
          <p:cNvSpPr txBox="1">
            <a:spLocks noChangeArrowheads="1"/>
          </p:cNvSpPr>
          <p:nvPr/>
        </p:nvSpPr>
        <p:spPr bwMode="auto">
          <a:xfrm>
            <a:off x="1816101" y="2390775"/>
            <a:ext cx="6283325" cy="33655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457200" algn="ctr"/>
                <a:tab pos="1889125" algn="ctr"/>
                <a:tab pos="3657600" algn="ctr"/>
                <a:tab pos="5486400" algn="ctr"/>
              </a:tabLst>
              <a:defRPr>
                <a:solidFill>
                  <a:schemeClr val="tx1"/>
                </a:solidFill>
                <a:latin typeface="Lucida Sans Unicode" panose="020B0602030504020204" pitchFamily="34" charset="0"/>
                <a:cs typeface="Arial" panose="020B0604020202020204" pitchFamily="34" charset="0"/>
              </a:defRPr>
            </a:lvl1pPr>
            <a:lvl2pPr marL="742950" indent="-285750">
              <a:tabLst>
                <a:tab pos="457200" algn="ctr"/>
                <a:tab pos="1889125" algn="ctr"/>
                <a:tab pos="3657600" algn="ctr"/>
                <a:tab pos="5486400" algn="ctr"/>
              </a:tabLst>
              <a:defRPr>
                <a:solidFill>
                  <a:schemeClr val="tx1"/>
                </a:solidFill>
                <a:latin typeface="Lucida Sans Unicode" panose="020B0602030504020204" pitchFamily="34" charset="0"/>
                <a:cs typeface="Arial" panose="020B0604020202020204" pitchFamily="34" charset="0"/>
              </a:defRPr>
            </a:lvl2pPr>
            <a:lvl3pPr marL="1143000" indent="-228600">
              <a:tabLst>
                <a:tab pos="457200" algn="ctr"/>
                <a:tab pos="1889125" algn="ctr"/>
                <a:tab pos="3657600" algn="ctr"/>
                <a:tab pos="5486400" algn="ctr"/>
              </a:tabLst>
              <a:defRPr>
                <a:solidFill>
                  <a:schemeClr val="tx1"/>
                </a:solidFill>
                <a:latin typeface="Lucida Sans Unicode" panose="020B0602030504020204" pitchFamily="34" charset="0"/>
                <a:cs typeface="Arial" panose="020B0604020202020204" pitchFamily="34" charset="0"/>
              </a:defRPr>
            </a:lvl3pPr>
            <a:lvl4pPr marL="1600200" indent="-228600">
              <a:tabLst>
                <a:tab pos="457200" algn="ctr"/>
                <a:tab pos="1889125" algn="ctr"/>
                <a:tab pos="3657600" algn="ctr"/>
                <a:tab pos="5486400" algn="ctr"/>
              </a:tabLst>
              <a:defRPr>
                <a:solidFill>
                  <a:schemeClr val="tx1"/>
                </a:solidFill>
                <a:latin typeface="Lucida Sans Unicode" panose="020B0602030504020204" pitchFamily="34" charset="0"/>
                <a:cs typeface="Arial" panose="020B0604020202020204" pitchFamily="34" charset="0"/>
              </a:defRPr>
            </a:lvl4pPr>
            <a:lvl5pPr marL="2057400" indent="-228600">
              <a:tabLst>
                <a:tab pos="457200" algn="ctr"/>
                <a:tab pos="1889125" algn="ctr"/>
                <a:tab pos="3657600" algn="ctr"/>
                <a:tab pos="5486400" algn="ctr"/>
              </a:tabLst>
              <a:defRPr>
                <a:solidFill>
                  <a:schemeClr val="tx1"/>
                </a:solidFill>
                <a:latin typeface="Lucida Sans Unicode" panose="020B0602030504020204" pitchFamily="34" charset="0"/>
                <a:cs typeface="Arial" panose="020B0604020202020204" pitchFamily="34" charset="0"/>
              </a:defRPr>
            </a:lvl5pPr>
            <a:lvl6pPr marL="2514600" indent="-228600" fontAlgn="base">
              <a:spcBef>
                <a:spcPct val="0"/>
              </a:spcBef>
              <a:spcAft>
                <a:spcPct val="0"/>
              </a:spcAft>
              <a:tabLst>
                <a:tab pos="457200" algn="ctr"/>
                <a:tab pos="1889125" algn="ctr"/>
                <a:tab pos="3657600" algn="ctr"/>
                <a:tab pos="5486400" algn="ctr"/>
              </a:tabLst>
              <a:defRPr>
                <a:solidFill>
                  <a:schemeClr val="tx1"/>
                </a:solidFill>
                <a:latin typeface="Lucida Sans Unicode" panose="020B0602030504020204" pitchFamily="34" charset="0"/>
                <a:cs typeface="Arial" panose="020B0604020202020204" pitchFamily="34" charset="0"/>
              </a:defRPr>
            </a:lvl6pPr>
            <a:lvl7pPr marL="2971800" indent="-228600" fontAlgn="base">
              <a:spcBef>
                <a:spcPct val="0"/>
              </a:spcBef>
              <a:spcAft>
                <a:spcPct val="0"/>
              </a:spcAft>
              <a:tabLst>
                <a:tab pos="457200" algn="ctr"/>
                <a:tab pos="1889125" algn="ctr"/>
                <a:tab pos="3657600" algn="ctr"/>
                <a:tab pos="5486400" algn="ctr"/>
              </a:tabLst>
              <a:defRPr>
                <a:solidFill>
                  <a:schemeClr val="tx1"/>
                </a:solidFill>
                <a:latin typeface="Lucida Sans Unicode" panose="020B0602030504020204" pitchFamily="34" charset="0"/>
                <a:cs typeface="Arial" panose="020B0604020202020204" pitchFamily="34" charset="0"/>
              </a:defRPr>
            </a:lvl7pPr>
            <a:lvl8pPr marL="3429000" indent="-228600" fontAlgn="base">
              <a:spcBef>
                <a:spcPct val="0"/>
              </a:spcBef>
              <a:spcAft>
                <a:spcPct val="0"/>
              </a:spcAft>
              <a:tabLst>
                <a:tab pos="457200" algn="ctr"/>
                <a:tab pos="1889125" algn="ctr"/>
                <a:tab pos="3657600" algn="ctr"/>
                <a:tab pos="5486400" algn="ctr"/>
              </a:tabLst>
              <a:defRPr>
                <a:solidFill>
                  <a:schemeClr val="tx1"/>
                </a:solidFill>
                <a:latin typeface="Lucida Sans Unicode" panose="020B0602030504020204" pitchFamily="34" charset="0"/>
                <a:cs typeface="Arial" panose="020B0604020202020204" pitchFamily="34" charset="0"/>
              </a:defRPr>
            </a:lvl8pPr>
            <a:lvl9pPr marL="3886200" indent="-228600" fontAlgn="base">
              <a:spcBef>
                <a:spcPct val="0"/>
              </a:spcBef>
              <a:spcAft>
                <a:spcPct val="0"/>
              </a:spcAft>
              <a:tabLst>
                <a:tab pos="457200" algn="ctr"/>
                <a:tab pos="1889125" algn="ctr"/>
                <a:tab pos="3657600" algn="ctr"/>
                <a:tab pos="5486400" algn="ctr"/>
              </a:tabLst>
              <a:defRPr>
                <a:solidFill>
                  <a:schemeClr val="tx1"/>
                </a:solidFill>
                <a:latin typeface="Lucida Sans Unicode" panose="020B0602030504020204" pitchFamily="34" charset="0"/>
                <a:cs typeface="Arial" panose="020B0604020202020204" pitchFamily="34" charset="0"/>
              </a:defRPr>
            </a:lvl9pPr>
          </a:lstStyle>
          <a:p>
            <a:pPr>
              <a:spcBef>
                <a:spcPct val="50000"/>
              </a:spcBef>
            </a:pPr>
            <a:r>
              <a:rPr lang="en-US" altLang="en-US" sz="1600" b="1">
                <a:solidFill>
                  <a:schemeClr val="bg1"/>
                </a:solidFill>
                <a:latin typeface="Trebuchet MS" panose="020B0603020202020204" pitchFamily="34" charset="0"/>
                <a:ea typeface="Arial Unicode MS"/>
                <a:cs typeface="Arial Unicode MS"/>
              </a:rPr>
              <a:t>	Years	</a:t>
            </a:r>
            <a:r>
              <a:rPr lang="en-US" altLang="en-US" sz="1600" b="1">
                <a:latin typeface="Trebuchet MS" panose="020B0603020202020204" pitchFamily="34" charset="0"/>
                <a:ea typeface="Arial Unicode MS"/>
                <a:cs typeface="Arial Unicode MS"/>
              </a:rPr>
              <a:t>3%	6%	12%</a:t>
            </a:r>
          </a:p>
        </p:txBody>
      </p:sp>
      <p:grpSp>
        <p:nvGrpSpPr>
          <p:cNvPr id="5" name="Group 90">
            <a:extLst>
              <a:ext uri="{FF2B5EF4-FFF2-40B4-BE49-F238E27FC236}">
                <a16:creationId xmlns:a16="http://schemas.microsoft.com/office/drawing/2014/main" id="{E2B7EEAA-8A9B-5DB4-F865-C24B41675D86}"/>
              </a:ext>
            </a:extLst>
          </p:cNvPr>
          <p:cNvGrpSpPr>
            <a:grpSpLocks/>
          </p:cNvGrpSpPr>
          <p:nvPr/>
        </p:nvGrpSpPr>
        <p:grpSpPr bwMode="auto">
          <a:xfrm>
            <a:off x="2819401" y="4170364"/>
            <a:ext cx="1647825" cy="1754187"/>
            <a:chOff x="816" y="2715"/>
            <a:chExt cx="1038" cy="1105"/>
          </a:xfrm>
        </p:grpSpPr>
        <p:sp>
          <p:nvSpPr>
            <p:cNvPr id="15393" name="Text Box 91">
              <a:extLst>
                <a:ext uri="{FF2B5EF4-FFF2-40B4-BE49-F238E27FC236}">
                  <a16:creationId xmlns:a16="http://schemas.microsoft.com/office/drawing/2014/main" id="{44A5896A-8ECB-7503-6873-83F1B56714FF}"/>
                </a:ext>
              </a:extLst>
            </p:cNvPr>
            <p:cNvSpPr txBox="1">
              <a:spLocks noChangeArrowheads="1"/>
            </p:cNvSpPr>
            <p:nvPr/>
          </p:nvSpPr>
          <p:spPr bwMode="auto">
            <a:xfrm>
              <a:off x="816" y="2715"/>
              <a:ext cx="1038" cy="212"/>
            </a:xfrm>
            <a:prstGeom prst="rect">
              <a:avLst/>
            </a:prstGeom>
            <a:solidFill>
              <a:srgbClr val="00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11430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1pPr>
              <a:lvl2pPr marL="742950" indent="-285750">
                <a:tabLst>
                  <a:tab pos="11430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2pPr>
              <a:lvl3pPr marL="1143000" indent="-228600">
                <a:tabLst>
                  <a:tab pos="11430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3pPr>
              <a:lvl4pPr marL="1600200" indent="-228600">
                <a:tabLst>
                  <a:tab pos="11430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4pPr>
              <a:lvl5pPr marL="2057400" indent="-228600">
                <a:tabLst>
                  <a:tab pos="11430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5pPr>
              <a:lvl6pPr marL="2514600" indent="-228600" fontAlgn="base">
                <a:spcBef>
                  <a:spcPct val="0"/>
                </a:spcBef>
                <a:spcAft>
                  <a:spcPct val="0"/>
                </a:spcAft>
                <a:tabLst>
                  <a:tab pos="11430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6pPr>
              <a:lvl7pPr marL="2971800" indent="-228600" fontAlgn="base">
                <a:spcBef>
                  <a:spcPct val="0"/>
                </a:spcBef>
                <a:spcAft>
                  <a:spcPct val="0"/>
                </a:spcAft>
                <a:tabLst>
                  <a:tab pos="11430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7pPr>
              <a:lvl8pPr marL="3429000" indent="-228600" fontAlgn="base">
                <a:spcBef>
                  <a:spcPct val="0"/>
                </a:spcBef>
                <a:spcAft>
                  <a:spcPct val="0"/>
                </a:spcAft>
                <a:tabLst>
                  <a:tab pos="11430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8pPr>
              <a:lvl9pPr marL="3886200" indent="-228600" fontAlgn="base">
                <a:spcBef>
                  <a:spcPct val="0"/>
                </a:spcBef>
                <a:spcAft>
                  <a:spcPct val="0"/>
                </a:spcAft>
                <a:tabLst>
                  <a:tab pos="11430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9pPr>
            </a:lstStyle>
            <a:p>
              <a:pPr>
                <a:spcBef>
                  <a:spcPct val="50000"/>
                </a:spcBef>
              </a:pPr>
              <a:r>
                <a:rPr lang="en-US" altLang="en-US" sz="1600" b="1">
                  <a:latin typeface="Trebuchet MS" panose="020B0603020202020204" pitchFamily="34" charset="0"/>
                  <a:ea typeface="Arial Unicode MS"/>
                  <a:cs typeface="Arial Unicode MS"/>
                </a:rPr>
                <a:t>	</a:t>
              </a:r>
              <a:r>
                <a:rPr lang="en-US" altLang="en-US" sz="1600" b="1">
                  <a:solidFill>
                    <a:schemeClr val="bg1"/>
                  </a:solidFill>
                  <a:latin typeface="Trebuchet MS" panose="020B0603020202020204" pitchFamily="34" charset="0"/>
                  <a:ea typeface="Arial Unicode MS"/>
                  <a:cs typeface="Arial Unicode MS"/>
                </a:rPr>
                <a:t>$20,000</a:t>
              </a:r>
            </a:p>
          </p:txBody>
        </p:sp>
        <p:sp>
          <p:nvSpPr>
            <p:cNvPr id="15394" name="Text Box 91">
              <a:extLst>
                <a:ext uri="{FF2B5EF4-FFF2-40B4-BE49-F238E27FC236}">
                  <a16:creationId xmlns:a16="http://schemas.microsoft.com/office/drawing/2014/main" id="{37468AA1-FEF2-3AEF-0D20-5E9CC03A811D}"/>
                </a:ext>
              </a:extLst>
            </p:cNvPr>
            <p:cNvSpPr txBox="1">
              <a:spLocks noChangeArrowheads="1"/>
            </p:cNvSpPr>
            <p:nvPr/>
          </p:nvSpPr>
          <p:spPr bwMode="auto">
            <a:xfrm>
              <a:off x="816" y="3608"/>
              <a:ext cx="1038" cy="212"/>
            </a:xfrm>
            <a:prstGeom prst="rect">
              <a:avLst/>
            </a:prstGeom>
            <a:solidFill>
              <a:srgbClr val="00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11430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1pPr>
              <a:lvl2pPr marL="742950" indent="-285750">
                <a:tabLst>
                  <a:tab pos="11430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2pPr>
              <a:lvl3pPr marL="1143000" indent="-228600">
                <a:tabLst>
                  <a:tab pos="11430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3pPr>
              <a:lvl4pPr marL="1600200" indent="-228600">
                <a:tabLst>
                  <a:tab pos="11430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4pPr>
              <a:lvl5pPr marL="2057400" indent="-228600">
                <a:tabLst>
                  <a:tab pos="11430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5pPr>
              <a:lvl6pPr marL="2514600" indent="-228600" fontAlgn="base">
                <a:spcBef>
                  <a:spcPct val="0"/>
                </a:spcBef>
                <a:spcAft>
                  <a:spcPct val="0"/>
                </a:spcAft>
                <a:tabLst>
                  <a:tab pos="11430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6pPr>
              <a:lvl7pPr marL="2971800" indent="-228600" fontAlgn="base">
                <a:spcBef>
                  <a:spcPct val="0"/>
                </a:spcBef>
                <a:spcAft>
                  <a:spcPct val="0"/>
                </a:spcAft>
                <a:tabLst>
                  <a:tab pos="11430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7pPr>
              <a:lvl8pPr marL="3429000" indent="-228600" fontAlgn="base">
                <a:spcBef>
                  <a:spcPct val="0"/>
                </a:spcBef>
                <a:spcAft>
                  <a:spcPct val="0"/>
                </a:spcAft>
                <a:tabLst>
                  <a:tab pos="11430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8pPr>
              <a:lvl9pPr marL="3886200" indent="-228600" fontAlgn="base">
                <a:spcBef>
                  <a:spcPct val="0"/>
                </a:spcBef>
                <a:spcAft>
                  <a:spcPct val="0"/>
                </a:spcAft>
                <a:tabLst>
                  <a:tab pos="11430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9pPr>
            </a:lstStyle>
            <a:p>
              <a:pPr>
                <a:spcBef>
                  <a:spcPct val="50000"/>
                </a:spcBef>
              </a:pPr>
              <a:r>
                <a:rPr lang="en-US" altLang="en-US" sz="1600" b="1">
                  <a:latin typeface="Trebuchet MS" panose="020B0603020202020204" pitchFamily="34" charset="0"/>
                  <a:ea typeface="Arial Unicode MS"/>
                  <a:cs typeface="Arial Unicode MS"/>
                </a:rPr>
                <a:t>	</a:t>
              </a:r>
              <a:r>
                <a:rPr lang="en-US" altLang="en-US" sz="1600" b="1">
                  <a:solidFill>
                    <a:schemeClr val="bg1"/>
                  </a:solidFill>
                  <a:latin typeface="Trebuchet MS" panose="020B0603020202020204" pitchFamily="34" charset="0"/>
                  <a:ea typeface="Arial Unicode MS"/>
                  <a:cs typeface="Arial Unicode MS"/>
                </a:rPr>
                <a:t>$40,000</a:t>
              </a:r>
            </a:p>
          </p:txBody>
        </p:sp>
      </p:grpSp>
      <p:grpSp>
        <p:nvGrpSpPr>
          <p:cNvPr id="6" name="Group 91">
            <a:extLst>
              <a:ext uri="{FF2B5EF4-FFF2-40B4-BE49-F238E27FC236}">
                <a16:creationId xmlns:a16="http://schemas.microsoft.com/office/drawing/2014/main" id="{869E4D9D-60AA-15CE-8904-EC2894D8E28C}"/>
              </a:ext>
            </a:extLst>
          </p:cNvPr>
          <p:cNvGrpSpPr>
            <a:grpSpLocks/>
          </p:cNvGrpSpPr>
          <p:nvPr/>
        </p:nvGrpSpPr>
        <p:grpSpPr bwMode="auto">
          <a:xfrm>
            <a:off x="4471988" y="3460750"/>
            <a:ext cx="1751012" cy="2463800"/>
            <a:chOff x="1857" y="2268"/>
            <a:chExt cx="1103" cy="1552"/>
          </a:xfrm>
        </p:grpSpPr>
        <p:sp>
          <p:nvSpPr>
            <p:cNvPr id="15389" name="Text Box 91">
              <a:extLst>
                <a:ext uri="{FF2B5EF4-FFF2-40B4-BE49-F238E27FC236}">
                  <a16:creationId xmlns:a16="http://schemas.microsoft.com/office/drawing/2014/main" id="{3792EDDA-F4E6-9D82-1DA1-60F73C182059}"/>
                </a:ext>
              </a:extLst>
            </p:cNvPr>
            <p:cNvSpPr txBox="1">
              <a:spLocks noChangeArrowheads="1"/>
            </p:cNvSpPr>
            <p:nvPr/>
          </p:nvSpPr>
          <p:spPr bwMode="auto">
            <a:xfrm>
              <a:off x="1857" y="2268"/>
              <a:ext cx="1103" cy="212"/>
            </a:xfrm>
            <a:prstGeom prst="rect">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12573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1pPr>
              <a:lvl2pPr marL="742950" indent="-285750">
                <a:tabLst>
                  <a:tab pos="12573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2pPr>
              <a:lvl3pPr marL="1143000" indent="-228600">
                <a:tabLst>
                  <a:tab pos="12573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3pPr>
              <a:lvl4pPr marL="1600200" indent="-228600">
                <a:tabLst>
                  <a:tab pos="12573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4pPr>
              <a:lvl5pPr marL="2057400" indent="-228600">
                <a:tabLst>
                  <a:tab pos="12573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5pPr>
              <a:lvl6pPr marL="2514600" indent="-228600" fontAlgn="base">
                <a:spcBef>
                  <a:spcPct val="0"/>
                </a:spcBef>
                <a:spcAft>
                  <a:spcPct val="0"/>
                </a:spcAft>
                <a:tabLst>
                  <a:tab pos="12573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6pPr>
              <a:lvl7pPr marL="2971800" indent="-228600" fontAlgn="base">
                <a:spcBef>
                  <a:spcPct val="0"/>
                </a:spcBef>
                <a:spcAft>
                  <a:spcPct val="0"/>
                </a:spcAft>
                <a:tabLst>
                  <a:tab pos="12573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7pPr>
              <a:lvl8pPr marL="3429000" indent="-228600" fontAlgn="base">
                <a:spcBef>
                  <a:spcPct val="0"/>
                </a:spcBef>
                <a:spcAft>
                  <a:spcPct val="0"/>
                </a:spcAft>
                <a:tabLst>
                  <a:tab pos="12573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8pPr>
              <a:lvl9pPr marL="3886200" indent="-228600" fontAlgn="base">
                <a:spcBef>
                  <a:spcPct val="0"/>
                </a:spcBef>
                <a:spcAft>
                  <a:spcPct val="0"/>
                </a:spcAft>
                <a:tabLst>
                  <a:tab pos="12573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9pPr>
            </a:lstStyle>
            <a:p>
              <a:pPr>
                <a:spcBef>
                  <a:spcPct val="50000"/>
                </a:spcBef>
              </a:pPr>
              <a:r>
                <a:rPr lang="en-US" altLang="en-US" sz="1600" b="1">
                  <a:latin typeface="Trebuchet MS" panose="020B0603020202020204" pitchFamily="34" charset="0"/>
                  <a:ea typeface="Arial Unicode MS"/>
                  <a:cs typeface="Arial Unicode MS"/>
                </a:rPr>
                <a:t>	$20,000</a:t>
              </a:r>
            </a:p>
          </p:txBody>
        </p:sp>
        <p:sp>
          <p:nvSpPr>
            <p:cNvPr id="15390" name="Text Box 91">
              <a:extLst>
                <a:ext uri="{FF2B5EF4-FFF2-40B4-BE49-F238E27FC236}">
                  <a16:creationId xmlns:a16="http://schemas.microsoft.com/office/drawing/2014/main" id="{4E6BB4C2-4193-1468-0793-B3355357B7E2}"/>
                </a:ext>
              </a:extLst>
            </p:cNvPr>
            <p:cNvSpPr txBox="1">
              <a:spLocks noChangeArrowheads="1"/>
            </p:cNvSpPr>
            <p:nvPr/>
          </p:nvSpPr>
          <p:spPr bwMode="auto">
            <a:xfrm>
              <a:off x="1857" y="2715"/>
              <a:ext cx="1103" cy="212"/>
            </a:xfrm>
            <a:prstGeom prst="rect">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12573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1pPr>
              <a:lvl2pPr marL="742950" indent="-285750">
                <a:tabLst>
                  <a:tab pos="12573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2pPr>
              <a:lvl3pPr marL="1143000" indent="-228600">
                <a:tabLst>
                  <a:tab pos="12573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3pPr>
              <a:lvl4pPr marL="1600200" indent="-228600">
                <a:tabLst>
                  <a:tab pos="12573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4pPr>
              <a:lvl5pPr marL="2057400" indent="-228600">
                <a:tabLst>
                  <a:tab pos="12573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5pPr>
              <a:lvl6pPr marL="2514600" indent="-228600" fontAlgn="base">
                <a:spcBef>
                  <a:spcPct val="0"/>
                </a:spcBef>
                <a:spcAft>
                  <a:spcPct val="0"/>
                </a:spcAft>
                <a:tabLst>
                  <a:tab pos="12573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6pPr>
              <a:lvl7pPr marL="2971800" indent="-228600" fontAlgn="base">
                <a:spcBef>
                  <a:spcPct val="0"/>
                </a:spcBef>
                <a:spcAft>
                  <a:spcPct val="0"/>
                </a:spcAft>
                <a:tabLst>
                  <a:tab pos="12573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7pPr>
              <a:lvl8pPr marL="3429000" indent="-228600" fontAlgn="base">
                <a:spcBef>
                  <a:spcPct val="0"/>
                </a:spcBef>
                <a:spcAft>
                  <a:spcPct val="0"/>
                </a:spcAft>
                <a:tabLst>
                  <a:tab pos="12573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8pPr>
              <a:lvl9pPr marL="3886200" indent="-228600" fontAlgn="base">
                <a:spcBef>
                  <a:spcPct val="0"/>
                </a:spcBef>
                <a:spcAft>
                  <a:spcPct val="0"/>
                </a:spcAft>
                <a:tabLst>
                  <a:tab pos="12573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9pPr>
            </a:lstStyle>
            <a:p>
              <a:pPr>
                <a:spcBef>
                  <a:spcPct val="50000"/>
                </a:spcBef>
              </a:pPr>
              <a:r>
                <a:rPr lang="en-US" altLang="en-US" sz="1600" b="1">
                  <a:latin typeface="Trebuchet MS" panose="020B0603020202020204" pitchFamily="34" charset="0"/>
                  <a:ea typeface="Arial Unicode MS"/>
                  <a:cs typeface="Arial Unicode MS"/>
                </a:rPr>
                <a:t>	$40,000</a:t>
              </a:r>
            </a:p>
          </p:txBody>
        </p:sp>
        <p:sp>
          <p:nvSpPr>
            <p:cNvPr id="15391" name="Text Box 91">
              <a:extLst>
                <a:ext uri="{FF2B5EF4-FFF2-40B4-BE49-F238E27FC236}">
                  <a16:creationId xmlns:a16="http://schemas.microsoft.com/office/drawing/2014/main" id="{15CAB024-A7CE-17DF-7563-3F18122F29DC}"/>
                </a:ext>
              </a:extLst>
            </p:cNvPr>
            <p:cNvSpPr txBox="1">
              <a:spLocks noChangeArrowheads="1"/>
            </p:cNvSpPr>
            <p:nvPr/>
          </p:nvSpPr>
          <p:spPr bwMode="auto">
            <a:xfrm>
              <a:off x="1857" y="3164"/>
              <a:ext cx="1103" cy="212"/>
            </a:xfrm>
            <a:prstGeom prst="rect">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12573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1pPr>
              <a:lvl2pPr marL="742950" indent="-285750">
                <a:tabLst>
                  <a:tab pos="12573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2pPr>
              <a:lvl3pPr marL="1143000" indent="-228600">
                <a:tabLst>
                  <a:tab pos="12573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3pPr>
              <a:lvl4pPr marL="1600200" indent="-228600">
                <a:tabLst>
                  <a:tab pos="12573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4pPr>
              <a:lvl5pPr marL="2057400" indent="-228600">
                <a:tabLst>
                  <a:tab pos="12573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5pPr>
              <a:lvl6pPr marL="2514600" indent="-228600" fontAlgn="base">
                <a:spcBef>
                  <a:spcPct val="0"/>
                </a:spcBef>
                <a:spcAft>
                  <a:spcPct val="0"/>
                </a:spcAft>
                <a:tabLst>
                  <a:tab pos="12573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6pPr>
              <a:lvl7pPr marL="2971800" indent="-228600" fontAlgn="base">
                <a:spcBef>
                  <a:spcPct val="0"/>
                </a:spcBef>
                <a:spcAft>
                  <a:spcPct val="0"/>
                </a:spcAft>
                <a:tabLst>
                  <a:tab pos="12573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7pPr>
              <a:lvl8pPr marL="3429000" indent="-228600" fontAlgn="base">
                <a:spcBef>
                  <a:spcPct val="0"/>
                </a:spcBef>
                <a:spcAft>
                  <a:spcPct val="0"/>
                </a:spcAft>
                <a:tabLst>
                  <a:tab pos="12573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8pPr>
              <a:lvl9pPr marL="3886200" indent="-228600" fontAlgn="base">
                <a:spcBef>
                  <a:spcPct val="0"/>
                </a:spcBef>
                <a:spcAft>
                  <a:spcPct val="0"/>
                </a:spcAft>
                <a:tabLst>
                  <a:tab pos="12573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9pPr>
            </a:lstStyle>
            <a:p>
              <a:pPr>
                <a:spcBef>
                  <a:spcPct val="50000"/>
                </a:spcBef>
              </a:pPr>
              <a:r>
                <a:rPr lang="en-US" altLang="en-US" sz="1600" b="1">
                  <a:latin typeface="Trebuchet MS" panose="020B0603020202020204" pitchFamily="34" charset="0"/>
                  <a:ea typeface="Arial Unicode MS"/>
                  <a:cs typeface="Arial Unicode MS"/>
                </a:rPr>
                <a:t>	$80,000</a:t>
              </a:r>
            </a:p>
          </p:txBody>
        </p:sp>
        <p:sp>
          <p:nvSpPr>
            <p:cNvPr id="15392" name="Text Box 91">
              <a:extLst>
                <a:ext uri="{FF2B5EF4-FFF2-40B4-BE49-F238E27FC236}">
                  <a16:creationId xmlns:a16="http://schemas.microsoft.com/office/drawing/2014/main" id="{1AA581EF-6633-1642-E71C-7A2A4F8E9385}"/>
                </a:ext>
              </a:extLst>
            </p:cNvPr>
            <p:cNvSpPr txBox="1">
              <a:spLocks noChangeArrowheads="1"/>
            </p:cNvSpPr>
            <p:nvPr/>
          </p:nvSpPr>
          <p:spPr bwMode="auto">
            <a:xfrm>
              <a:off x="1857" y="3608"/>
              <a:ext cx="1103" cy="212"/>
            </a:xfrm>
            <a:prstGeom prst="rect">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12573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1pPr>
              <a:lvl2pPr marL="742950" indent="-285750">
                <a:tabLst>
                  <a:tab pos="12573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2pPr>
              <a:lvl3pPr marL="1143000" indent="-228600">
                <a:tabLst>
                  <a:tab pos="12573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3pPr>
              <a:lvl4pPr marL="1600200" indent="-228600">
                <a:tabLst>
                  <a:tab pos="12573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4pPr>
              <a:lvl5pPr marL="2057400" indent="-228600">
                <a:tabLst>
                  <a:tab pos="12573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5pPr>
              <a:lvl6pPr marL="2514600" indent="-228600" fontAlgn="base">
                <a:spcBef>
                  <a:spcPct val="0"/>
                </a:spcBef>
                <a:spcAft>
                  <a:spcPct val="0"/>
                </a:spcAft>
                <a:tabLst>
                  <a:tab pos="12573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6pPr>
              <a:lvl7pPr marL="2971800" indent="-228600" fontAlgn="base">
                <a:spcBef>
                  <a:spcPct val="0"/>
                </a:spcBef>
                <a:spcAft>
                  <a:spcPct val="0"/>
                </a:spcAft>
                <a:tabLst>
                  <a:tab pos="12573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7pPr>
              <a:lvl8pPr marL="3429000" indent="-228600" fontAlgn="base">
                <a:spcBef>
                  <a:spcPct val="0"/>
                </a:spcBef>
                <a:spcAft>
                  <a:spcPct val="0"/>
                </a:spcAft>
                <a:tabLst>
                  <a:tab pos="12573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8pPr>
              <a:lvl9pPr marL="3886200" indent="-228600" fontAlgn="base">
                <a:spcBef>
                  <a:spcPct val="0"/>
                </a:spcBef>
                <a:spcAft>
                  <a:spcPct val="0"/>
                </a:spcAft>
                <a:tabLst>
                  <a:tab pos="12573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9pPr>
            </a:lstStyle>
            <a:p>
              <a:pPr>
                <a:spcBef>
                  <a:spcPct val="50000"/>
                </a:spcBef>
              </a:pPr>
              <a:r>
                <a:rPr lang="en-US" altLang="en-US" sz="1600" b="1">
                  <a:latin typeface="Trebuchet MS" panose="020B0603020202020204" pitchFamily="34" charset="0"/>
                  <a:ea typeface="Arial Unicode MS"/>
                  <a:cs typeface="Arial Unicode MS"/>
                </a:rPr>
                <a:t>	$160,000</a:t>
              </a:r>
            </a:p>
          </p:txBody>
        </p:sp>
      </p:grpSp>
      <p:grpSp>
        <p:nvGrpSpPr>
          <p:cNvPr id="7" name="Group 92">
            <a:extLst>
              <a:ext uri="{FF2B5EF4-FFF2-40B4-BE49-F238E27FC236}">
                <a16:creationId xmlns:a16="http://schemas.microsoft.com/office/drawing/2014/main" id="{A89DB119-E2D0-261B-36ED-8BCDD32670A6}"/>
              </a:ext>
            </a:extLst>
          </p:cNvPr>
          <p:cNvGrpSpPr>
            <a:grpSpLocks/>
          </p:cNvGrpSpPr>
          <p:nvPr/>
        </p:nvGrpSpPr>
        <p:grpSpPr bwMode="auto">
          <a:xfrm>
            <a:off x="6230939" y="3106738"/>
            <a:ext cx="1868487" cy="2817812"/>
            <a:chOff x="2965" y="2045"/>
            <a:chExt cx="1177" cy="1775"/>
          </a:xfrm>
        </p:grpSpPr>
        <p:sp>
          <p:nvSpPr>
            <p:cNvPr id="15381" name="Text Box 91">
              <a:extLst>
                <a:ext uri="{FF2B5EF4-FFF2-40B4-BE49-F238E27FC236}">
                  <a16:creationId xmlns:a16="http://schemas.microsoft.com/office/drawing/2014/main" id="{8B265446-C829-BC3F-EDDD-45247AF6DC68}"/>
                </a:ext>
              </a:extLst>
            </p:cNvPr>
            <p:cNvSpPr txBox="1">
              <a:spLocks noChangeArrowheads="1"/>
            </p:cNvSpPr>
            <p:nvPr/>
          </p:nvSpPr>
          <p:spPr bwMode="auto">
            <a:xfrm>
              <a:off x="2965" y="2045"/>
              <a:ext cx="1177" cy="212"/>
            </a:xfrm>
            <a:prstGeom prst="rect">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1pPr>
              <a:lvl2pPr marL="742950" indent="-285750">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2pPr>
              <a:lvl3pPr marL="1143000" indent="-228600">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3pPr>
              <a:lvl4pPr marL="1600200" indent="-228600">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4pPr>
              <a:lvl5pPr marL="2057400" indent="-228600">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5pPr>
              <a:lvl6pPr marL="2514600" indent="-228600" fontAlgn="base">
                <a:spcBef>
                  <a:spcPct val="0"/>
                </a:spcBef>
                <a:spcAft>
                  <a:spcPct val="0"/>
                </a:spcAft>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6pPr>
              <a:lvl7pPr marL="2971800" indent="-228600" fontAlgn="base">
                <a:spcBef>
                  <a:spcPct val="0"/>
                </a:spcBef>
                <a:spcAft>
                  <a:spcPct val="0"/>
                </a:spcAft>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7pPr>
              <a:lvl8pPr marL="3429000" indent="-228600" fontAlgn="base">
                <a:spcBef>
                  <a:spcPct val="0"/>
                </a:spcBef>
                <a:spcAft>
                  <a:spcPct val="0"/>
                </a:spcAft>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8pPr>
              <a:lvl9pPr marL="3886200" indent="-228600" fontAlgn="base">
                <a:spcBef>
                  <a:spcPct val="0"/>
                </a:spcBef>
                <a:spcAft>
                  <a:spcPct val="0"/>
                </a:spcAft>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9pPr>
            </a:lstStyle>
            <a:p>
              <a:pPr>
                <a:spcBef>
                  <a:spcPct val="50000"/>
                </a:spcBef>
              </a:pPr>
              <a:r>
                <a:rPr lang="en-US" altLang="en-US" sz="1600" b="1">
                  <a:latin typeface="Trebuchet MS" panose="020B0603020202020204" pitchFamily="34" charset="0"/>
                  <a:ea typeface="Arial Unicode MS"/>
                  <a:cs typeface="Arial Unicode MS"/>
                </a:rPr>
                <a:t>	</a:t>
              </a:r>
              <a:r>
                <a:rPr lang="en-US" altLang="en-US" sz="1600" b="1">
                  <a:solidFill>
                    <a:schemeClr val="bg1"/>
                  </a:solidFill>
                  <a:latin typeface="Trebuchet MS" panose="020B0603020202020204" pitchFamily="34" charset="0"/>
                  <a:ea typeface="Arial Unicode MS"/>
                  <a:cs typeface="Arial Unicode MS"/>
                </a:rPr>
                <a:t>$20,000</a:t>
              </a:r>
            </a:p>
          </p:txBody>
        </p:sp>
        <p:sp>
          <p:nvSpPr>
            <p:cNvPr id="15382" name="Text Box 91">
              <a:extLst>
                <a:ext uri="{FF2B5EF4-FFF2-40B4-BE49-F238E27FC236}">
                  <a16:creationId xmlns:a16="http://schemas.microsoft.com/office/drawing/2014/main" id="{1D6F3245-BF09-E2C9-28ED-F2D9AD554D4C}"/>
                </a:ext>
              </a:extLst>
            </p:cNvPr>
            <p:cNvSpPr txBox="1">
              <a:spLocks noChangeArrowheads="1"/>
            </p:cNvSpPr>
            <p:nvPr/>
          </p:nvSpPr>
          <p:spPr bwMode="auto">
            <a:xfrm>
              <a:off x="2965" y="2268"/>
              <a:ext cx="1177" cy="212"/>
            </a:xfrm>
            <a:prstGeom prst="rect">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1pPr>
              <a:lvl2pPr marL="742950" indent="-285750">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2pPr>
              <a:lvl3pPr marL="1143000" indent="-228600">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3pPr>
              <a:lvl4pPr marL="1600200" indent="-228600">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4pPr>
              <a:lvl5pPr marL="2057400" indent="-228600">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5pPr>
              <a:lvl6pPr marL="2514600" indent="-228600" fontAlgn="base">
                <a:spcBef>
                  <a:spcPct val="0"/>
                </a:spcBef>
                <a:spcAft>
                  <a:spcPct val="0"/>
                </a:spcAft>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6pPr>
              <a:lvl7pPr marL="2971800" indent="-228600" fontAlgn="base">
                <a:spcBef>
                  <a:spcPct val="0"/>
                </a:spcBef>
                <a:spcAft>
                  <a:spcPct val="0"/>
                </a:spcAft>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7pPr>
              <a:lvl8pPr marL="3429000" indent="-228600" fontAlgn="base">
                <a:spcBef>
                  <a:spcPct val="0"/>
                </a:spcBef>
                <a:spcAft>
                  <a:spcPct val="0"/>
                </a:spcAft>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8pPr>
              <a:lvl9pPr marL="3886200" indent="-228600" fontAlgn="base">
                <a:spcBef>
                  <a:spcPct val="0"/>
                </a:spcBef>
                <a:spcAft>
                  <a:spcPct val="0"/>
                </a:spcAft>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9pPr>
            </a:lstStyle>
            <a:p>
              <a:pPr>
                <a:spcBef>
                  <a:spcPct val="50000"/>
                </a:spcBef>
              </a:pPr>
              <a:r>
                <a:rPr lang="en-US" altLang="en-US" sz="1600" b="1">
                  <a:latin typeface="Trebuchet MS" panose="020B0603020202020204" pitchFamily="34" charset="0"/>
                  <a:ea typeface="Arial Unicode MS"/>
                  <a:cs typeface="Arial Unicode MS"/>
                </a:rPr>
                <a:t>	</a:t>
              </a:r>
              <a:r>
                <a:rPr lang="en-US" altLang="en-US" sz="1600" b="1">
                  <a:solidFill>
                    <a:schemeClr val="bg1"/>
                  </a:solidFill>
                  <a:latin typeface="Trebuchet MS" panose="020B0603020202020204" pitchFamily="34" charset="0"/>
                  <a:ea typeface="Arial Unicode MS"/>
                  <a:cs typeface="Arial Unicode MS"/>
                </a:rPr>
                <a:t>$40,000</a:t>
              </a:r>
            </a:p>
          </p:txBody>
        </p:sp>
        <p:sp>
          <p:nvSpPr>
            <p:cNvPr id="15383" name="Text Box 91">
              <a:extLst>
                <a:ext uri="{FF2B5EF4-FFF2-40B4-BE49-F238E27FC236}">
                  <a16:creationId xmlns:a16="http://schemas.microsoft.com/office/drawing/2014/main" id="{D88C3C62-FF3C-6E9B-02FD-DBD0AD5D526A}"/>
                </a:ext>
              </a:extLst>
            </p:cNvPr>
            <p:cNvSpPr txBox="1">
              <a:spLocks noChangeArrowheads="1"/>
            </p:cNvSpPr>
            <p:nvPr/>
          </p:nvSpPr>
          <p:spPr bwMode="auto">
            <a:xfrm>
              <a:off x="2965" y="2491"/>
              <a:ext cx="1177" cy="212"/>
            </a:xfrm>
            <a:prstGeom prst="rect">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1pPr>
              <a:lvl2pPr marL="742950" indent="-285750">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2pPr>
              <a:lvl3pPr marL="1143000" indent="-228600">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3pPr>
              <a:lvl4pPr marL="1600200" indent="-228600">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4pPr>
              <a:lvl5pPr marL="2057400" indent="-228600">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5pPr>
              <a:lvl6pPr marL="2514600" indent="-228600" fontAlgn="base">
                <a:spcBef>
                  <a:spcPct val="0"/>
                </a:spcBef>
                <a:spcAft>
                  <a:spcPct val="0"/>
                </a:spcAft>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6pPr>
              <a:lvl7pPr marL="2971800" indent="-228600" fontAlgn="base">
                <a:spcBef>
                  <a:spcPct val="0"/>
                </a:spcBef>
                <a:spcAft>
                  <a:spcPct val="0"/>
                </a:spcAft>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7pPr>
              <a:lvl8pPr marL="3429000" indent="-228600" fontAlgn="base">
                <a:spcBef>
                  <a:spcPct val="0"/>
                </a:spcBef>
                <a:spcAft>
                  <a:spcPct val="0"/>
                </a:spcAft>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8pPr>
              <a:lvl9pPr marL="3886200" indent="-228600" fontAlgn="base">
                <a:spcBef>
                  <a:spcPct val="0"/>
                </a:spcBef>
                <a:spcAft>
                  <a:spcPct val="0"/>
                </a:spcAft>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9pPr>
            </a:lstStyle>
            <a:p>
              <a:pPr>
                <a:spcBef>
                  <a:spcPct val="50000"/>
                </a:spcBef>
              </a:pPr>
              <a:r>
                <a:rPr lang="en-US" altLang="en-US" sz="1600" b="1">
                  <a:latin typeface="Trebuchet MS" panose="020B0603020202020204" pitchFamily="34" charset="0"/>
                  <a:ea typeface="Arial Unicode MS"/>
                  <a:cs typeface="Arial Unicode MS"/>
                </a:rPr>
                <a:t>	</a:t>
              </a:r>
              <a:r>
                <a:rPr lang="en-US" altLang="en-US" sz="1600" b="1">
                  <a:solidFill>
                    <a:schemeClr val="bg1"/>
                  </a:solidFill>
                  <a:latin typeface="Trebuchet MS" panose="020B0603020202020204" pitchFamily="34" charset="0"/>
                  <a:ea typeface="Arial Unicode MS"/>
                  <a:cs typeface="Arial Unicode MS"/>
                </a:rPr>
                <a:t>$80,000</a:t>
              </a:r>
            </a:p>
          </p:txBody>
        </p:sp>
        <p:sp>
          <p:nvSpPr>
            <p:cNvPr id="15384" name="Text Box 91">
              <a:extLst>
                <a:ext uri="{FF2B5EF4-FFF2-40B4-BE49-F238E27FC236}">
                  <a16:creationId xmlns:a16="http://schemas.microsoft.com/office/drawing/2014/main" id="{80F74DB1-E86A-8936-1B69-B05416B31145}"/>
                </a:ext>
              </a:extLst>
            </p:cNvPr>
            <p:cNvSpPr txBox="1">
              <a:spLocks noChangeArrowheads="1"/>
            </p:cNvSpPr>
            <p:nvPr/>
          </p:nvSpPr>
          <p:spPr bwMode="auto">
            <a:xfrm>
              <a:off x="2965" y="2715"/>
              <a:ext cx="1177" cy="212"/>
            </a:xfrm>
            <a:prstGeom prst="rect">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1pPr>
              <a:lvl2pPr marL="742950" indent="-285750">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2pPr>
              <a:lvl3pPr marL="1143000" indent="-228600">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3pPr>
              <a:lvl4pPr marL="1600200" indent="-228600">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4pPr>
              <a:lvl5pPr marL="2057400" indent="-228600">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5pPr>
              <a:lvl6pPr marL="2514600" indent="-228600" fontAlgn="base">
                <a:spcBef>
                  <a:spcPct val="0"/>
                </a:spcBef>
                <a:spcAft>
                  <a:spcPct val="0"/>
                </a:spcAft>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6pPr>
              <a:lvl7pPr marL="2971800" indent="-228600" fontAlgn="base">
                <a:spcBef>
                  <a:spcPct val="0"/>
                </a:spcBef>
                <a:spcAft>
                  <a:spcPct val="0"/>
                </a:spcAft>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7pPr>
              <a:lvl8pPr marL="3429000" indent="-228600" fontAlgn="base">
                <a:spcBef>
                  <a:spcPct val="0"/>
                </a:spcBef>
                <a:spcAft>
                  <a:spcPct val="0"/>
                </a:spcAft>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8pPr>
              <a:lvl9pPr marL="3886200" indent="-228600" fontAlgn="base">
                <a:spcBef>
                  <a:spcPct val="0"/>
                </a:spcBef>
                <a:spcAft>
                  <a:spcPct val="0"/>
                </a:spcAft>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9pPr>
            </a:lstStyle>
            <a:p>
              <a:pPr>
                <a:spcBef>
                  <a:spcPct val="50000"/>
                </a:spcBef>
              </a:pPr>
              <a:r>
                <a:rPr lang="en-US" altLang="en-US" sz="1600" b="1">
                  <a:latin typeface="Trebuchet MS" panose="020B0603020202020204" pitchFamily="34" charset="0"/>
                  <a:ea typeface="Arial Unicode MS"/>
                  <a:cs typeface="Arial Unicode MS"/>
                </a:rPr>
                <a:t>	</a:t>
              </a:r>
              <a:r>
                <a:rPr lang="en-US" altLang="en-US" sz="1600" b="1">
                  <a:solidFill>
                    <a:schemeClr val="bg1"/>
                  </a:solidFill>
                  <a:latin typeface="Trebuchet MS" panose="020B0603020202020204" pitchFamily="34" charset="0"/>
                  <a:ea typeface="Arial Unicode MS"/>
                  <a:cs typeface="Arial Unicode MS"/>
                </a:rPr>
                <a:t>$160,000</a:t>
              </a:r>
            </a:p>
          </p:txBody>
        </p:sp>
        <p:sp>
          <p:nvSpPr>
            <p:cNvPr id="15385" name="Text Box 91">
              <a:extLst>
                <a:ext uri="{FF2B5EF4-FFF2-40B4-BE49-F238E27FC236}">
                  <a16:creationId xmlns:a16="http://schemas.microsoft.com/office/drawing/2014/main" id="{ED6600A3-52DA-3961-56C6-415294A558B1}"/>
                </a:ext>
              </a:extLst>
            </p:cNvPr>
            <p:cNvSpPr txBox="1">
              <a:spLocks noChangeArrowheads="1"/>
            </p:cNvSpPr>
            <p:nvPr/>
          </p:nvSpPr>
          <p:spPr bwMode="auto">
            <a:xfrm>
              <a:off x="2965" y="2940"/>
              <a:ext cx="1177" cy="212"/>
            </a:xfrm>
            <a:prstGeom prst="rect">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1pPr>
              <a:lvl2pPr marL="742950" indent="-285750">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2pPr>
              <a:lvl3pPr marL="1143000" indent="-228600">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3pPr>
              <a:lvl4pPr marL="1600200" indent="-228600">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4pPr>
              <a:lvl5pPr marL="2057400" indent="-228600">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5pPr>
              <a:lvl6pPr marL="2514600" indent="-228600" fontAlgn="base">
                <a:spcBef>
                  <a:spcPct val="0"/>
                </a:spcBef>
                <a:spcAft>
                  <a:spcPct val="0"/>
                </a:spcAft>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6pPr>
              <a:lvl7pPr marL="2971800" indent="-228600" fontAlgn="base">
                <a:spcBef>
                  <a:spcPct val="0"/>
                </a:spcBef>
                <a:spcAft>
                  <a:spcPct val="0"/>
                </a:spcAft>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7pPr>
              <a:lvl8pPr marL="3429000" indent="-228600" fontAlgn="base">
                <a:spcBef>
                  <a:spcPct val="0"/>
                </a:spcBef>
                <a:spcAft>
                  <a:spcPct val="0"/>
                </a:spcAft>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8pPr>
              <a:lvl9pPr marL="3886200" indent="-228600" fontAlgn="base">
                <a:spcBef>
                  <a:spcPct val="0"/>
                </a:spcBef>
                <a:spcAft>
                  <a:spcPct val="0"/>
                </a:spcAft>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9pPr>
            </a:lstStyle>
            <a:p>
              <a:pPr>
                <a:spcBef>
                  <a:spcPct val="50000"/>
                </a:spcBef>
              </a:pPr>
              <a:r>
                <a:rPr lang="en-US" altLang="en-US" sz="1600" b="1">
                  <a:latin typeface="Trebuchet MS" panose="020B0603020202020204" pitchFamily="34" charset="0"/>
                  <a:ea typeface="Arial Unicode MS"/>
                  <a:cs typeface="Arial Unicode MS"/>
                </a:rPr>
                <a:t>	</a:t>
              </a:r>
              <a:r>
                <a:rPr lang="en-US" altLang="en-US" sz="1600" b="1">
                  <a:solidFill>
                    <a:schemeClr val="bg1"/>
                  </a:solidFill>
                  <a:latin typeface="Trebuchet MS" panose="020B0603020202020204" pitchFamily="34" charset="0"/>
                  <a:ea typeface="Arial Unicode MS"/>
                  <a:cs typeface="Arial Unicode MS"/>
                </a:rPr>
                <a:t>$320,000</a:t>
              </a:r>
            </a:p>
          </p:txBody>
        </p:sp>
        <p:sp>
          <p:nvSpPr>
            <p:cNvPr id="15386" name="Text Box 91">
              <a:extLst>
                <a:ext uri="{FF2B5EF4-FFF2-40B4-BE49-F238E27FC236}">
                  <a16:creationId xmlns:a16="http://schemas.microsoft.com/office/drawing/2014/main" id="{423412E8-AC7D-C055-9E19-D3F7CC55EE67}"/>
                </a:ext>
              </a:extLst>
            </p:cNvPr>
            <p:cNvSpPr txBox="1">
              <a:spLocks noChangeArrowheads="1"/>
            </p:cNvSpPr>
            <p:nvPr/>
          </p:nvSpPr>
          <p:spPr bwMode="auto">
            <a:xfrm>
              <a:off x="2965" y="3164"/>
              <a:ext cx="1177" cy="212"/>
            </a:xfrm>
            <a:prstGeom prst="rect">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1pPr>
              <a:lvl2pPr marL="742950" indent="-285750">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2pPr>
              <a:lvl3pPr marL="1143000" indent="-228600">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3pPr>
              <a:lvl4pPr marL="1600200" indent="-228600">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4pPr>
              <a:lvl5pPr marL="2057400" indent="-228600">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5pPr>
              <a:lvl6pPr marL="2514600" indent="-228600" fontAlgn="base">
                <a:spcBef>
                  <a:spcPct val="0"/>
                </a:spcBef>
                <a:spcAft>
                  <a:spcPct val="0"/>
                </a:spcAft>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6pPr>
              <a:lvl7pPr marL="2971800" indent="-228600" fontAlgn="base">
                <a:spcBef>
                  <a:spcPct val="0"/>
                </a:spcBef>
                <a:spcAft>
                  <a:spcPct val="0"/>
                </a:spcAft>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7pPr>
              <a:lvl8pPr marL="3429000" indent="-228600" fontAlgn="base">
                <a:spcBef>
                  <a:spcPct val="0"/>
                </a:spcBef>
                <a:spcAft>
                  <a:spcPct val="0"/>
                </a:spcAft>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8pPr>
              <a:lvl9pPr marL="3886200" indent="-228600" fontAlgn="base">
                <a:spcBef>
                  <a:spcPct val="0"/>
                </a:spcBef>
                <a:spcAft>
                  <a:spcPct val="0"/>
                </a:spcAft>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9pPr>
            </a:lstStyle>
            <a:p>
              <a:pPr>
                <a:spcBef>
                  <a:spcPct val="50000"/>
                </a:spcBef>
              </a:pPr>
              <a:r>
                <a:rPr lang="en-US" altLang="en-US" sz="1600" b="1">
                  <a:latin typeface="Trebuchet MS" panose="020B0603020202020204" pitchFamily="34" charset="0"/>
                  <a:ea typeface="Arial Unicode MS"/>
                  <a:cs typeface="Arial Unicode MS"/>
                </a:rPr>
                <a:t>	</a:t>
              </a:r>
              <a:r>
                <a:rPr lang="en-US" altLang="en-US" sz="1600" b="1">
                  <a:solidFill>
                    <a:schemeClr val="bg1"/>
                  </a:solidFill>
                  <a:latin typeface="Trebuchet MS" panose="020B0603020202020204" pitchFamily="34" charset="0"/>
                  <a:ea typeface="Arial Unicode MS"/>
                  <a:cs typeface="Arial Unicode MS"/>
                </a:rPr>
                <a:t>$640,000</a:t>
              </a:r>
            </a:p>
          </p:txBody>
        </p:sp>
        <p:sp>
          <p:nvSpPr>
            <p:cNvPr id="15387" name="Text Box 91">
              <a:extLst>
                <a:ext uri="{FF2B5EF4-FFF2-40B4-BE49-F238E27FC236}">
                  <a16:creationId xmlns:a16="http://schemas.microsoft.com/office/drawing/2014/main" id="{E0AEDC7E-D788-78BB-50BB-1518C7DAC9EE}"/>
                </a:ext>
              </a:extLst>
            </p:cNvPr>
            <p:cNvSpPr txBox="1">
              <a:spLocks noChangeArrowheads="1"/>
            </p:cNvSpPr>
            <p:nvPr/>
          </p:nvSpPr>
          <p:spPr bwMode="auto">
            <a:xfrm>
              <a:off x="2965" y="3382"/>
              <a:ext cx="1177" cy="212"/>
            </a:xfrm>
            <a:prstGeom prst="rect">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1pPr>
              <a:lvl2pPr marL="742950" indent="-285750">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2pPr>
              <a:lvl3pPr marL="1143000" indent="-228600">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3pPr>
              <a:lvl4pPr marL="1600200" indent="-228600">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4pPr>
              <a:lvl5pPr marL="2057400" indent="-228600">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5pPr>
              <a:lvl6pPr marL="2514600" indent="-228600" fontAlgn="base">
                <a:spcBef>
                  <a:spcPct val="0"/>
                </a:spcBef>
                <a:spcAft>
                  <a:spcPct val="0"/>
                </a:spcAft>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6pPr>
              <a:lvl7pPr marL="2971800" indent="-228600" fontAlgn="base">
                <a:spcBef>
                  <a:spcPct val="0"/>
                </a:spcBef>
                <a:spcAft>
                  <a:spcPct val="0"/>
                </a:spcAft>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7pPr>
              <a:lvl8pPr marL="3429000" indent="-228600" fontAlgn="base">
                <a:spcBef>
                  <a:spcPct val="0"/>
                </a:spcBef>
                <a:spcAft>
                  <a:spcPct val="0"/>
                </a:spcAft>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8pPr>
              <a:lvl9pPr marL="3886200" indent="-228600" fontAlgn="base">
                <a:spcBef>
                  <a:spcPct val="0"/>
                </a:spcBef>
                <a:spcAft>
                  <a:spcPct val="0"/>
                </a:spcAft>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9pPr>
            </a:lstStyle>
            <a:p>
              <a:pPr>
                <a:spcBef>
                  <a:spcPct val="50000"/>
                </a:spcBef>
              </a:pPr>
              <a:r>
                <a:rPr lang="en-US" altLang="en-US" sz="1600" b="1">
                  <a:latin typeface="Trebuchet MS" panose="020B0603020202020204" pitchFamily="34" charset="0"/>
                  <a:ea typeface="Arial Unicode MS"/>
                  <a:cs typeface="Arial Unicode MS"/>
                </a:rPr>
                <a:t>	</a:t>
              </a:r>
              <a:r>
                <a:rPr lang="en-US" altLang="en-US" sz="1600" b="1">
                  <a:solidFill>
                    <a:schemeClr val="bg1"/>
                  </a:solidFill>
                  <a:latin typeface="Trebuchet MS" panose="020B0603020202020204" pitchFamily="34" charset="0"/>
                  <a:ea typeface="Arial Unicode MS"/>
                  <a:cs typeface="Arial Unicode MS"/>
                </a:rPr>
                <a:t>$1,280,000</a:t>
              </a:r>
            </a:p>
          </p:txBody>
        </p:sp>
        <p:sp>
          <p:nvSpPr>
            <p:cNvPr id="15388" name="Text Box 91">
              <a:extLst>
                <a:ext uri="{FF2B5EF4-FFF2-40B4-BE49-F238E27FC236}">
                  <a16:creationId xmlns:a16="http://schemas.microsoft.com/office/drawing/2014/main" id="{26B6A61F-A376-C8CA-F6DF-917CA7C23032}"/>
                </a:ext>
              </a:extLst>
            </p:cNvPr>
            <p:cNvSpPr txBox="1">
              <a:spLocks noChangeArrowheads="1"/>
            </p:cNvSpPr>
            <p:nvPr/>
          </p:nvSpPr>
          <p:spPr bwMode="auto">
            <a:xfrm>
              <a:off x="2965" y="3608"/>
              <a:ext cx="1177" cy="212"/>
            </a:xfrm>
            <a:prstGeom prst="rect">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1pPr>
              <a:lvl2pPr marL="742950" indent="-285750">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2pPr>
              <a:lvl3pPr marL="1143000" indent="-228600">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3pPr>
              <a:lvl4pPr marL="1600200" indent="-228600">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4pPr>
              <a:lvl5pPr marL="2057400" indent="-228600">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5pPr>
              <a:lvl6pPr marL="2514600" indent="-228600" fontAlgn="base">
                <a:spcBef>
                  <a:spcPct val="0"/>
                </a:spcBef>
                <a:spcAft>
                  <a:spcPct val="0"/>
                </a:spcAft>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6pPr>
              <a:lvl7pPr marL="2971800" indent="-228600" fontAlgn="base">
                <a:spcBef>
                  <a:spcPct val="0"/>
                </a:spcBef>
                <a:spcAft>
                  <a:spcPct val="0"/>
                </a:spcAft>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7pPr>
              <a:lvl8pPr marL="3429000" indent="-228600" fontAlgn="base">
                <a:spcBef>
                  <a:spcPct val="0"/>
                </a:spcBef>
                <a:spcAft>
                  <a:spcPct val="0"/>
                </a:spcAft>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8pPr>
              <a:lvl9pPr marL="3886200" indent="-228600" fontAlgn="base">
                <a:spcBef>
                  <a:spcPct val="0"/>
                </a:spcBef>
                <a:spcAft>
                  <a:spcPct val="0"/>
                </a:spcAft>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9pPr>
            </a:lstStyle>
            <a:p>
              <a:pPr>
                <a:spcBef>
                  <a:spcPct val="50000"/>
                </a:spcBef>
              </a:pPr>
              <a:r>
                <a:rPr lang="en-US" altLang="en-US" sz="1600" b="1">
                  <a:latin typeface="Trebuchet MS" panose="020B0603020202020204" pitchFamily="34" charset="0"/>
                  <a:ea typeface="Arial Unicode MS"/>
                  <a:cs typeface="Arial Unicode MS"/>
                </a:rPr>
                <a:t>	</a:t>
              </a:r>
              <a:r>
                <a:rPr lang="en-US" altLang="en-US" sz="1600" b="1">
                  <a:solidFill>
                    <a:schemeClr val="bg1"/>
                  </a:solidFill>
                  <a:latin typeface="Trebuchet MS" panose="020B0603020202020204" pitchFamily="34" charset="0"/>
                  <a:ea typeface="Arial Unicode MS"/>
                  <a:cs typeface="Arial Unicode MS"/>
                </a:rPr>
                <a:t>$2,560,000</a:t>
              </a:r>
            </a:p>
          </p:txBody>
        </p:sp>
      </p:grpSp>
      <p:sp>
        <p:nvSpPr>
          <p:cNvPr id="119844" name="Text Box 95">
            <a:extLst>
              <a:ext uri="{FF2B5EF4-FFF2-40B4-BE49-F238E27FC236}">
                <a16:creationId xmlns:a16="http://schemas.microsoft.com/office/drawing/2014/main" id="{D9EE95ED-1497-FD5A-A6BE-AD9F29EEC806}"/>
              </a:ext>
            </a:extLst>
          </p:cNvPr>
          <p:cNvSpPr txBox="1">
            <a:spLocks noChangeArrowheads="1"/>
          </p:cNvSpPr>
          <p:nvPr/>
        </p:nvSpPr>
        <p:spPr bwMode="auto">
          <a:xfrm>
            <a:off x="1766889" y="3108325"/>
            <a:ext cx="1006475" cy="281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573088" algn="r"/>
                <a:tab pos="2290763" algn="r"/>
                <a:tab pos="4229100" algn="r"/>
                <a:tab pos="5943600" algn="r"/>
                <a:tab pos="6400800" algn="r"/>
              </a:tabLst>
              <a:defRPr>
                <a:solidFill>
                  <a:schemeClr val="tx1"/>
                </a:solidFill>
                <a:latin typeface="Lucida Sans Unicode" panose="020B0602030504020204" pitchFamily="34" charset="0"/>
                <a:cs typeface="Arial" panose="020B0604020202020204" pitchFamily="34" charset="0"/>
              </a:defRPr>
            </a:lvl1pPr>
            <a:lvl2pPr marL="742950" indent="-285750">
              <a:tabLst>
                <a:tab pos="573088" algn="r"/>
                <a:tab pos="2290763" algn="r"/>
                <a:tab pos="4229100" algn="r"/>
                <a:tab pos="5943600" algn="r"/>
                <a:tab pos="6400800" algn="r"/>
              </a:tabLst>
              <a:defRPr>
                <a:solidFill>
                  <a:schemeClr val="tx1"/>
                </a:solidFill>
                <a:latin typeface="Lucida Sans Unicode" panose="020B0602030504020204" pitchFamily="34" charset="0"/>
                <a:cs typeface="Arial" panose="020B0604020202020204" pitchFamily="34" charset="0"/>
              </a:defRPr>
            </a:lvl2pPr>
            <a:lvl3pPr marL="1143000" indent="-228600">
              <a:tabLst>
                <a:tab pos="573088" algn="r"/>
                <a:tab pos="2290763" algn="r"/>
                <a:tab pos="4229100" algn="r"/>
                <a:tab pos="5943600" algn="r"/>
                <a:tab pos="6400800" algn="r"/>
              </a:tabLst>
              <a:defRPr>
                <a:solidFill>
                  <a:schemeClr val="tx1"/>
                </a:solidFill>
                <a:latin typeface="Lucida Sans Unicode" panose="020B0602030504020204" pitchFamily="34" charset="0"/>
                <a:cs typeface="Arial" panose="020B0604020202020204" pitchFamily="34" charset="0"/>
              </a:defRPr>
            </a:lvl3pPr>
            <a:lvl4pPr marL="1600200" indent="-228600">
              <a:tabLst>
                <a:tab pos="573088" algn="r"/>
                <a:tab pos="2290763" algn="r"/>
                <a:tab pos="4229100" algn="r"/>
                <a:tab pos="5943600" algn="r"/>
                <a:tab pos="6400800" algn="r"/>
              </a:tabLst>
              <a:defRPr>
                <a:solidFill>
                  <a:schemeClr val="tx1"/>
                </a:solidFill>
                <a:latin typeface="Lucida Sans Unicode" panose="020B0602030504020204" pitchFamily="34" charset="0"/>
                <a:cs typeface="Arial" panose="020B0604020202020204" pitchFamily="34" charset="0"/>
              </a:defRPr>
            </a:lvl4pPr>
            <a:lvl5pPr marL="2057400" indent="-228600">
              <a:tabLst>
                <a:tab pos="573088" algn="r"/>
                <a:tab pos="2290763" algn="r"/>
                <a:tab pos="4229100" algn="r"/>
                <a:tab pos="5943600" algn="r"/>
                <a:tab pos="6400800" algn="r"/>
              </a:tabLst>
              <a:defRPr>
                <a:solidFill>
                  <a:schemeClr val="tx1"/>
                </a:solidFill>
                <a:latin typeface="Lucida Sans Unicode" panose="020B0602030504020204" pitchFamily="34" charset="0"/>
                <a:cs typeface="Arial" panose="020B0604020202020204" pitchFamily="34" charset="0"/>
              </a:defRPr>
            </a:lvl5pPr>
            <a:lvl6pPr marL="2514600" indent="-228600" fontAlgn="base">
              <a:spcBef>
                <a:spcPct val="0"/>
              </a:spcBef>
              <a:spcAft>
                <a:spcPct val="0"/>
              </a:spcAft>
              <a:tabLst>
                <a:tab pos="573088" algn="r"/>
                <a:tab pos="2290763" algn="r"/>
                <a:tab pos="4229100" algn="r"/>
                <a:tab pos="5943600" algn="r"/>
                <a:tab pos="6400800" algn="r"/>
              </a:tabLst>
              <a:defRPr>
                <a:solidFill>
                  <a:schemeClr val="tx1"/>
                </a:solidFill>
                <a:latin typeface="Lucida Sans Unicode" panose="020B0602030504020204" pitchFamily="34" charset="0"/>
                <a:cs typeface="Arial" panose="020B0604020202020204" pitchFamily="34" charset="0"/>
              </a:defRPr>
            </a:lvl6pPr>
            <a:lvl7pPr marL="2971800" indent="-228600" fontAlgn="base">
              <a:spcBef>
                <a:spcPct val="0"/>
              </a:spcBef>
              <a:spcAft>
                <a:spcPct val="0"/>
              </a:spcAft>
              <a:tabLst>
                <a:tab pos="573088" algn="r"/>
                <a:tab pos="2290763" algn="r"/>
                <a:tab pos="4229100" algn="r"/>
                <a:tab pos="5943600" algn="r"/>
                <a:tab pos="6400800" algn="r"/>
              </a:tabLst>
              <a:defRPr>
                <a:solidFill>
                  <a:schemeClr val="tx1"/>
                </a:solidFill>
                <a:latin typeface="Lucida Sans Unicode" panose="020B0602030504020204" pitchFamily="34" charset="0"/>
                <a:cs typeface="Arial" panose="020B0604020202020204" pitchFamily="34" charset="0"/>
              </a:defRPr>
            </a:lvl7pPr>
            <a:lvl8pPr marL="3429000" indent="-228600" fontAlgn="base">
              <a:spcBef>
                <a:spcPct val="0"/>
              </a:spcBef>
              <a:spcAft>
                <a:spcPct val="0"/>
              </a:spcAft>
              <a:tabLst>
                <a:tab pos="573088" algn="r"/>
                <a:tab pos="2290763" algn="r"/>
                <a:tab pos="4229100" algn="r"/>
                <a:tab pos="5943600" algn="r"/>
                <a:tab pos="6400800" algn="r"/>
              </a:tabLst>
              <a:defRPr>
                <a:solidFill>
                  <a:schemeClr val="tx1"/>
                </a:solidFill>
                <a:latin typeface="Lucida Sans Unicode" panose="020B0602030504020204" pitchFamily="34" charset="0"/>
                <a:cs typeface="Arial" panose="020B0604020202020204" pitchFamily="34" charset="0"/>
              </a:defRPr>
            </a:lvl8pPr>
            <a:lvl9pPr marL="3886200" indent="-228600" fontAlgn="base">
              <a:spcBef>
                <a:spcPct val="0"/>
              </a:spcBef>
              <a:spcAft>
                <a:spcPct val="0"/>
              </a:spcAft>
              <a:tabLst>
                <a:tab pos="573088" algn="r"/>
                <a:tab pos="2290763" algn="r"/>
                <a:tab pos="4229100" algn="r"/>
                <a:tab pos="5943600" algn="r"/>
                <a:tab pos="6400800" algn="r"/>
              </a:tabLst>
              <a:defRPr>
                <a:solidFill>
                  <a:schemeClr val="tx1"/>
                </a:solidFill>
                <a:latin typeface="Lucida Sans Unicode" panose="020B0602030504020204" pitchFamily="34" charset="0"/>
                <a:cs typeface="Arial" panose="020B0604020202020204" pitchFamily="34" charset="0"/>
              </a:defRPr>
            </a:lvl9pPr>
          </a:lstStyle>
          <a:p>
            <a:pPr>
              <a:spcAft>
                <a:spcPct val="45000"/>
              </a:spcAft>
            </a:pPr>
            <a:r>
              <a:rPr lang="en-US" altLang="en-US" sz="1600" b="1">
                <a:latin typeface="Trebuchet MS" panose="020B0603020202020204" pitchFamily="34" charset="0"/>
                <a:ea typeface="Arial Unicode MS"/>
                <a:cs typeface="Arial Unicode MS"/>
              </a:rPr>
              <a:t>	6</a:t>
            </a:r>
          </a:p>
          <a:p>
            <a:pPr>
              <a:spcAft>
                <a:spcPct val="45000"/>
              </a:spcAft>
            </a:pPr>
            <a:r>
              <a:rPr lang="en-US" altLang="en-US" sz="1600" b="1">
                <a:latin typeface="Trebuchet MS" panose="020B0603020202020204" pitchFamily="34" charset="0"/>
                <a:ea typeface="Arial Unicode MS"/>
                <a:cs typeface="Arial Unicode MS"/>
              </a:rPr>
              <a:t>	12</a:t>
            </a:r>
          </a:p>
          <a:p>
            <a:pPr>
              <a:spcAft>
                <a:spcPct val="45000"/>
              </a:spcAft>
            </a:pPr>
            <a:r>
              <a:rPr lang="en-US" altLang="en-US" sz="1600" b="1">
                <a:latin typeface="Trebuchet MS" panose="020B0603020202020204" pitchFamily="34" charset="0"/>
                <a:ea typeface="Arial Unicode MS"/>
                <a:cs typeface="Arial Unicode MS"/>
              </a:rPr>
              <a:t>	18</a:t>
            </a:r>
          </a:p>
          <a:p>
            <a:pPr>
              <a:spcAft>
                <a:spcPct val="45000"/>
              </a:spcAft>
            </a:pPr>
            <a:r>
              <a:rPr lang="en-US" altLang="en-US" sz="1600" b="1">
                <a:latin typeface="Trebuchet MS" panose="020B0603020202020204" pitchFamily="34" charset="0"/>
                <a:ea typeface="Arial Unicode MS"/>
                <a:cs typeface="Arial Unicode MS"/>
              </a:rPr>
              <a:t>	24</a:t>
            </a:r>
          </a:p>
          <a:p>
            <a:pPr>
              <a:spcAft>
                <a:spcPct val="45000"/>
              </a:spcAft>
            </a:pPr>
            <a:r>
              <a:rPr lang="en-US" altLang="en-US" sz="1600" b="1">
                <a:latin typeface="Trebuchet MS" panose="020B0603020202020204" pitchFamily="34" charset="0"/>
                <a:ea typeface="Arial Unicode MS"/>
                <a:cs typeface="Arial Unicode MS"/>
              </a:rPr>
              <a:t>	30</a:t>
            </a:r>
          </a:p>
          <a:p>
            <a:pPr>
              <a:spcAft>
                <a:spcPct val="45000"/>
              </a:spcAft>
            </a:pPr>
            <a:r>
              <a:rPr lang="en-US" altLang="en-US" sz="1600" b="1">
                <a:latin typeface="Trebuchet MS" panose="020B0603020202020204" pitchFamily="34" charset="0"/>
                <a:ea typeface="Arial Unicode MS"/>
                <a:cs typeface="Arial Unicode MS"/>
              </a:rPr>
              <a:t>	36</a:t>
            </a:r>
          </a:p>
          <a:p>
            <a:pPr>
              <a:spcAft>
                <a:spcPct val="45000"/>
              </a:spcAft>
            </a:pPr>
            <a:r>
              <a:rPr lang="en-US" altLang="en-US" sz="1600" b="1">
                <a:latin typeface="Trebuchet MS" panose="020B0603020202020204" pitchFamily="34" charset="0"/>
                <a:ea typeface="Arial Unicode MS"/>
                <a:cs typeface="Arial Unicode MS"/>
              </a:rPr>
              <a:t>	42</a:t>
            </a:r>
          </a:p>
          <a:p>
            <a:pPr>
              <a:spcAft>
                <a:spcPct val="45000"/>
              </a:spcAft>
            </a:pPr>
            <a:r>
              <a:rPr lang="en-US" altLang="en-US" sz="1600" b="1">
                <a:latin typeface="Trebuchet MS" panose="020B0603020202020204" pitchFamily="34" charset="0"/>
                <a:ea typeface="Arial Unicode MS"/>
                <a:cs typeface="Arial Unicode MS"/>
              </a:rPr>
              <a:t>	48</a:t>
            </a:r>
          </a:p>
        </p:txBody>
      </p:sp>
      <p:grpSp>
        <p:nvGrpSpPr>
          <p:cNvPr id="8" name="Group 88">
            <a:extLst>
              <a:ext uri="{FF2B5EF4-FFF2-40B4-BE49-F238E27FC236}">
                <a16:creationId xmlns:a16="http://schemas.microsoft.com/office/drawing/2014/main" id="{1D252CE5-B942-E09D-0491-094DA601478A}"/>
              </a:ext>
            </a:extLst>
          </p:cNvPr>
          <p:cNvGrpSpPr>
            <a:grpSpLocks/>
          </p:cNvGrpSpPr>
          <p:nvPr/>
        </p:nvGrpSpPr>
        <p:grpSpPr bwMode="auto">
          <a:xfrm>
            <a:off x="1766889" y="2749551"/>
            <a:ext cx="6332537" cy="339725"/>
            <a:chOff x="153" y="1820"/>
            <a:chExt cx="3989" cy="214"/>
          </a:xfrm>
        </p:grpSpPr>
        <p:sp>
          <p:nvSpPr>
            <p:cNvPr id="15377" name="Text Box 91">
              <a:extLst>
                <a:ext uri="{FF2B5EF4-FFF2-40B4-BE49-F238E27FC236}">
                  <a16:creationId xmlns:a16="http://schemas.microsoft.com/office/drawing/2014/main" id="{B0A7748B-3FE4-4752-7C62-5BC6F537761F}"/>
                </a:ext>
              </a:extLst>
            </p:cNvPr>
            <p:cNvSpPr txBox="1">
              <a:spLocks noChangeArrowheads="1"/>
            </p:cNvSpPr>
            <p:nvPr/>
          </p:nvSpPr>
          <p:spPr bwMode="auto">
            <a:xfrm>
              <a:off x="816" y="1820"/>
              <a:ext cx="1038" cy="212"/>
            </a:xfrm>
            <a:prstGeom prst="rect">
              <a:avLst/>
            </a:prstGeom>
            <a:solidFill>
              <a:srgbClr val="00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11430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1pPr>
              <a:lvl2pPr marL="742950" indent="-285750">
                <a:tabLst>
                  <a:tab pos="11430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2pPr>
              <a:lvl3pPr marL="1143000" indent="-228600">
                <a:tabLst>
                  <a:tab pos="11430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3pPr>
              <a:lvl4pPr marL="1600200" indent="-228600">
                <a:tabLst>
                  <a:tab pos="11430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4pPr>
              <a:lvl5pPr marL="2057400" indent="-228600">
                <a:tabLst>
                  <a:tab pos="11430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5pPr>
              <a:lvl6pPr marL="2514600" indent="-228600" fontAlgn="base">
                <a:spcBef>
                  <a:spcPct val="0"/>
                </a:spcBef>
                <a:spcAft>
                  <a:spcPct val="0"/>
                </a:spcAft>
                <a:tabLst>
                  <a:tab pos="11430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6pPr>
              <a:lvl7pPr marL="2971800" indent="-228600" fontAlgn="base">
                <a:spcBef>
                  <a:spcPct val="0"/>
                </a:spcBef>
                <a:spcAft>
                  <a:spcPct val="0"/>
                </a:spcAft>
                <a:tabLst>
                  <a:tab pos="11430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7pPr>
              <a:lvl8pPr marL="3429000" indent="-228600" fontAlgn="base">
                <a:spcBef>
                  <a:spcPct val="0"/>
                </a:spcBef>
                <a:spcAft>
                  <a:spcPct val="0"/>
                </a:spcAft>
                <a:tabLst>
                  <a:tab pos="11430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8pPr>
              <a:lvl9pPr marL="3886200" indent="-228600" fontAlgn="base">
                <a:spcBef>
                  <a:spcPct val="0"/>
                </a:spcBef>
                <a:spcAft>
                  <a:spcPct val="0"/>
                </a:spcAft>
                <a:tabLst>
                  <a:tab pos="11430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9pPr>
            </a:lstStyle>
            <a:p>
              <a:pPr>
                <a:spcBef>
                  <a:spcPct val="50000"/>
                </a:spcBef>
              </a:pPr>
              <a:r>
                <a:rPr lang="en-US" altLang="en-US" sz="1600" b="1">
                  <a:latin typeface="Trebuchet MS" panose="020B0603020202020204" pitchFamily="34" charset="0"/>
                  <a:ea typeface="Arial Unicode MS"/>
                  <a:cs typeface="Arial Unicode MS"/>
                </a:rPr>
                <a:t>	</a:t>
              </a:r>
              <a:r>
                <a:rPr lang="en-US" altLang="en-US" sz="1600" b="1">
                  <a:solidFill>
                    <a:schemeClr val="bg1"/>
                  </a:solidFill>
                  <a:latin typeface="Trebuchet MS" panose="020B0603020202020204" pitchFamily="34" charset="0"/>
                  <a:ea typeface="Arial Unicode MS"/>
                  <a:cs typeface="Arial Unicode MS"/>
                </a:rPr>
                <a:t>$10,000</a:t>
              </a:r>
            </a:p>
          </p:txBody>
        </p:sp>
        <p:sp>
          <p:nvSpPr>
            <p:cNvPr id="15378" name="Text Box 91">
              <a:extLst>
                <a:ext uri="{FF2B5EF4-FFF2-40B4-BE49-F238E27FC236}">
                  <a16:creationId xmlns:a16="http://schemas.microsoft.com/office/drawing/2014/main" id="{1817F931-9EB1-DFCF-D203-429C535B2F41}"/>
                </a:ext>
              </a:extLst>
            </p:cNvPr>
            <p:cNvSpPr txBox="1">
              <a:spLocks noChangeArrowheads="1"/>
            </p:cNvSpPr>
            <p:nvPr/>
          </p:nvSpPr>
          <p:spPr bwMode="auto">
            <a:xfrm>
              <a:off x="1857" y="1820"/>
              <a:ext cx="1103" cy="212"/>
            </a:xfrm>
            <a:prstGeom prst="rect">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12573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1pPr>
              <a:lvl2pPr marL="742950" indent="-285750">
                <a:tabLst>
                  <a:tab pos="12573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2pPr>
              <a:lvl3pPr marL="1143000" indent="-228600">
                <a:tabLst>
                  <a:tab pos="12573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3pPr>
              <a:lvl4pPr marL="1600200" indent="-228600">
                <a:tabLst>
                  <a:tab pos="12573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4pPr>
              <a:lvl5pPr marL="2057400" indent="-228600">
                <a:tabLst>
                  <a:tab pos="12573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5pPr>
              <a:lvl6pPr marL="2514600" indent="-228600" fontAlgn="base">
                <a:spcBef>
                  <a:spcPct val="0"/>
                </a:spcBef>
                <a:spcAft>
                  <a:spcPct val="0"/>
                </a:spcAft>
                <a:tabLst>
                  <a:tab pos="12573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6pPr>
              <a:lvl7pPr marL="2971800" indent="-228600" fontAlgn="base">
                <a:spcBef>
                  <a:spcPct val="0"/>
                </a:spcBef>
                <a:spcAft>
                  <a:spcPct val="0"/>
                </a:spcAft>
                <a:tabLst>
                  <a:tab pos="12573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7pPr>
              <a:lvl8pPr marL="3429000" indent="-228600" fontAlgn="base">
                <a:spcBef>
                  <a:spcPct val="0"/>
                </a:spcBef>
                <a:spcAft>
                  <a:spcPct val="0"/>
                </a:spcAft>
                <a:tabLst>
                  <a:tab pos="12573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8pPr>
              <a:lvl9pPr marL="3886200" indent="-228600" fontAlgn="base">
                <a:spcBef>
                  <a:spcPct val="0"/>
                </a:spcBef>
                <a:spcAft>
                  <a:spcPct val="0"/>
                </a:spcAft>
                <a:tabLst>
                  <a:tab pos="12573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9pPr>
            </a:lstStyle>
            <a:p>
              <a:pPr>
                <a:spcBef>
                  <a:spcPct val="50000"/>
                </a:spcBef>
              </a:pPr>
              <a:r>
                <a:rPr lang="en-US" altLang="en-US" sz="1600" b="1">
                  <a:latin typeface="Trebuchet MS" panose="020B0603020202020204" pitchFamily="34" charset="0"/>
                  <a:ea typeface="Arial Unicode MS"/>
                  <a:cs typeface="Arial Unicode MS"/>
                </a:rPr>
                <a:t>	$10,000</a:t>
              </a:r>
            </a:p>
          </p:txBody>
        </p:sp>
        <p:sp>
          <p:nvSpPr>
            <p:cNvPr id="15379" name="Text Box 91">
              <a:extLst>
                <a:ext uri="{FF2B5EF4-FFF2-40B4-BE49-F238E27FC236}">
                  <a16:creationId xmlns:a16="http://schemas.microsoft.com/office/drawing/2014/main" id="{72D9430E-9B0A-F5A6-7F1A-1D76B17C8E6C}"/>
                </a:ext>
              </a:extLst>
            </p:cNvPr>
            <p:cNvSpPr txBox="1">
              <a:spLocks noChangeArrowheads="1"/>
            </p:cNvSpPr>
            <p:nvPr/>
          </p:nvSpPr>
          <p:spPr bwMode="auto">
            <a:xfrm>
              <a:off x="2965" y="1820"/>
              <a:ext cx="1177" cy="212"/>
            </a:xfrm>
            <a:prstGeom prst="rect">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1pPr>
              <a:lvl2pPr marL="742950" indent="-285750">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2pPr>
              <a:lvl3pPr marL="1143000" indent="-228600">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3pPr>
              <a:lvl4pPr marL="1600200" indent="-228600">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4pPr>
              <a:lvl5pPr marL="2057400" indent="-228600">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5pPr>
              <a:lvl6pPr marL="2514600" indent="-228600" fontAlgn="base">
                <a:spcBef>
                  <a:spcPct val="0"/>
                </a:spcBef>
                <a:spcAft>
                  <a:spcPct val="0"/>
                </a:spcAft>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6pPr>
              <a:lvl7pPr marL="2971800" indent="-228600" fontAlgn="base">
                <a:spcBef>
                  <a:spcPct val="0"/>
                </a:spcBef>
                <a:spcAft>
                  <a:spcPct val="0"/>
                </a:spcAft>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7pPr>
              <a:lvl8pPr marL="3429000" indent="-228600" fontAlgn="base">
                <a:spcBef>
                  <a:spcPct val="0"/>
                </a:spcBef>
                <a:spcAft>
                  <a:spcPct val="0"/>
                </a:spcAft>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8pPr>
              <a:lvl9pPr marL="3886200" indent="-228600" fontAlgn="base">
                <a:spcBef>
                  <a:spcPct val="0"/>
                </a:spcBef>
                <a:spcAft>
                  <a:spcPct val="0"/>
                </a:spcAft>
                <a:tabLst>
                  <a:tab pos="1485900" algn="r"/>
                  <a:tab pos="2460625" algn="r"/>
                  <a:tab pos="4343400" algn="r"/>
                  <a:tab pos="6400800" algn="r"/>
                </a:tabLst>
                <a:defRPr>
                  <a:solidFill>
                    <a:schemeClr val="tx1"/>
                  </a:solidFill>
                  <a:latin typeface="Lucida Sans Unicode" panose="020B0602030504020204" pitchFamily="34" charset="0"/>
                  <a:cs typeface="Arial" panose="020B0604020202020204" pitchFamily="34" charset="0"/>
                </a:defRPr>
              </a:lvl9pPr>
            </a:lstStyle>
            <a:p>
              <a:pPr>
                <a:spcBef>
                  <a:spcPct val="50000"/>
                </a:spcBef>
              </a:pPr>
              <a:r>
                <a:rPr lang="en-US" altLang="en-US" sz="1600" b="1">
                  <a:latin typeface="Trebuchet MS" panose="020B0603020202020204" pitchFamily="34" charset="0"/>
                  <a:ea typeface="Arial Unicode MS"/>
                  <a:cs typeface="Arial Unicode MS"/>
                </a:rPr>
                <a:t>	</a:t>
              </a:r>
              <a:r>
                <a:rPr lang="en-US" altLang="en-US" sz="1600" b="1">
                  <a:solidFill>
                    <a:schemeClr val="bg1"/>
                  </a:solidFill>
                  <a:latin typeface="Trebuchet MS" panose="020B0603020202020204" pitchFamily="34" charset="0"/>
                  <a:ea typeface="Arial Unicode MS"/>
                  <a:cs typeface="Arial Unicode MS"/>
                </a:rPr>
                <a:t>$10,000</a:t>
              </a:r>
            </a:p>
          </p:txBody>
        </p:sp>
        <p:sp>
          <p:nvSpPr>
            <p:cNvPr id="15380" name="Text Box 95">
              <a:extLst>
                <a:ext uri="{FF2B5EF4-FFF2-40B4-BE49-F238E27FC236}">
                  <a16:creationId xmlns:a16="http://schemas.microsoft.com/office/drawing/2014/main" id="{9AA9D011-92F8-C651-4194-4CFD9AAD1C3A}"/>
                </a:ext>
              </a:extLst>
            </p:cNvPr>
            <p:cNvSpPr txBox="1">
              <a:spLocks noChangeArrowheads="1"/>
            </p:cNvSpPr>
            <p:nvPr/>
          </p:nvSpPr>
          <p:spPr bwMode="auto">
            <a:xfrm>
              <a:off x="153" y="1822"/>
              <a:ext cx="63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573088" algn="r"/>
                  <a:tab pos="2290763" algn="r"/>
                  <a:tab pos="4229100" algn="r"/>
                  <a:tab pos="5943600" algn="r"/>
                  <a:tab pos="6400800" algn="r"/>
                </a:tabLst>
                <a:defRPr>
                  <a:solidFill>
                    <a:schemeClr val="tx1"/>
                  </a:solidFill>
                  <a:latin typeface="Lucida Sans Unicode" panose="020B0602030504020204" pitchFamily="34" charset="0"/>
                  <a:cs typeface="Arial" panose="020B0604020202020204" pitchFamily="34" charset="0"/>
                </a:defRPr>
              </a:lvl1pPr>
              <a:lvl2pPr marL="742950" indent="-285750">
                <a:tabLst>
                  <a:tab pos="573088" algn="r"/>
                  <a:tab pos="2290763" algn="r"/>
                  <a:tab pos="4229100" algn="r"/>
                  <a:tab pos="5943600" algn="r"/>
                  <a:tab pos="6400800" algn="r"/>
                </a:tabLst>
                <a:defRPr>
                  <a:solidFill>
                    <a:schemeClr val="tx1"/>
                  </a:solidFill>
                  <a:latin typeface="Lucida Sans Unicode" panose="020B0602030504020204" pitchFamily="34" charset="0"/>
                  <a:cs typeface="Arial" panose="020B0604020202020204" pitchFamily="34" charset="0"/>
                </a:defRPr>
              </a:lvl2pPr>
              <a:lvl3pPr marL="1143000" indent="-228600">
                <a:tabLst>
                  <a:tab pos="573088" algn="r"/>
                  <a:tab pos="2290763" algn="r"/>
                  <a:tab pos="4229100" algn="r"/>
                  <a:tab pos="5943600" algn="r"/>
                  <a:tab pos="6400800" algn="r"/>
                </a:tabLst>
                <a:defRPr>
                  <a:solidFill>
                    <a:schemeClr val="tx1"/>
                  </a:solidFill>
                  <a:latin typeface="Lucida Sans Unicode" panose="020B0602030504020204" pitchFamily="34" charset="0"/>
                  <a:cs typeface="Arial" panose="020B0604020202020204" pitchFamily="34" charset="0"/>
                </a:defRPr>
              </a:lvl3pPr>
              <a:lvl4pPr marL="1600200" indent="-228600">
                <a:tabLst>
                  <a:tab pos="573088" algn="r"/>
                  <a:tab pos="2290763" algn="r"/>
                  <a:tab pos="4229100" algn="r"/>
                  <a:tab pos="5943600" algn="r"/>
                  <a:tab pos="6400800" algn="r"/>
                </a:tabLst>
                <a:defRPr>
                  <a:solidFill>
                    <a:schemeClr val="tx1"/>
                  </a:solidFill>
                  <a:latin typeface="Lucida Sans Unicode" panose="020B0602030504020204" pitchFamily="34" charset="0"/>
                  <a:cs typeface="Arial" panose="020B0604020202020204" pitchFamily="34" charset="0"/>
                </a:defRPr>
              </a:lvl4pPr>
              <a:lvl5pPr marL="2057400" indent="-228600">
                <a:tabLst>
                  <a:tab pos="573088" algn="r"/>
                  <a:tab pos="2290763" algn="r"/>
                  <a:tab pos="4229100" algn="r"/>
                  <a:tab pos="5943600" algn="r"/>
                  <a:tab pos="6400800" algn="r"/>
                </a:tabLst>
                <a:defRPr>
                  <a:solidFill>
                    <a:schemeClr val="tx1"/>
                  </a:solidFill>
                  <a:latin typeface="Lucida Sans Unicode" panose="020B0602030504020204" pitchFamily="34" charset="0"/>
                  <a:cs typeface="Arial" panose="020B0604020202020204" pitchFamily="34" charset="0"/>
                </a:defRPr>
              </a:lvl5pPr>
              <a:lvl6pPr marL="2514600" indent="-228600" fontAlgn="base">
                <a:spcBef>
                  <a:spcPct val="0"/>
                </a:spcBef>
                <a:spcAft>
                  <a:spcPct val="0"/>
                </a:spcAft>
                <a:tabLst>
                  <a:tab pos="573088" algn="r"/>
                  <a:tab pos="2290763" algn="r"/>
                  <a:tab pos="4229100" algn="r"/>
                  <a:tab pos="5943600" algn="r"/>
                  <a:tab pos="6400800" algn="r"/>
                </a:tabLst>
                <a:defRPr>
                  <a:solidFill>
                    <a:schemeClr val="tx1"/>
                  </a:solidFill>
                  <a:latin typeface="Lucida Sans Unicode" panose="020B0602030504020204" pitchFamily="34" charset="0"/>
                  <a:cs typeface="Arial" panose="020B0604020202020204" pitchFamily="34" charset="0"/>
                </a:defRPr>
              </a:lvl6pPr>
              <a:lvl7pPr marL="2971800" indent="-228600" fontAlgn="base">
                <a:spcBef>
                  <a:spcPct val="0"/>
                </a:spcBef>
                <a:spcAft>
                  <a:spcPct val="0"/>
                </a:spcAft>
                <a:tabLst>
                  <a:tab pos="573088" algn="r"/>
                  <a:tab pos="2290763" algn="r"/>
                  <a:tab pos="4229100" algn="r"/>
                  <a:tab pos="5943600" algn="r"/>
                  <a:tab pos="6400800" algn="r"/>
                </a:tabLst>
                <a:defRPr>
                  <a:solidFill>
                    <a:schemeClr val="tx1"/>
                  </a:solidFill>
                  <a:latin typeface="Lucida Sans Unicode" panose="020B0602030504020204" pitchFamily="34" charset="0"/>
                  <a:cs typeface="Arial" panose="020B0604020202020204" pitchFamily="34" charset="0"/>
                </a:defRPr>
              </a:lvl7pPr>
              <a:lvl8pPr marL="3429000" indent="-228600" fontAlgn="base">
                <a:spcBef>
                  <a:spcPct val="0"/>
                </a:spcBef>
                <a:spcAft>
                  <a:spcPct val="0"/>
                </a:spcAft>
                <a:tabLst>
                  <a:tab pos="573088" algn="r"/>
                  <a:tab pos="2290763" algn="r"/>
                  <a:tab pos="4229100" algn="r"/>
                  <a:tab pos="5943600" algn="r"/>
                  <a:tab pos="6400800" algn="r"/>
                </a:tabLst>
                <a:defRPr>
                  <a:solidFill>
                    <a:schemeClr val="tx1"/>
                  </a:solidFill>
                  <a:latin typeface="Lucida Sans Unicode" panose="020B0602030504020204" pitchFamily="34" charset="0"/>
                  <a:cs typeface="Arial" panose="020B0604020202020204" pitchFamily="34" charset="0"/>
                </a:defRPr>
              </a:lvl8pPr>
              <a:lvl9pPr marL="3886200" indent="-228600" fontAlgn="base">
                <a:spcBef>
                  <a:spcPct val="0"/>
                </a:spcBef>
                <a:spcAft>
                  <a:spcPct val="0"/>
                </a:spcAft>
                <a:tabLst>
                  <a:tab pos="573088" algn="r"/>
                  <a:tab pos="2290763" algn="r"/>
                  <a:tab pos="4229100" algn="r"/>
                  <a:tab pos="5943600" algn="r"/>
                  <a:tab pos="6400800" algn="r"/>
                </a:tabLst>
                <a:defRPr>
                  <a:solidFill>
                    <a:schemeClr val="tx1"/>
                  </a:solidFill>
                  <a:latin typeface="Lucida Sans Unicode" panose="020B0602030504020204" pitchFamily="34" charset="0"/>
                  <a:cs typeface="Arial" panose="020B0604020202020204" pitchFamily="34" charset="0"/>
                </a:defRPr>
              </a:lvl9pPr>
            </a:lstStyle>
            <a:p>
              <a:pPr>
                <a:spcAft>
                  <a:spcPct val="45000"/>
                </a:spcAft>
              </a:pPr>
              <a:r>
                <a:rPr lang="en-US" altLang="en-US" sz="1600" b="1">
                  <a:latin typeface="Trebuchet MS" panose="020B0603020202020204" pitchFamily="34" charset="0"/>
                  <a:ea typeface="Arial Unicode MS"/>
                  <a:cs typeface="Arial Unicode MS"/>
                </a:rPr>
                <a:t>	0</a:t>
              </a:r>
            </a:p>
          </p:txBody>
        </p:sp>
      </p:grpSp>
      <p:sp>
        <p:nvSpPr>
          <p:cNvPr id="2" name="Text Box 21">
            <a:extLst>
              <a:ext uri="{FF2B5EF4-FFF2-40B4-BE49-F238E27FC236}">
                <a16:creationId xmlns:a16="http://schemas.microsoft.com/office/drawing/2014/main" id="{FD9A3E31-7E97-A34A-CB61-FD21A66ED934}"/>
              </a:ext>
            </a:extLst>
          </p:cNvPr>
          <p:cNvSpPr txBox="1">
            <a:spLocks noChangeArrowheads="1"/>
          </p:cNvSpPr>
          <p:nvPr/>
        </p:nvSpPr>
        <p:spPr bwMode="auto">
          <a:xfrm>
            <a:off x="3516314" y="2390775"/>
            <a:ext cx="561975" cy="33655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457200" algn="ctr"/>
                <a:tab pos="1889125" algn="ctr"/>
                <a:tab pos="3657600" algn="ctr"/>
                <a:tab pos="5486400" algn="ctr"/>
              </a:tabLst>
              <a:defRPr>
                <a:solidFill>
                  <a:schemeClr val="tx1"/>
                </a:solidFill>
                <a:latin typeface="Lucida Sans Unicode" panose="020B0602030504020204" pitchFamily="34" charset="0"/>
                <a:cs typeface="Arial" panose="020B0604020202020204" pitchFamily="34" charset="0"/>
              </a:defRPr>
            </a:lvl1pPr>
            <a:lvl2pPr marL="742950" indent="-285750">
              <a:tabLst>
                <a:tab pos="457200" algn="ctr"/>
                <a:tab pos="1889125" algn="ctr"/>
                <a:tab pos="3657600" algn="ctr"/>
                <a:tab pos="5486400" algn="ctr"/>
              </a:tabLst>
              <a:defRPr>
                <a:solidFill>
                  <a:schemeClr val="tx1"/>
                </a:solidFill>
                <a:latin typeface="Lucida Sans Unicode" panose="020B0602030504020204" pitchFamily="34" charset="0"/>
                <a:cs typeface="Arial" panose="020B0604020202020204" pitchFamily="34" charset="0"/>
              </a:defRPr>
            </a:lvl2pPr>
            <a:lvl3pPr marL="1143000" indent="-228600">
              <a:tabLst>
                <a:tab pos="457200" algn="ctr"/>
                <a:tab pos="1889125" algn="ctr"/>
                <a:tab pos="3657600" algn="ctr"/>
                <a:tab pos="5486400" algn="ctr"/>
              </a:tabLst>
              <a:defRPr>
                <a:solidFill>
                  <a:schemeClr val="tx1"/>
                </a:solidFill>
                <a:latin typeface="Lucida Sans Unicode" panose="020B0602030504020204" pitchFamily="34" charset="0"/>
                <a:cs typeface="Arial" panose="020B0604020202020204" pitchFamily="34" charset="0"/>
              </a:defRPr>
            </a:lvl3pPr>
            <a:lvl4pPr marL="1600200" indent="-228600">
              <a:tabLst>
                <a:tab pos="457200" algn="ctr"/>
                <a:tab pos="1889125" algn="ctr"/>
                <a:tab pos="3657600" algn="ctr"/>
                <a:tab pos="5486400" algn="ctr"/>
              </a:tabLst>
              <a:defRPr>
                <a:solidFill>
                  <a:schemeClr val="tx1"/>
                </a:solidFill>
                <a:latin typeface="Lucida Sans Unicode" panose="020B0602030504020204" pitchFamily="34" charset="0"/>
                <a:cs typeface="Arial" panose="020B0604020202020204" pitchFamily="34" charset="0"/>
              </a:defRPr>
            </a:lvl4pPr>
            <a:lvl5pPr marL="2057400" indent="-228600">
              <a:tabLst>
                <a:tab pos="457200" algn="ctr"/>
                <a:tab pos="1889125" algn="ctr"/>
                <a:tab pos="3657600" algn="ctr"/>
                <a:tab pos="5486400" algn="ctr"/>
              </a:tabLst>
              <a:defRPr>
                <a:solidFill>
                  <a:schemeClr val="tx1"/>
                </a:solidFill>
                <a:latin typeface="Lucida Sans Unicode" panose="020B0602030504020204" pitchFamily="34" charset="0"/>
                <a:cs typeface="Arial" panose="020B0604020202020204" pitchFamily="34" charset="0"/>
              </a:defRPr>
            </a:lvl5pPr>
            <a:lvl6pPr marL="2514600" indent="-228600" fontAlgn="base">
              <a:spcBef>
                <a:spcPct val="0"/>
              </a:spcBef>
              <a:spcAft>
                <a:spcPct val="0"/>
              </a:spcAft>
              <a:tabLst>
                <a:tab pos="457200" algn="ctr"/>
                <a:tab pos="1889125" algn="ctr"/>
                <a:tab pos="3657600" algn="ctr"/>
                <a:tab pos="5486400" algn="ctr"/>
              </a:tabLst>
              <a:defRPr>
                <a:solidFill>
                  <a:schemeClr val="tx1"/>
                </a:solidFill>
                <a:latin typeface="Lucida Sans Unicode" panose="020B0602030504020204" pitchFamily="34" charset="0"/>
                <a:cs typeface="Arial" panose="020B0604020202020204" pitchFamily="34" charset="0"/>
              </a:defRPr>
            </a:lvl6pPr>
            <a:lvl7pPr marL="2971800" indent="-228600" fontAlgn="base">
              <a:spcBef>
                <a:spcPct val="0"/>
              </a:spcBef>
              <a:spcAft>
                <a:spcPct val="0"/>
              </a:spcAft>
              <a:tabLst>
                <a:tab pos="457200" algn="ctr"/>
                <a:tab pos="1889125" algn="ctr"/>
                <a:tab pos="3657600" algn="ctr"/>
                <a:tab pos="5486400" algn="ctr"/>
              </a:tabLst>
              <a:defRPr>
                <a:solidFill>
                  <a:schemeClr val="tx1"/>
                </a:solidFill>
                <a:latin typeface="Lucida Sans Unicode" panose="020B0602030504020204" pitchFamily="34" charset="0"/>
                <a:cs typeface="Arial" panose="020B0604020202020204" pitchFamily="34" charset="0"/>
              </a:defRPr>
            </a:lvl7pPr>
            <a:lvl8pPr marL="3429000" indent="-228600" fontAlgn="base">
              <a:spcBef>
                <a:spcPct val="0"/>
              </a:spcBef>
              <a:spcAft>
                <a:spcPct val="0"/>
              </a:spcAft>
              <a:tabLst>
                <a:tab pos="457200" algn="ctr"/>
                <a:tab pos="1889125" algn="ctr"/>
                <a:tab pos="3657600" algn="ctr"/>
                <a:tab pos="5486400" algn="ctr"/>
              </a:tabLst>
              <a:defRPr>
                <a:solidFill>
                  <a:schemeClr val="tx1"/>
                </a:solidFill>
                <a:latin typeface="Lucida Sans Unicode" panose="020B0602030504020204" pitchFamily="34" charset="0"/>
                <a:cs typeface="Arial" panose="020B0604020202020204" pitchFamily="34" charset="0"/>
              </a:defRPr>
            </a:lvl8pPr>
            <a:lvl9pPr marL="3886200" indent="-228600" fontAlgn="base">
              <a:spcBef>
                <a:spcPct val="0"/>
              </a:spcBef>
              <a:spcAft>
                <a:spcPct val="0"/>
              </a:spcAft>
              <a:tabLst>
                <a:tab pos="457200" algn="ctr"/>
                <a:tab pos="1889125" algn="ctr"/>
                <a:tab pos="3657600" algn="ctr"/>
                <a:tab pos="5486400" algn="ctr"/>
              </a:tabLst>
              <a:defRPr>
                <a:solidFill>
                  <a:schemeClr val="tx1"/>
                </a:solidFill>
                <a:latin typeface="Lucida Sans Unicode" panose="020B0602030504020204" pitchFamily="34" charset="0"/>
                <a:cs typeface="Arial" panose="020B0604020202020204" pitchFamily="34" charset="0"/>
              </a:defRPr>
            </a:lvl9pPr>
          </a:lstStyle>
          <a:p>
            <a:pPr algn="ctr">
              <a:spcBef>
                <a:spcPct val="50000"/>
              </a:spcBef>
            </a:pPr>
            <a:r>
              <a:rPr lang="en-US" altLang="en-US" sz="1600" b="1">
                <a:solidFill>
                  <a:schemeClr val="bg1"/>
                </a:solidFill>
                <a:latin typeface="Trebuchet MS" panose="020B0603020202020204" pitchFamily="34" charset="0"/>
                <a:ea typeface="Arial Unicode MS"/>
                <a:cs typeface="Arial Unicode MS"/>
              </a:rPr>
              <a:t>3%</a:t>
            </a:r>
          </a:p>
        </p:txBody>
      </p:sp>
      <p:sp>
        <p:nvSpPr>
          <p:cNvPr id="3" name="Text Box 21">
            <a:extLst>
              <a:ext uri="{FF2B5EF4-FFF2-40B4-BE49-F238E27FC236}">
                <a16:creationId xmlns:a16="http://schemas.microsoft.com/office/drawing/2014/main" id="{95E336F5-FE6D-31BB-2C4F-4AEE195430B5}"/>
              </a:ext>
            </a:extLst>
          </p:cNvPr>
          <p:cNvSpPr txBox="1">
            <a:spLocks noChangeArrowheads="1"/>
          </p:cNvSpPr>
          <p:nvPr/>
        </p:nvSpPr>
        <p:spPr bwMode="auto">
          <a:xfrm>
            <a:off x="5284789" y="2390775"/>
            <a:ext cx="561975" cy="33655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457200" algn="ctr"/>
                <a:tab pos="1889125" algn="ctr"/>
                <a:tab pos="3657600" algn="ctr"/>
                <a:tab pos="5486400" algn="ctr"/>
              </a:tabLst>
              <a:defRPr>
                <a:solidFill>
                  <a:schemeClr val="tx1"/>
                </a:solidFill>
                <a:latin typeface="Lucida Sans Unicode" panose="020B0602030504020204" pitchFamily="34" charset="0"/>
                <a:cs typeface="Arial" panose="020B0604020202020204" pitchFamily="34" charset="0"/>
              </a:defRPr>
            </a:lvl1pPr>
            <a:lvl2pPr marL="742950" indent="-285750">
              <a:tabLst>
                <a:tab pos="457200" algn="ctr"/>
                <a:tab pos="1889125" algn="ctr"/>
                <a:tab pos="3657600" algn="ctr"/>
                <a:tab pos="5486400" algn="ctr"/>
              </a:tabLst>
              <a:defRPr>
                <a:solidFill>
                  <a:schemeClr val="tx1"/>
                </a:solidFill>
                <a:latin typeface="Lucida Sans Unicode" panose="020B0602030504020204" pitchFamily="34" charset="0"/>
                <a:cs typeface="Arial" panose="020B0604020202020204" pitchFamily="34" charset="0"/>
              </a:defRPr>
            </a:lvl2pPr>
            <a:lvl3pPr marL="1143000" indent="-228600">
              <a:tabLst>
                <a:tab pos="457200" algn="ctr"/>
                <a:tab pos="1889125" algn="ctr"/>
                <a:tab pos="3657600" algn="ctr"/>
                <a:tab pos="5486400" algn="ctr"/>
              </a:tabLst>
              <a:defRPr>
                <a:solidFill>
                  <a:schemeClr val="tx1"/>
                </a:solidFill>
                <a:latin typeface="Lucida Sans Unicode" panose="020B0602030504020204" pitchFamily="34" charset="0"/>
                <a:cs typeface="Arial" panose="020B0604020202020204" pitchFamily="34" charset="0"/>
              </a:defRPr>
            </a:lvl3pPr>
            <a:lvl4pPr marL="1600200" indent="-228600">
              <a:tabLst>
                <a:tab pos="457200" algn="ctr"/>
                <a:tab pos="1889125" algn="ctr"/>
                <a:tab pos="3657600" algn="ctr"/>
                <a:tab pos="5486400" algn="ctr"/>
              </a:tabLst>
              <a:defRPr>
                <a:solidFill>
                  <a:schemeClr val="tx1"/>
                </a:solidFill>
                <a:latin typeface="Lucida Sans Unicode" panose="020B0602030504020204" pitchFamily="34" charset="0"/>
                <a:cs typeface="Arial" panose="020B0604020202020204" pitchFamily="34" charset="0"/>
              </a:defRPr>
            </a:lvl4pPr>
            <a:lvl5pPr marL="2057400" indent="-228600">
              <a:tabLst>
                <a:tab pos="457200" algn="ctr"/>
                <a:tab pos="1889125" algn="ctr"/>
                <a:tab pos="3657600" algn="ctr"/>
                <a:tab pos="5486400" algn="ctr"/>
              </a:tabLst>
              <a:defRPr>
                <a:solidFill>
                  <a:schemeClr val="tx1"/>
                </a:solidFill>
                <a:latin typeface="Lucida Sans Unicode" panose="020B0602030504020204" pitchFamily="34" charset="0"/>
                <a:cs typeface="Arial" panose="020B0604020202020204" pitchFamily="34" charset="0"/>
              </a:defRPr>
            </a:lvl5pPr>
            <a:lvl6pPr marL="2514600" indent="-228600" fontAlgn="base">
              <a:spcBef>
                <a:spcPct val="0"/>
              </a:spcBef>
              <a:spcAft>
                <a:spcPct val="0"/>
              </a:spcAft>
              <a:tabLst>
                <a:tab pos="457200" algn="ctr"/>
                <a:tab pos="1889125" algn="ctr"/>
                <a:tab pos="3657600" algn="ctr"/>
                <a:tab pos="5486400" algn="ctr"/>
              </a:tabLst>
              <a:defRPr>
                <a:solidFill>
                  <a:schemeClr val="tx1"/>
                </a:solidFill>
                <a:latin typeface="Lucida Sans Unicode" panose="020B0602030504020204" pitchFamily="34" charset="0"/>
                <a:cs typeface="Arial" panose="020B0604020202020204" pitchFamily="34" charset="0"/>
              </a:defRPr>
            </a:lvl6pPr>
            <a:lvl7pPr marL="2971800" indent="-228600" fontAlgn="base">
              <a:spcBef>
                <a:spcPct val="0"/>
              </a:spcBef>
              <a:spcAft>
                <a:spcPct val="0"/>
              </a:spcAft>
              <a:tabLst>
                <a:tab pos="457200" algn="ctr"/>
                <a:tab pos="1889125" algn="ctr"/>
                <a:tab pos="3657600" algn="ctr"/>
                <a:tab pos="5486400" algn="ctr"/>
              </a:tabLst>
              <a:defRPr>
                <a:solidFill>
                  <a:schemeClr val="tx1"/>
                </a:solidFill>
                <a:latin typeface="Lucida Sans Unicode" panose="020B0602030504020204" pitchFamily="34" charset="0"/>
                <a:cs typeface="Arial" panose="020B0604020202020204" pitchFamily="34" charset="0"/>
              </a:defRPr>
            </a:lvl7pPr>
            <a:lvl8pPr marL="3429000" indent="-228600" fontAlgn="base">
              <a:spcBef>
                <a:spcPct val="0"/>
              </a:spcBef>
              <a:spcAft>
                <a:spcPct val="0"/>
              </a:spcAft>
              <a:tabLst>
                <a:tab pos="457200" algn="ctr"/>
                <a:tab pos="1889125" algn="ctr"/>
                <a:tab pos="3657600" algn="ctr"/>
                <a:tab pos="5486400" algn="ctr"/>
              </a:tabLst>
              <a:defRPr>
                <a:solidFill>
                  <a:schemeClr val="tx1"/>
                </a:solidFill>
                <a:latin typeface="Lucida Sans Unicode" panose="020B0602030504020204" pitchFamily="34" charset="0"/>
                <a:cs typeface="Arial" panose="020B0604020202020204" pitchFamily="34" charset="0"/>
              </a:defRPr>
            </a:lvl8pPr>
            <a:lvl9pPr marL="3886200" indent="-228600" fontAlgn="base">
              <a:spcBef>
                <a:spcPct val="0"/>
              </a:spcBef>
              <a:spcAft>
                <a:spcPct val="0"/>
              </a:spcAft>
              <a:tabLst>
                <a:tab pos="457200" algn="ctr"/>
                <a:tab pos="1889125" algn="ctr"/>
                <a:tab pos="3657600" algn="ctr"/>
                <a:tab pos="5486400" algn="ctr"/>
              </a:tabLst>
              <a:defRPr>
                <a:solidFill>
                  <a:schemeClr val="tx1"/>
                </a:solidFill>
                <a:latin typeface="Lucida Sans Unicode" panose="020B0602030504020204" pitchFamily="34" charset="0"/>
                <a:cs typeface="Arial" panose="020B0604020202020204" pitchFamily="34" charset="0"/>
              </a:defRPr>
            </a:lvl9pPr>
          </a:lstStyle>
          <a:p>
            <a:pPr algn="ctr">
              <a:spcBef>
                <a:spcPct val="50000"/>
              </a:spcBef>
            </a:pPr>
            <a:r>
              <a:rPr lang="en-US" altLang="en-US" sz="1600" b="1">
                <a:solidFill>
                  <a:schemeClr val="bg1"/>
                </a:solidFill>
                <a:latin typeface="Trebuchet MS" panose="020B0603020202020204" pitchFamily="34" charset="0"/>
                <a:ea typeface="Arial Unicode MS"/>
                <a:cs typeface="Arial Unicode MS"/>
              </a:rPr>
              <a:t>6%</a:t>
            </a:r>
          </a:p>
        </p:txBody>
      </p:sp>
      <p:sp>
        <p:nvSpPr>
          <p:cNvPr id="4" name="Text Box 21">
            <a:extLst>
              <a:ext uri="{FF2B5EF4-FFF2-40B4-BE49-F238E27FC236}">
                <a16:creationId xmlns:a16="http://schemas.microsoft.com/office/drawing/2014/main" id="{3A16EE80-5B69-995C-775F-89D34E4B5934}"/>
              </a:ext>
            </a:extLst>
          </p:cNvPr>
          <p:cNvSpPr txBox="1">
            <a:spLocks noChangeArrowheads="1"/>
          </p:cNvSpPr>
          <p:nvPr/>
        </p:nvSpPr>
        <p:spPr bwMode="auto">
          <a:xfrm>
            <a:off x="7113589" y="2390775"/>
            <a:ext cx="561975" cy="33655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457200" algn="ctr"/>
                <a:tab pos="1889125" algn="ctr"/>
                <a:tab pos="3657600" algn="ctr"/>
                <a:tab pos="5486400" algn="ctr"/>
              </a:tabLst>
              <a:defRPr>
                <a:solidFill>
                  <a:schemeClr val="tx1"/>
                </a:solidFill>
                <a:latin typeface="Lucida Sans Unicode" panose="020B0602030504020204" pitchFamily="34" charset="0"/>
                <a:cs typeface="Arial" panose="020B0604020202020204" pitchFamily="34" charset="0"/>
              </a:defRPr>
            </a:lvl1pPr>
            <a:lvl2pPr marL="742950" indent="-285750">
              <a:tabLst>
                <a:tab pos="457200" algn="ctr"/>
                <a:tab pos="1889125" algn="ctr"/>
                <a:tab pos="3657600" algn="ctr"/>
                <a:tab pos="5486400" algn="ctr"/>
              </a:tabLst>
              <a:defRPr>
                <a:solidFill>
                  <a:schemeClr val="tx1"/>
                </a:solidFill>
                <a:latin typeface="Lucida Sans Unicode" panose="020B0602030504020204" pitchFamily="34" charset="0"/>
                <a:cs typeface="Arial" panose="020B0604020202020204" pitchFamily="34" charset="0"/>
              </a:defRPr>
            </a:lvl2pPr>
            <a:lvl3pPr marL="1143000" indent="-228600">
              <a:tabLst>
                <a:tab pos="457200" algn="ctr"/>
                <a:tab pos="1889125" algn="ctr"/>
                <a:tab pos="3657600" algn="ctr"/>
                <a:tab pos="5486400" algn="ctr"/>
              </a:tabLst>
              <a:defRPr>
                <a:solidFill>
                  <a:schemeClr val="tx1"/>
                </a:solidFill>
                <a:latin typeface="Lucida Sans Unicode" panose="020B0602030504020204" pitchFamily="34" charset="0"/>
                <a:cs typeface="Arial" panose="020B0604020202020204" pitchFamily="34" charset="0"/>
              </a:defRPr>
            </a:lvl3pPr>
            <a:lvl4pPr marL="1600200" indent="-228600">
              <a:tabLst>
                <a:tab pos="457200" algn="ctr"/>
                <a:tab pos="1889125" algn="ctr"/>
                <a:tab pos="3657600" algn="ctr"/>
                <a:tab pos="5486400" algn="ctr"/>
              </a:tabLst>
              <a:defRPr>
                <a:solidFill>
                  <a:schemeClr val="tx1"/>
                </a:solidFill>
                <a:latin typeface="Lucida Sans Unicode" panose="020B0602030504020204" pitchFamily="34" charset="0"/>
                <a:cs typeface="Arial" panose="020B0604020202020204" pitchFamily="34" charset="0"/>
              </a:defRPr>
            </a:lvl4pPr>
            <a:lvl5pPr marL="2057400" indent="-228600">
              <a:tabLst>
                <a:tab pos="457200" algn="ctr"/>
                <a:tab pos="1889125" algn="ctr"/>
                <a:tab pos="3657600" algn="ctr"/>
                <a:tab pos="5486400" algn="ctr"/>
              </a:tabLst>
              <a:defRPr>
                <a:solidFill>
                  <a:schemeClr val="tx1"/>
                </a:solidFill>
                <a:latin typeface="Lucida Sans Unicode" panose="020B0602030504020204" pitchFamily="34" charset="0"/>
                <a:cs typeface="Arial" panose="020B0604020202020204" pitchFamily="34" charset="0"/>
              </a:defRPr>
            </a:lvl5pPr>
            <a:lvl6pPr marL="2514600" indent="-228600" fontAlgn="base">
              <a:spcBef>
                <a:spcPct val="0"/>
              </a:spcBef>
              <a:spcAft>
                <a:spcPct val="0"/>
              </a:spcAft>
              <a:tabLst>
                <a:tab pos="457200" algn="ctr"/>
                <a:tab pos="1889125" algn="ctr"/>
                <a:tab pos="3657600" algn="ctr"/>
                <a:tab pos="5486400" algn="ctr"/>
              </a:tabLst>
              <a:defRPr>
                <a:solidFill>
                  <a:schemeClr val="tx1"/>
                </a:solidFill>
                <a:latin typeface="Lucida Sans Unicode" panose="020B0602030504020204" pitchFamily="34" charset="0"/>
                <a:cs typeface="Arial" panose="020B0604020202020204" pitchFamily="34" charset="0"/>
              </a:defRPr>
            </a:lvl6pPr>
            <a:lvl7pPr marL="2971800" indent="-228600" fontAlgn="base">
              <a:spcBef>
                <a:spcPct val="0"/>
              </a:spcBef>
              <a:spcAft>
                <a:spcPct val="0"/>
              </a:spcAft>
              <a:tabLst>
                <a:tab pos="457200" algn="ctr"/>
                <a:tab pos="1889125" algn="ctr"/>
                <a:tab pos="3657600" algn="ctr"/>
                <a:tab pos="5486400" algn="ctr"/>
              </a:tabLst>
              <a:defRPr>
                <a:solidFill>
                  <a:schemeClr val="tx1"/>
                </a:solidFill>
                <a:latin typeface="Lucida Sans Unicode" panose="020B0602030504020204" pitchFamily="34" charset="0"/>
                <a:cs typeface="Arial" panose="020B0604020202020204" pitchFamily="34" charset="0"/>
              </a:defRPr>
            </a:lvl7pPr>
            <a:lvl8pPr marL="3429000" indent="-228600" fontAlgn="base">
              <a:spcBef>
                <a:spcPct val="0"/>
              </a:spcBef>
              <a:spcAft>
                <a:spcPct val="0"/>
              </a:spcAft>
              <a:tabLst>
                <a:tab pos="457200" algn="ctr"/>
                <a:tab pos="1889125" algn="ctr"/>
                <a:tab pos="3657600" algn="ctr"/>
                <a:tab pos="5486400" algn="ctr"/>
              </a:tabLst>
              <a:defRPr>
                <a:solidFill>
                  <a:schemeClr val="tx1"/>
                </a:solidFill>
                <a:latin typeface="Lucida Sans Unicode" panose="020B0602030504020204" pitchFamily="34" charset="0"/>
                <a:cs typeface="Arial" panose="020B0604020202020204" pitchFamily="34" charset="0"/>
              </a:defRPr>
            </a:lvl8pPr>
            <a:lvl9pPr marL="3886200" indent="-228600" fontAlgn="base">
              <a:spcBef>
                <a:spcPct val="0"/>
              </a:spcBef>
              <a:spcAft>
                <a:spcPct val="0"/>
              </a:spcAft>
              <a:tabLst>
                <a:tab pos="457200" algn="ctr"/>
                <a:tab pos="1889125" algn="ctr"/>
                <a:tab pos="3657600" algn="ctr"/>
                <a:tab pos="5486400" algn="ctr"/>
              </a:tabLst>
              <a:defRPr>
                <a:solidFill>
                  <a:schemeClr val="tx1"/>
                </a:solidFill>
                <a:latin typeface="Lucida Sans Unicode" panose="020B0602030504020204" pitchFamily="34" charset="0"/>
                <a:cs typeface="Arial" panose="020B0604020202020204" pitchFamily="34" charset="0"/>
              </a:defRPr>
            </a:lvl9pPr>
          </a:lstStyle>
          <a:p>
            <a:pPr algn="ctr">
              <a:spcBef>
                <a:spcPct val="50000"/>
              </a:spcBef>
            </a:pPr>
            <a:r>
              <a:rPr lang="en-US" altLang="en-US" sz="1600" b="1">
                <a:solidFill>
                  <a:schemeClr val="bg1"/>
                </a:solidFill>
                <a:latin typeface="Trebuchet MS" panose="020B0603020202020204" pitchFamily="34" charset="0"/>
                <a:ea typeface="Arial Unicode MS"/>
                <a:cs typeface="Arial Unicode MS"/>
              </a:rPr>
              <a:t>12%</a:t>
            </a:r>
          </a:p>
        </p:txBody>
      </p:sp>
      <p:grpSp>
        <p:nvGrpSpPr>
          <p:cNvPr id="9" name="Group 145">
            <a:extLst>
              <a:ext uri="{FF2B5EF4-FFF2-40B4-BE49-F238E27FC236}">
                <a16:creationId xmlns:a16="http://schemas.microsoft.com/office/drawing/2014/main" id="{5613790E-CF7D-C925-3D22-ACD694A9ACD3}"/>
              </a:ext>
            </a:extLst>
          </p:cNvPr>
          <p:cNvGrpSpPr>
            <a:grpSpLocks/>
          </p:cNvGrpSpPr>
          <p:nvPr/>
        </p:nvGrpSpPr>
        <p:grpSpPr bwMode="auto">
          <a:xfrm>
            <a:off x="1817688" y="2392363"/>
            <a:ext cx="6284912" cy="3535362"/>
            <a:chOff x="1221" y="1163"/>
            <a:chExt cx="3959" cy="2474"/>
          </a:xfrm>
        </p:grpSpPr>
        <p:sp>
          <p:nvSpPr>
            <p:cNvPr id="15373" name="Line 129">
              <a:extLst>
                <a:ext uri="{FF2B5EF4-FFF2-40B4-BE49-F238E27FC236}">
                  <a16:creationId xmlns:a16="http://schemas.microsoft.com/office/drawing/2014/main" id="{13B034D2-A3F0-4CF1-DE75-DA78ACFE9272}"/>
                </a:ext>
              </a:extLst>
            </p:cNvPr>
            <p:cNvSpPr>
              <a:spLocks noChangeShapeType="1"/>
            </p:cNvSpPr>
            <p:nvPr/>
          </p:nvSpPr>
          <p:spPr bwMode="auto">
            <a:xfrm>
              <a:off x="3999" y="1414"/>
              <a:ext cx="0" cy="2218"/>
            </a:xfrm>
            <a:prstGeom prst="line">
              <a:avLst/>
            </a:prstGeom>
            <a:noFill/>
            <a:ln w="9525">
              <a:solidFill>
                <a:srgbClr val="0033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4" name="Rectangle 126">
              <a:extLst>
                <a:ext uri="{FF2B5EF4-FFF2-40B4-BE49-F238E27FC236}">
                  <a16:creationId xmlns:a16="http://schemas.microsoft.com/office/drawing/2014/main" id="{DE286078-D06D-D72A-67C2-E2E75486D51F}"/>
                </a:ext>
              </a:extLst>
            </p:cNvPr>
            <p:cNvSpPr>
              <a:spLocks noChangeArrowheads="1"/>
            </p:cNvSpPr>
            <p:nvPr/>
          </p:nvSpPr>
          <p:spPr bwMode="auto">
            <a:xfrm>
              <a:off x="1221" y="1163"/>
              <a:ext cx="3959" cy="2474"/>
            </a:xfrm>
            <a:prstGeom prst="rect">
              <a:avLst/>
            </a:prstGeom>
            <a:noFill/>
            <a:ln w="9525">
              <a:solidFill>
                <a:srgbClr val="0033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Lucida Sans Unicode" panose="020B0602030504020204" pitchFamily="34" charset="0"/>
                  <a:cs typeface="Arial" panose="020B0604020202020204" pitchFamily="34" charset="0"/>
                </a:defRPr>
              </a:lvl1pPr>
              <a:lvl2pPr marL="742950" indent="-285750">
                <a:defRPr>
                  <a:solidFill>
                    <a:schemeClr val="tx1"/>
                  </a:solidFill>
                  <a:latin typeface="Lucida Sans Unicode" panose="020B0602030504020204" pitchFamily="34" charset="0"/>
                  <a:cs typeface="Arial" panose="020B0604020202020204" pitchFamily="34" charset="0"/>
                </a:defRPr>
              </a:lvl2pPr>
              <a:lvl3pPr marL="1143000" indent="-228600">
                <a:defRPr>
                  <a:solidFill>
                    <a:schemeClr val="tx1"/>
                  </a:solidFill>
                  <a:latin typeface="Lucida Sans Unicode" panose="020B0602030504020204" pitchFamily="34" charset="0"/>
                  <a:cs typeface="Arial" panose="020B0604020202020204" pitchFamily="34" charset="0"/>
                </a:defRPr>
              </a:lvl3pPr>
              <a:lvl4pPr marL="1600200" indent="-228600">
                <a:defRPr>
                  <a:solidFill>
                    <a:schemeClr val="tx1"/>
                  </a:solidFill>
                  <a:latin typeface="Lucida Sans Unicode" panose="020B0602030504020204" pitchFamily="34" charset="0"/>
                  <a:cs typeface="Arial" panose="020B0604020202020204" pitchFamily="34" charset="0"/>
                </a:defRPr>
              </a:lvl4pPr>
              <a:lvl5pPr marL="2057400" indent="-228600">
                <a:defRPr>
                  <a:solidFill>
                    <a:schemeClr val="tx1"/>
                  </a:solidFill>
                  <a:latin typeface="Lucida Sans Unicode" panose="020B0602030504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Lucida Sans Unicode" panose="020B0602030504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Lucida Sans Unicode" panose="020B0602030504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Lucida Sans Unicode" panose="020B0602030504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Lucida Sans Unicode" panose="020B0602030504020204" pitchFamily="34" charset="0"/>
                  <a:cs typeface="Arial" panose="020B0604020202020204" pitchFamily="34" charset="0"/>
                </a:defRPr>
              </a:lvl9pPr>
            </a:lstStyle>
            <a:p>
              <a:endParaRPr lang="en-US" altLang="en-US" sz="1600">
                <a:ea typeface="Arial Unicode MS"/>
                <a:cs typeface="Arial Unicode MS"/>
              </a:endParaRPr>
            </a:p>
          </p:txBody>
        </p:sp>
        <p:sp>
          <p:nvSpPr>
            <p:cNvPr id="15375" name="Line 128">
              <a:extLst>
                <a:ext uri="{FF2B5EF4-FFF2-40B4-BE49-F238E27FC236}">
                  <a16:creationId xmlns:a16="http://schemas.microsoft.com/office/drawing/2014/main" id="{B1266E3E-77C3-1251-9DF9-405D9587C082}"/>
                </a:ext>
              </a:extLst>
            </p:cNvPr>
            <p:cNvSpPr>
              <a:spLocks noChangeShapeType="1"/>
            </p:cNvSpPr>
            <p:nvPr/>
          </p:nvSpPr>
          <p:spPr bwMode="auto">
            <a:xfrm>
              <a:off x="2891" y="1412"/>
              <a:ext cx="0" cy="2222"/>
            </a:xfrm>
            <a:prstGeom prst="line">
              <a:avLst/>
            </a:prstGeom>
            <a:noFill/>
            <a:ln w="9525">
              <a:solidFill>
                <a:srgbClr val="0033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6" name="Line 127">
              <a:extLst>
                <a:ext uri="{FF2B5EF4-FFF2-40B4-BE49-F238E27FC236}">
                  <a16:creationId xmlns:a16="http://schemas.microsoft.com/office/drawing/2014/main" id="{FFA2C8B2-86AD-B26B-ED9E-2F8FA8BFF1A0}"/>
                </a:ext>
              </a:extLst>
            </p:cNvPr>
            <p:cNvSpPr>
              <a:spLocks noChangeShapeType="1"/>
            </p:cNvSpPr>
            <p:nvPr/>
          </p:nvSpPr>
          <p:spPr bwMode="auto">
            <a:xfrm>
              <a:off x="1851" y="1413"/>
              <a:ext cx="0" cy="2220"/>
            </a:xfrm>
            <a:prstGeom prst="line">
              <a:avLst/>
            </a:prstGeom>
            <a:noFill/>
            <a:ln w="9525">
              <a:solidFill>
                <a:srgbClr val="003366"/>
              </a:solidFill>
              <a:round/>
              <a:headEnd/>
              <a:tailEnd/>
            </a:ln>
            <a:extLst>
              <a:ext uri="{909E8E84-426E-40DD-AFC4-6F175D3DCCD1}">
                <a14:hiddenFill xmlns:a14="http://schemas.microsoft.com/office/drawing/2010/main">
                  <a:noFill/>
                </a14:hiddenFill>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19811">
                                            <p:txEl>
                                              <p:pRg st="0" end="0"/>
                                            </p:txEl>
                                          </p:spTgt>
                                        </p:tgtEl>
                                        <p:attrNameLst>
                                          <p:attrName>style.visibility</p:attrName>
                                        </p:attrNameLst>
                                      </p:cBhvr>
                                      <p:to>
                                        <p:strVal val="visible"/>
                                      </p:to>
                                    </p:set>
                                    <p:anim calcmode="lin" valueType="num">
                                      <p:cBhvr>
                                        <p:cTn id="7" dur="500" fill="hold"/>
                                        <p:tgtEl>
                                          <p:spTgt spid="1198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981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19811">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2" presetClass="entr" presetSubtype="1" fill="hold" grpId="0" nodeType="clickEffect">
                                  <p:stCondLst>
                                    <p:cond delay="0"/>
                                  </p:stCondLst>
                                  <p:childTnLst>
                                    <p:set>
                                      <p:cBhvr>
                                        <p:cTn id="13" dur="1" fill="hold">
                                          <p:stCondLst>
                                            <p:cond delay="0"/>
                                          </p:stCondLst>
                                        </p:cTn>
                                        <p:tgtEl>
                                          <p:spTgt spid="16405"/>
                                        </p:tgtEl>
                                        <p:attrNameLst>
                                          <p:attrName>style.visibility</p:attrName>
                                        </p:attrNameLst>
                                      </p:cBhvr>
                                      <p:to>
                                        <p:strVal val="visible"/>
                                      </p:to>
                                    </p:set>
                                    <p:animEffect transition="in" filter="slide(fromTop)">
                                      <p:cBhvr>
                                        <p:cTn id="14" dur="500"/>
                                        <p:tgtEl>
                                          <p:spTgt spid="16405"/>
                                        </p:tgtEl>
                                      </p:cBhvr>
                                    </p:animEffect>
                                  </p:childTnLst>
                                </p:cTn>
                              </p:par>
                            </p:childTnLst>
                          </p:cTn>
                        </p:par>
                        <p:par>
                          <p:cTn id="15" fill="hold" nodeType="afterGroup">
                            <p:stCondLst>
                              <p:cond delay="500"/>
                            </p:stCondLst>
                            <p:childTnLst>
                              <p:par>
                                <p:cTn id="16" presetID="22" presetClass="entr" presetSubtype="8"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19844"/>
                                        </p:tgtEl>
                                        <p:attrNameLst>
                                          <p:attrName>style.visibility</p:attrName>
                                        </p:attrNameLst>
                                      </p:cBhvr>
                                      <p:to>
                                        <p:strVal val="visible"/>
                                      </p:to>
                                    </p:set>
                                    <p:animEffect transition="in" filter="wipe(up)">
                                      <p:cBhvr>
                                        <p:cTn id="29" dur="500"/>
                                        <p:tgtEl>
                                          <p:spTgt spid="119844"/>
                                        </p:tgtEl>
                                      </p:cBhvr>
                                    </p:animEffect>
                                  </p:childTnLst>
                                </p:cTn>
                              </p:par>
                            </p:childTnLst>
                          </p:cTn>
                        </p:par>
                        <p:par>
                          <p:cTn id="30" fill="hold" nodeType="afterGroup">
                            <p:stCondLst>
                              <p:cond delay="1000"/>
                            </p:stCondLst>
                            <p:childTnLst>
                              <p:par>
                                <p:cTn id="31" presetID="22" presetClass="entr" presetSubtype="1"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up)">
                                      <p:cBhvr>
                                        <p:cTn id="33" dur="500"/>
                                        <p:tgtEl>
                                          <p:spTgt spid="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par>
                          <p:cTn id="39" fill="hold" nodeType="afterGroup">
                            <p:stCondLst>
                              <p:cond delay="500"/>
                            </p:stCondLst>
                            <p:childTnLst>
                              <p:par>
                                <p:cTn id="40" presetID="22" presetClass="entr" presetSubtype="1" fill="hold"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up)">
                                      <p:cBhvr>
                                        <p:cTn id="42" dur="1000"/>
                                        <p:tgtEl>
                                          <p:spTgt spid="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childTnLst>
                          </p:cTn>
                        </p:par>
                        <p:par>
                          <p:cTn id="48" fill="hold" nodeType="afterGroup">
                            <p:stCondLst>
                              <p:cond delay="500"/>
                            </p:stCondLst>
                            <p:childTnLst>
                              <p:par>
                                <p:cTn id="49" presetID="22" presetClass="entr" presetSubtype="1" fill="hold" nodeType="after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up)">
                                      <p:cBhvr>
                                        <p:cTn id="5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1" grpId="0" build="p"/>
      <p:bldP spid="16405" grpId="0" animBg="1"/>
      <p:bldP spid="119844" grpId="0"/>
      <p:bldP spid="2" grpId="0" animBg="1"/>
      <p:bldP spid="3"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10;&#10;Description automatically generated with medium confidence">
            <a:extLst>
              <a:ext uri="{FF2B5EF4-FFF2-40B4-BE49-F238E27FC236}">
                <a16:creationId xmlns:a16="http://schemas.microsoft.com/office/drawing/2014/main" id="{2BCE70F2-147F-225F-305F-0B7B1ED6A0E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38BAD444-DC78-B851-4BC3-872CEE6C1DEA}"/>
              </a:ext>
            </a:extLst>
          </p:cNvPr>
          <p:cNvSpPr>
            <a:spLocks/>
          </p:cNvSpPr>
          <p:nvPr/>
        </p:nvSpPr>
        <p:spPr>
          <a:xfrm>
            <a:off x="799239" y="115529"/>
            <a:ext cx="9513394" cy="2144522"/>
          </a:xfrm>
          <a:prstGeom prst="rect">
            <a:avLst/>
          </a:prstGeom>
          <a:no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400" dirty="0">
              <a:latin typeface="Bernard MT Condensed" panose="02050806060905020404" pitchFamily="18" charset="0"/>
            </a:endParaRPr>
          </a:p>
        </p:txBody>
      </p:sp>
      <p:sp>
        <p:nvSpPr>
          <p:cNvPr id="5" name="Rectangle 4">
            <a:extLst>
              <a:ext uri="{FF2B5EF4-FFF2-40B4-BE49-F238E27FC236}">
                <a16:creationId xmlns:a16="http://schemas.microsoft.com/office/drawing/2014/main" id="{C2D8A798-411F-D4DB-91C7-9CF9215A85C2}"/>
              </a:ext>
            </a:extLst>
          </p:cNvPr>
          <p:cNvSpPr>
            <a:spLocks/>
          </p:cNvSpPr>
          <p:nvPr/>
        </p:nvSpPr>
        <p:spPr>
          <a:xfrm>
            <a:off x="1392382" y="478955"/>
            <a:ext cx="8427027" cy="2347120"/>
          </a:xfrm>
          <a:prstGeom prst="rect">
            <a:avLst/>
          </a:prstGeom>
          <a:noFill/>
          <a:ln w="28575">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C7865FB-8675-4D20-5E34-497BEA9AB84B}"/>
              </a:ext>
            </a:extLst>
          </p:cNvPr>
          <p:cNvSpPr/>
          <p:nvPr/>
        </p:nvSpPr>
        <p:spPr>
          <a:xfrm>
            <a:off x="329784" y="953790"/>
            <a:ext cx="11182661" cy="150136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dirty="0">
                <a:latin typeface="Bernard MT Condensed" panose="02050806060905020404" pitchFamily="18" charset="0"/>
              </a:rPr>
              <a:t>The 80%</a:t>
            </a:r>
          </a:p>
          <a:p>
            <a:pPr algn="ctr"/>
            <a:r>
              <a:rPr lang="en-US" sz="2400" dirty="0">
                <a:latin typeface="Bernard MT Condensed" panose="02050806060905020404" pitchFamily="18" charset="0"/>
              </a:rPr>
              <a:t>Luke 16:10 </a:t>
            </a:r>
          </a:p>
          <a:p>
            <a:pPr algn="ctr"/>
            <a:r>
              <a:rPr lang="en-US" sz="2400" b="0" i="0" dirty="0">
                <a:solidFill>
                  <a:schemeClr val="bg1"/>
                </a:solidFill>
                <a:effectLst/>
                <a:latin typeface="system-ui"/>
              </a:rPr>
              <a:t>He who is faithful in a very little thing is also faithful in much; and he who is dishonest in a very little thing is also dishonest in much.</a:t>
            </a:r>
            <a:endParaRPr lang="en-US" sz="2400" dirty="0">
              <a:solidFill>
                <a:schemeClr val="bg1"/>
              </a:solidFill>
              <a:latin typeface="Bernard MT Condensed" panose="02050806060905020404" pitchFamily="18" charset="0"/>
            </a:endParaRPr>
          </a:p>
        </p:txBody>
      </p:sp>
      <p:sp>
        <p:nvSpPr>
          <p:cNvPr id="9" name="Content Placeholder 6">
            <a:extLst>
              <a:ext uri="{FF2B5EF4-FFF2-40B4-BE49-F238E27FC236}">
                <a16:creationId xmlns:a16="http://schemas.microsoft.com/office/drawing/2014/main" id="{2274B75C-836D-8086-AE27-64CA2CFFC33E}"/>
              </a:ext>
            </a:extLst>
          </p:cNvPr>
          <p:cNvSpPr>
            <a:spLocks noGrp="1"/>
          </p:cNvSpPr>
          <p:nvPr>
            <p:ph sz="half" idx="1"/>
          </p:nvPr>
        </p:nvSpPr>
        <p:spPr>
          <a:xfrm>
            <a:off x="-374753" y="3225849"/>
            <a:ext cx="12566753" cy="2265218"/>
          </a:xfrm>
        </p:spPr>
        <p:txBody>
          <a:bodyPr>
            <a:noAutofit/>
          </a:bodyPr>
          <a:lstStyle/>
          <a:p>
            <a:pPr marL="0" indent="0" algn="ctr">
              <a:buNone/>
            </a:pPr>
            <a:r>
              <a:rPr lang="en-US" sz="6600" b="1" dirty="0">
                <a:solidFill>
                  <a:schemeClr val="bg1"/>
                </a:solidFill>
                <a:latin typeface="Alasassy Caps" pitchFamily="2" charset="0"/>
              </a:rPr>
              <a:t>Step 4:  Debt Elimination</a:t>
            </a:r>
          </a:p>
        </p:txBody>
      </p:sp>
    </p:spTree>
    <p:extLst>
      <p:ext uri="{BB962C8B-B14F-4D97-AF65-F5344CB8AC3E}">
        <p14:creationId xmlns:p14="http://schemas.microsoft.com/office/powerpoint/2010/main" val="34130134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sz="3600" b="1" dirty="0"/>
              <a:t>ACKNOWLEDGE:  Is there a problem? (justifying with cash back or travel miles)</a:t>
            </a:r>
          </a:p>
          <a:p>
            <a:endParaRPr lang="en-US" sz="3600" b="1" dirty="0"/>
          </a:p>
          <a:p>
            <a:r>
              <a:rPr lang="en-US" sz="3600" b="1" dirty="0"/>
              <a:t>IDENTIFY:  What is the problem?  Credit cards, student loans, personal loans, IRS </a:t>
            </a:r>
            <a:r>
              <a:rPr lang="en-US" sz="3600" b="1" dirty="0" err="1"/>
              <a:t>etc</a:t>
            </a:r>
            <a:r>
              <a:rPr lang="en-US" sz="3600" b="1" dirty="0"/>
              <a:t>….</a:t>
            </a:r>
          </a:p>
          <a:p>
            <a:endParaRPr lang="en-US" sz="3600" b="1" dirty="0"/>
          </a:p>
          <a:p>
            <a:r>
              <a:rPr lang="en-US" sz="3600" b="1" dirty="0"/>
              <a:t>SOLUTION: Debt Stacking (Eliminates Debt using same monies)</a:t>
            </a:r>
          </a:p>
        </p:txBody>
      </p:sp>
      <p:sp>
        <p:nvSpPr>
          <p:cNvPr id="5" name="Title 4">
            <a:extLst>
              <a:ext uri="{FF2B5EF4-FFF2-40B4-BE49-F238E27FC236}">
                <a16:creationId xmlns:a16="http://schemas.microsoft.com/office/drawing/2014/main" id="{8B753E8F-1AC3-BC51-604F-87C8281EEC89}"/>
              </a:ext>
            </a:extLst>
          </p:cNvPr>
          <p:cNvSpPr>
            <a:spLocks noGrp="1"/>
          </p:cNvSpPr>
          <p:nvPr>
            <p:ph type="title"/>
          </p:nvPr>
        </p:nvSpPr>
        <p:spPr/>
        <p:txBody>
          <a:bodyPr/>
          <a:lstStyle/>
          <a:p>
            <a:r>
              <a:rPr lang="en-US" dirty="0"/>
              <a:t>Debt Elimination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A5ABB326-46EE-EBCA-D6ED-18CB1965CB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341" t="25075" r="26762" b="17430"/>
          <a:stretch>
            <a:fillRect/>
          </a:stretch>
        </p:blipFill>
        <p:spPr bwMode="auto">
          <a:xfrm>
            <a:off x="1676400" y="1066800"/>
            <a:ext cx="8953500" cy="494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descr="debt page 1.jpg"/>
          <p:cNvPicPr>
            <a:picLocks noChangeAspect="1"/>
          </p:cNvPicPr>
          <p:nvPr/>
        </p:nvPicPr>
        <p:blipFill>
          <a:blip r:embed="rId2" cstate="print"/>
          <a:srcRect/>
          <a:stretch>
            <a:fillRect/>
          </a:stretch>
        </p:blipFill>
        <p:spPr bwMode="auto">
          <a:xfrm>
            <a:off x="2390776" y="708026"/>
            <a:ext cx="7972425" cy="5083175"/>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ok with text on it&#10;&#10;Description automatically generated">
            <a:extLst>
              <a:ext uri="{FF2B5EF4-FFF2-40B4-BE49-F238E27FC236}">
                <a16:creationId xmlns:a16="http://schemas.microsoft.com/office/drawing/2014/main" id="{5C1CCD95-D0CB-5F47-65A9-9BBE8E36FB7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443C44D2-E924-1156-BBFD-E43181FAD1B2}"/>
              </a:ext>
            </a:extLst>
          </p:cNvPr>
          <p:cNvSpPr>
            <a:spLocks noGrp="1"/>
          </p:cNvSpPr>
          <p:nvPr>
            <p:ph sz="half" idx="1"/>
          </p:nvPr>
        </p:nvSpPr>
        <p:spPr>
          <a:xfrm>
            <a:off x="488373" y="1361209"/>
            <a:ext cx="11128663" cy="5174241"/>
          </a:xfrm>
        </p:spPr>
        <p:txBody>
          <a:bodyPr>
            <a:normAutofit lnSpcReduction="10000"/>
          </a:bodyPr>
          <a:lstStyle/>
          <a:p>
            <a:pPr algn="ctr">
              <a:buFont typeface="Wingdings" panose="05000000000000000000" pitchFamily="2" charset="2"/>
              <a:buChar char="§"/>
            </a:pPr>
            <a:r>
              <a:rPr lang="en-US" sz="4000" b="1" dirty="0">
                <a:solidFill>
                  <a:schemeClr val="bg1">
                    <a:lumMod val="85000"/>
                  </a:schemeClr>
                </a:solidFill>
                <a:latin typeface="Alasassy Caps" pitchFamily="2" charset="0"/>
              </a:rPr>
              <a:t>Prayer </a:t>
            </a:r>
          </a:p>
          <a:p>
            <a:pPr algn="ctr">
              <a:buFont typeface="Wingdings" panose="05000000000000000000" pitchFamily="2" charset="2"/>
              <a:buChar char="§"/>
            </a:pPr>
            <a:r>
              <a:rPr lang="en-US" sz="4000" b="1" dirty="0">
                <a:solidFill>
                  <a:schemeClr val="bg1">
                    <a:lumMod val="85000"/>
                  </a:schemeClr>
                </a:solidFill>
                <a:latin typeface="Alasassy Caps" pitchFamily="2" charset="0"/>
              </a:rPr>
              <a:t>Scriptures</a:t>
            </a:r>
          </a:p>
          <a:p>
            <a:pPr algn="ctr">
              <a:buFont typeface="Wingdings" panose="05000000000000000000" pitchFamily="2" charset="2"/>
              <a:buChar char="§"/>
            </a:pPr>
            <a:r>
              <a:rPr lang="en-US" sz="4000" b="1" dirty="0">
                <a:solidFill>
                  <a:schemeClr val="bg1">
                    <a:lumMod val="85000"/>
                  </a:schemeClr>
                </a:solidFill>
                <a:latin typeface="Alasassy Caps" pitchFamily="2" charset="0"/>
              </a:rPr>
              <a:t>Faith over finances:  biblical principles--</a:t>
            </a:r>
          </a:p>
          <a:p>
            <a:pPr marL="0" indent="0" algn="ctr">
              <a:buNone/>
            </a:pPr>
            <a:r>
              <a:rPr lang="en-US" sz="4000" b="1" dirty="0">
                <a:solidFill>
                  <a:schemeClr val="bg1"/>
                </a:solidFill>
                <a:latin typeface="Alasassy Caps" pitchFamily="2" charset="0"/>
              </a:rPr>
              <a:t>Trusting God with our finances</a:t>
            </a:r>
          </a:p>
          <a:p>
            <a:pPr algn="ctr">
              <a:buFont typeface="Wingdings" panose="05000000000000000000" pitchFamily="2" charset="2"/>
              <a:buChar char="§"/>
            </a:pPr>
            <a:r>
              <a:rPr lang="en-US" sz="4000" b="1" dirty="0">
                <a:solidFill>
                  <a:schemeClr val="bg1">
                    <a:lumMod val="85000"/>
                  </a:schemeClr>
                </a:solidFill>
                <a:latin typeface="Alasassy Caps" pitchFamily="2" charset="0"/>
              </a:rPr>
              <a:t>The Story vs what is really happening</a:t>
            </a:r>
            <a:endParaRPr lang="en-US" sz="4000" b="1" dirty="0">
              <a:solidFill>
                <a:schemeClr val="bg1"/>
              </a:solidFill>
              <a:latin typeface="Alasassy Caps" pitchFamily="2" charset="0"/>
            </a:endParaRPr>
          </a:p>
          <a:p>
            <a:pPr algn="ctr">
              <a:buFont typeface="Wingdings" panose="05000000000000000000" pitchFamily="2" charset="2"/>
              <a:buChar char="§"/>
            </a:pPr>
            <a:r>
              <a:rPr lang="en-US" sz="4000" b="1" dirty="0">
                <a:solidFill>
                  <a:schemeClr val="bg1">
                    <a:lumMod val="85000"/>
                  </a:schemeClr>
                </a:solidFill>
                <a:latin typeface="Alasassy Caps" pitchFamily="2" charset="0"/>
              </a:rPr>
              <a:t>Let’s pray together </a:t>
            </a:r>
          </a:p>
          <a:p>
            <a:pPr algn="ctr">
              <a:buFont typeface="Wingdings" panose="05000000000000000000" pitchFamily="2" charset="2"/>
              <a:buChar char="§"/>
            </a:pPr>
            <a:r>
              <a:rPr lang="en-US" sz="4000" b="1" dirty="0">
                <a:solidFill>
                  <a:schemeClr val="bg1">
                    <a:lumMod val="85000"/>
                  </a:schemeClr>
                </a:solidFill>
                <a:latin typeface="Alasassy Caps" pitchFamily="2" charset="0"/>
              </a:rPr>
              <a:t>Open the doors of the church/offering</a:t>
            </a:r>
          </a:p>
          <a:p>
            <a:pPr algn="ctr">
              <a:buFont typeface="Wingdings" panose="05000000000000000000" pitchFamily="2" charset="2"/>
              <a:buChar char="§"/>
            </a:pPr>
            <a:r>
              <a:rPr lang="en-US" sz="4000" b="1" dirty="0">
                <a:solidFill>
                  <a:schemeClr val="bg1">
                    <a:lumMod val="85000"/>
                  </a:schemeClr>
                </a:solidFill>
                <a:latin typeface="Alasassy Caps" pitchFamily="2" charset="0"/>
              </a:rPr>
              <a:t>Thank you!</a:t>
            </a:r>
          </a:p>
          <a:p>
            <a:pPr marL="0" indent="0">
              <a:buNone/>
            </a:pPr>
            <a:endParaRPr lang="en-US" dirty="0"/>
          </a:p>
        </p:txBody>
      </p:sp>
      <p:sp>
        <p:nvSpPr>
          <p:cNvPr id="4" name="Rectangle: Folded Corner 3">
            <a:extLst>
              <a:ext uri="{FF2B5EF4-FFF2-40B4-BE49-F238E27FC236}">
                <a16:creationId xmlns:a16="http://schemas.microsoft.com/office/drawing/2014/main" id="{D3174325-B93B-0ADB-E0B9-BE6DE1892065}"/>
              </a:ext>
            </a:extLst>
          </p:cNvPr>
          <p:cNvSpPr/>
          <p:nvPr/>
        </p:nvSpPr>
        <p:spPr>
          <a:xfrm>
            <a:off x="1564160" y="1259248"/>
            <a:ext cx="9508435" cy="5174241"/>
          </a:xfrm>
          <a:custGeom>
            <a:avLst/>
            <a:gdLst>
              <a:gd name="connsiteX0" fmla="*/ 0 w 9508435"/>
              <a:gd name="connsiteY0" fmla="*/ 0 h 5174241"/>
              <a:gd name="connsiteX1" fmla="*/ 499193 w 9508435"/>
              <a:gd name="connsiteY1" fmla="*/ 0 h 5174241"/>
              <a:gd name="connsiteX2" fmla="*/ 808217 w 9508435"/>
              <a:gd name="connsiteY2" fmla="*/ 0 h 5174241"/>
              <a:gd name="connsiteX3" fmla="*/ 1592663 w 9508435"/>
              <a:gd name="connsiteY3" fmla="*/ 0 h 5174241"/>
              <a:gd name="connsiteX4" fmla="*/ 2091856 w 9508435"/>
              <a:gd name="connsiteY4" fmla="*/ 0 h 5174241"/>
              <a:gd name="connsiteX5" fmla="*/ 2591049 w 9508435"/>
              <a:gd name="connsiteY5" fmla="*/ 0 h 5174241"/>
              <a:gd name="connsiteX6" fmla="*/ 3375494 w 9508435"/>
              <a:gd name="connsiteY6" fmla="*/ 0 h 5174241"/>
              <a:gd name="connsiteX7" fmla="*/ 3779603 w 9508435"/>
              <a:gd name="connsiteY7" fmla="*/ 0 h 5174241"/>
              <a:gd name="connsiteX8" fmla="*/ 4564049 w 9508435"/>
              <a:gd name="connsiteY8" fmla="*/ 0 h 5174241"/>
              <a:gd name="connsiteX9" fmla="*/ 5348495 w 9508435"/>
              <a:gd name="connsiteY9" fmla="*/ 0 h 5174241"/>
              <a:gd name="connsiteX10" fmla="*/ 5942772 w 9508435"/>
              <a:gd name="connsiteY10" fmla="*/ 0 h 5174241"/>
              <a:gd name="connsiteX11" fmla="*/ 6727218 w 9508435"/>
              <a:gd name="connsiteY11" fmla="*/ 0 h 5174241"/>
              <a:gd name="connsiteX12" fmla="*/ 7226411 w 9508435"/>
              <a:gd name="connsiteY12" fmla="*/ 0 h 5174241"/>
              <a:gd name="connsiteX13" fmla="*/ 7725603 w 9508435"/>
              <a:gd name="connsiteY13" fmla="*/ 0 h 5174241"/>
              <a:gd name="connsiteX14" fmla="*/ 8414965 w 9508435"/>
              <a:gd name="connsiteY14" fmla="*/ 0 h 5174241"/>
              <a:gd name="connsiteX15" fmla="*/ 8914158 w 9508435"/>
              <a:gd name="connsiteY15" fmla="*/ 0 h 5174241"/>
              <a:gd name="connsiteX16" fmla="*/ 9508435 w 9508435"/>
              <a:gd name="connsiteY16" fmla="*/ 0 h 5174241"/>
              <a:gd name="connsiteX17" fmla="*/ 9508435 w 9508435"/>
              <a:gd name="connsiteY17" fmla="*/ 625218 h 5174241"/>
              <a:gd name="connsiteX18" fmla="*/ 9508435 w 9508435"/>
              <a:gd name="connsiteY18" fmla="*/ 1207318 h 5174241"/>
              <a:gd name="connsiteX19" fmla="*/ 9508435 w 9508435"/>
              <a:gd name="connsiteY19" fmla="*/ 1789418 h 5174241"/>
              <a:gd name="connsiteX20" fmla="*/ 9508435 w 9508435"/>
              <a:gd name="connsiteY20" fmla="*/ 2199044 h 5174241"/>
              <a:gd name="connsiteX21" fmla="*/ 9508435 w 9508435"/>
              <a:gd name="connsiteY21" fmla="*/ 2651788 h 5174241"/>
              <a:gd name="connsiteX22" fmla="*/ 9508435 w 9508435"/>
              <a:gd name="connsiteY22" fmla="*/ 3233888 h 5174241"/>
              <a:gd name="connsiteX23" fmla="*/ 9508435 w 9508435"/>
              <a:gd name="connsiteY23" fmla="*/ 3729750 h 5174241"/>
              <a:gd name="connsiteX24" fmla="*/ 9508435 w 9508435"/>
              <a:gd name="connsiteY24" fmla="*/ 4311850 h 5174241"/>
              <a:gd name="connsiteX25" fmla="*/ 9212347 w 9508435"/>
              <a:gd name="connsiteY25" fmla="*/ 4607938 h 5174241"/>
              <a:gd name="connsiteX26" fmla="*/ 8950755 w 9508435"/>
              <a:gd name="connsiteY26" fmla="*/ 4869530 h 5174241"/>
              <a:gd name="connsiteX27" fmla="*/ 8646044 w 9508435"/>
              <a:gd name="connsiteY27" fmla="*/ 5174241 h 5174241"/>
              <a:gd name="connsiteX28" fmla="*/ 8242562 w 9508435"/>
              <a:gd name="connsiteY28" fmla="*/ 5174241 h 5174241"/>
              <a:gd name="connsiteX29" fmla="*/ 7493238 w 9508435"/>
              <a:gd name="connsiteY29" fmla="*/ 5174241 h 5174241"/>
              <a:gd name="connsiteX30" fmla="*/ 7003296 w 9508435"/>
              <a:gd name="connsiteY30" fmla="*/ 5174241 h 5174241"/>
              <a:gd name="connsiteX31" fmla="*/ 6686274 w 9508435"/>
              <a:gd name="connsiteY31" fmla="*/ 5174241 h 5174241"/>
              <a:gd name="connsiteX32" fmla="*/ 6023411 w 9508435"/>
              <a:gd name="connsiteY32" fmla="*/ 5174241 h 5174241"/>
              <a:gd name="connsiteX33" fmla="*/ 5619929 w 9508435"/>
              <a:gd name="connsiteY33" fmla="*/ 5174241 h 5174241"/>
              <a:gd name="connsiteX34" fmla="*/ 4957065 w 9508435"/>
              <a:gd name="connsiteY34" fmla="*/ 5174241 h 5174241"/>
              <a:gd name="connsiteX35" fmla="*/ 4207741 w 9508435"/>
              <a:gd name="connsiteY35" fmla="*/ 5174241 h 5174241"/>
              <a:gd name="connsiteX36" fmla="*/ 3717799 w 9508435"/>
              <a:gd name="connsiteY36" fmla="*/ 5174241 h 5174241"/>
              <a:gd name="connsiteX37" fmla="*/ 2968475 w 9508435"/>
              <a:gd name="connsiteY37" fmla="*/ 5174241 h 5174241"/>
              <a:gd name="connsiteX38" fmla="*/ 2564993 w 9508435"/>
              <a:gd name="connsiteY38" fmla="*/ 5174241 h 5174241"/>
              <a:gd name="connsiteX39" fmla="*/ 2247971 w 9508435"/>
              <a:gd name="connsiteY39" fmla="*/ 5174241 h 5174241"/>
              <a:gd name="connsiteX40" fmla="*/ 1930950 w 9508435"/>
              <a:gd name="connsiteY40" fmla="*/ 5174241 h 5174241"/>
              <a:gd name="connsiteX41" fmla="*/ 1268086 w 9508435"/>
              <a:gd name="connsiteY41" fmla="*/ 5174241 h 5174241"/>
              <a:gd name="connsiteX42" fmla="*/ 951065 w 9508435"/>
              <a:gd name="connsiteY42" fmla="*/ 5174241 h 5174241"/>
              <a:gd name="connsiteX43" fmla="*/ 0 w 9508435"/>
              <a:gd name="connsiteY43" fmla="*/ 5174241 h 5174241"/>
              <a:gd name="connsiteX44" fmla="*/ 0 w 9508435"/>
              <a:gd name="connsiteY44" fmla="*/ 4702810 h 5174241"/>
              <a:gd name="connsiteX45" fmla="*/ 0 w 9508435"/>
              <a:gd name="connsiteY45" fmla="*/ 4283122 h 5174241"/>
              <a:gd name="connsiteX46" fmla="*/ 0 w 9508435"/>
              <a:gd name="connsiteY46" fmla="*/ 3708206 h 5174241"/>
              <a:gd name="connsiteX47" fmla="*/ 0 w 9508435"/>
              <a:gd name="connsiteY47" fmla="*/ 3029806 h 5174241"/>
              <a:gd name="connsiteX48" fmla="*/ 0 w 9508435"/>
              <a:gd name="connsiteY48" fmla="*/ 2506632 h 5174241"/>
              <a:gd name="connsiteX49" fmla="*/ 0 w 9508435"/>
              <a:gd name="connsiteY49" fmla="*/ 1983459 h 5174241"/>
              <a:gd name="connsiteX50" fmla="*/ 0 w 9508435"/>
              <a:gd name="connsiteY50" fmla="*/ 1408543 h 5174241"/>
              <a:gd name="connsiteX51" fmla="*/ 0 w 9508435"/>
              <a:gd name="connsiteY51" fmla="*/ 781885 h 5174241"/>
              <a:gd name="connsiteX52" fmla="*/ 0 w 9508435"/>
              <a:gd name="connsiteY52" fmla="*/ 0 h 5174241"/>
              <a:gd name="connsiteX0" fmla="*/ 8646044 w 9508435"/>
              <a:gd name="connsiteY0" fmla="*/ 5174241 h 5174241"/>
              <a:gd name="connsiteX1" fmla="*/ 8734008 w 9508435"/>
              <a:gd name="connsiteY1" fmla="*/ 4822385 h 5174241"/>
              <a:gd name="connsiteX2" fmla="*/ 8818522 w 9508435"/>
              <a:gd name="connsiteY2" fmla="*/ 4484328 h 5174241"/>
              <a:gd name="connsiteX3" fmla="*/ 9149680 w 9508435"/>
              <a:gd name="connsiteY3" fmla="*/ 4401539 h 5174241"/>
              <a:gd name="connsiteX4" fmla="*/ 9508435 w 9508435"/>
              <a:gd name="connsiteY4" fmla="*/ 4311850 h 5174241"/>
              <a:gd name="connsiteX5" fmla="*/ 9220971 w 9508435"/>
              <a:gd name="connsiteY5" fmla="*/ 4599314 h 5174241"/>
              <a:gd name="connsiteX6" fmla="*/ 8959379 w 9508435"/>
              <a:gd name="connsiteY6" fmla="*/ 4860906 h 5174241"/>
              <a:gd name="connsiteX7" fmla="*/ 8646044 w 9508435"/>
              <a:gd name="connsiteY7" fmla="*/ 5174241 h 5174241"/>
              <a:gd name="connsiteX0" fmla="*/ 8646044 w 9508435"/>
              <a:gd name="connsiteY0" fmla="*/ 5174241 h 5174241"/>
              <a:gd name="connsiteX1" fmla="*/ 8727109 w 9508435"/>
              <a:gd name="connsiteY1" fmla="*/ 4849982 h 5174241"/>
              <a:gd name="connsiteX2" fmla="*/ 8818522 w 9508435"/>
              <a:gd name="connsiteY2" fmla="*/ 4484328 h 5174241"/>
              <a:gd name="connsiteX3" fmla="*/ 9156579 w 9508435"/>
              <a:gd name="connsiteY3" fmla="*/ 4399814 h 5174241"/>
              <a:gd name="connsiteX4" fmla="*/ 9508435 w 9508435"/>
              <a:gd name="connsiteY4" fmla="*/ 4311850 h 5174241"/>
              <a:gd name="connsiteX5" fmla="*/ 9246843 w 9508435"/>
              <a:gd name="connsiteY5" fmla="*/ 4573442 h 5174241"/>
              <a:gd name="connsiteX6" fmla="*/ 8968003 w 9508435"/>
              <a:gd name="connsiteY6" fmla="*/ 4852282 h 5174241"/>
              <a:gd name="connsiteX7" fmla="*/ 8646044 w 9508435"/>
              <a:gd name="connsiteY7" fmla="*/ 5174241 h 5174241"/>
              <a:gd name="connsiteX8" fmla="*/ 7896720 w 9508435"/>
              <a:gd name="connsiteY8" fmla="*/ 5174241 h 5174241"/>
              <a:gd name="connsiteX9" fmla="*/ 7147396 w 9508435"/>
              <a:gd name="connsiteY9" fmla="*/ 5174241 h 5174241"/>
              <a:gd name="connsiteX10" fmla="*/ 6743914 w 9508435"/>
              <a:gd name="connsiteY10" fmla="*/ 5174241 h 5174241"/>
              <a:gd name="connsiteX11" fmla="*/ 5994591 w 9508435"/>
              <a:gd name="connsiteY11" fmla="*/ 5174241 h 5174241"/>
              <a:gd name="connsiteX12" fmla="*/ 5591108 w 9508435"/>
              <a:gd name="connsiteY12" fmla="*/ 5174241 h 5174241"/>
              <a:gd name="connsiteX13" fmla="*/ 4928245 w 9508435"/>
              <a:gd name="connsiteY13" fmla="*/ 5174241 h 5174241"/>
              <a:gd name="connsiteX14" fmla="*/ 4178921 w 9508435"/>
              <a:gd name="connsiteY14" fmla="*/ 5174241 h 5174241"/>
              <a:gd name="connsiteX15" fmla="*/ 3861900 w 9508435"/>
              <a:gd name="connsiteY15" fmla="*/ 5174241 h 5174241"/>
              <a:gd name="connsiteX16" fmla="*/ 3112576 w 9508435"/>
              <a:gd name="connsiteY16" fmla="*/ 5174241 h 5174241"/>
              <a:gd name="connsiteX17" fmla="*/ 2363252 w 9508435"/>
              <a:gd name="connsiteY17" fmla="*/ 5174241 h 5174241"/>
              <a:gd name="connsiteX18" fmla="*/ 2046230 w 9508435"/>
              <a:gd name="connsiteY18" fmla="*/ 5174241 h 5174241"/>
              <a:gd name="connsiteX19" fmla="*/ 1469827 w 9508435"/>
              <a:gd name="connsiteY19" fmla="*/ 5174241 h 5174241"/>
              <a:gd name="connsiteX20" fmla="*/ 979885 w 9508435"/>
              <a:gd name="connsiteY20" fmla="*/ 5174241 h 5174241"/>
              <a:gd name="connsiteX21" fmla="*/ 489942 w 9508435"/>
              <a:gd name="connsiteY21" fmla="*/ 5174241 h 5174241"/>
              <a:gd name="connsiteX22" fmla="*/ 0 w 9508435"/>
              <a:gd name="connsiteY22" fmla="*/ 5174241 h 5174241"/>
              <a:gd name="connsiteX23" fmla="*/ 0 w 9508435"/>
              <a:gd name="connsiteY23" fmla="*/ 4754553 h 5174241"/>
              <a:gd name="connsiteX24" fmla="*/ 0 w 9508435"/>
              <a:gd name="connsiteY24" fmla="*/ 4231379 h 5174241"/>
              <a:gd name="connsiteX25" fmla="*/ 0 w 9508435"/>
              <a:gd name="connsiteY25" fmla="*/ 3552979 h 5174241"/>
              <a:gd name="connsiteX26" fmla="*/ 0 w 9508435"/>
              <a:gd name="connsiteY26" fmla="*/ 2978063 h 5174241"/>
              <a:gd name="connsiteX27" fmla="*/ 0 w 9508435"/>
              <a:gd name="connsiteY27" fmla="*/ 2299663 h 5174241"/>
              <a:gd name="connsiteX28" fmla="*/ 0 w 9508435"/>
              <a:gd name="connsiteY28" fmla="*/ 1621262 h 5174241"/>
              <a:gd name="connsiteX29" fmla="*/ 0 w 9508435"/>
              <a:gd name="connsiteY29" fmla="*/ 1149831 h 5174241"/>
              <a:gd name="connsiteX30" fmla="*/ 0 w 9508435"/>
              <a:gd name="connsiteY30" fmla="*/ 626658 h 5174241"/>
              <a:gd name="connsiteX31" fmla="*/ 0 w 9508435"/>
              <a:gd name="connsiteY31" fmla="*/ 0 h 5174241"/>
              <a:gd name="connsiteX32" fmla="*/ 594277 w 9508435"/>
              <a:gd name="connsiteY32" fmla="*/ 0 h 5174241"/>
              <a:gd name="connsiteX33" fmla="*/ 903301 w 9508435"/>
              <a:gd name="connsiteY33" fmla="*/ 0 h 5174241"/>
              <a:gd name="connsiteX34" fmla="*/ 1212325 w 9508435"/>
              <a:gd name="connsiteY34" fmla="*/ 0 h 5174241"/>
              <a:gd name="connsiteX35" fmla="*/ 1996771 w 9508435"/>
              <a:gd name="connsiteY35" fmla="*/ 0 h 5174241"/>
              <a:gd name="connsiteX36" fmla="*/ 2495964 w 9508435"/>
              <a:gd name="connsiteY36" fmla="*/ 0 h 5174241"/>
              <a:gd name="connsiteX37" fmla="*/ 3280410 w 9508435"/>
              <a:gd name="connsiteY37" fmla="*/ 0 h 5174241"/>
              <a:gd name="connsiteX38" fmla="*/ 3779603 w 9508435"/>
              <a:gd name="connsiteY38" fmla="*/ 0 h 5174241"/>
              <a:gd name="connsiteX39" fmla="*/ 4468964 w 9508435"/>
              <a:gd name="connsiteY39" fmla="*/ 0 h 5174241"/>
              <a:gd name="connsiteX40" fmla="*/ 4873073 w 9508435"/>
              <a:gd name="connsiteY40" fmla="*/ 0 h 5174241"/>
              <a:gd name="connsiteX41" fmla="*/ 5467350 w 9508435"/>
              <a:gd name="connsiteY41" fmla="*/ 0 h 5174241"/>
              <a:gd name="connsiteX42" fmla="*/ 6061627 w 9508435"/>
              <a:gd name="connsiteY42" fmla="*/ 0 h 5174241"/>
              <a:gd name="connsiteX43" fmla="*/ 6560820 w 9508435"/>
              <a:gd name="connsiteY43" fmla="*/ 0 h 5174241"/>
              <a:gd name="connsiteX44" fmla="*/ 7060013 w 9508435"/>
              <a:gd name="connsiteY44" fmla="*/ 0 h 5174241"/>
              <a:gd name="connsiteX45" fmla="*/ 7369037 w 9508435"/>
              <a:gd name="connsiteY45" fmla="*/ 0 h 5174241"/>
              <a:gd name="connsiteX46" fmla="*/ 7678061 w 9508435"/>
              <a:gd name="connsiteY46" fmla="*/ 0 h 5174241"/>
              <a:gd name="connsiteX47" fmla="*/ 7987085 w 9508435"/>
              <a:gd name="connsiteY47" fmla="*/ 0 h 5174241"/>
              <a:gd name="connsiteX48" fmla="*/ 8296110 w 9508435"/>
              <a:gd name="connsiteY48" fmla="*/ 0 h 5174241"/>
              <a:gd name="connsiteX49" fmla="*/ 8605134 w 9508435"/>
              <a:gd name="connsiteY49" fmla="*/ 0 h 5174241"/>
              <a:gd name="connsiteX50" fmla="*/ 9508435 w 9508435"/>
              <a:gd name="connsiteY50" fmla="*/ 0 h 5174241"/>
              <a:gd name="connsiteX51" fmla="*/ 9508435 w 9508435"/>
              <a:gd name="connsiteY51" fmla="*/ 409626 h 5174241"/>
              <a:gd name="connsiteX52" fmla="*/ 9508435 w 9508435"/>
              <a:gd name="connsiteY52" fmla="*/ 1034844 h 5174241"/>
              <a:gd name="connsiteX53" fmla="*/ 9508435 w 9508435"/>
              <a:gd name="connsiteY53" fmla="*/ 1444470 h 5174241"/>
              <a:gd name="connsiteX54" fmla="*/ 9508435 w 9508435"/>
              <a:gd name="connsiteY54" fmla="*/ 2026570 h 5174241"/>
              <a:gd name="connsiteX55" fmla="*/ 9508435 w 9508435"/>
              <a:gd name="connsiteY55" fmla="*/ 2651788 h 5174241"/>
              <a:gd name="connsiteX56" fmla="*/ 9508435 w 9508435"/>
              <a:gd name="connsiteY56" fmla="*/ 3233888 h 5174241"/>
              <a:gd name="connsiteX57" fmla="*/ 9508435 w 9508435"/>
              <a:gd name="connsiteY57" fmla="*/ 3729750 h 5174241"/>
              <a:gd name="connsiteX58" fmla="*/ 9508435 w 9508435"/>
              <a:gd name="connsiteY58" fmla="*/ 4311850 h 5174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9508435" h="5174241" stroke="0" extrusionOk="0">
                <a:moveTo>
                  <a:pt x="0" y="0"/>
                </a:moveTo>
                <a:cubicBezTo>
                  <a:pt x="207088" y="-20027"/>
                  <a:pt x="300935" y="44727"/>
                  <a:pt x="499193" y="0"/>
                </a:cubicBezTo>
                <a:cubicBezTo>
                  <a:pt x="697451" y="-44727"/>
                  <a:pt x="673935" y="28075"/>
                  <a:pt x="808217" y="0"/>
                </a:cubicBezTo>
                <a:cubicBezTo>
                  <a:pt x="942499" y="-28075"/>
                  <a:pt x="1298301" y="35022"/>
                  <a:pt x="1592663" y="0"/>
                </a:cubicBezTo>
                <a:cubicBezTo>
                  <a:pt x="1887025" y="-35022"/>
                  <a:pt x="1936445" y="27051"/>
                  <a:pt x="2091856" y="0"/>
                </a:cubicBezTo>
                <a:cubicBezTo>
                  <a:pt x="2247267" y="-27051"/>
                  <a:pt x="2363275" y="41291"/>
                  <a:pt x="2591049" y="0"/>
                </a:cubicBezTo>
                <a:cubicBezTo>
                  <a:pt x="2818823" y="-41291"/>
                  <a:pt x="3137614" y="6451"/>
                  <a:pt x="3375494" y="0"/>
                </a:cubicBezTo>
                <a:cubicBezTo>
                  <a:pt x="3613375" y="-6451"/>
                  <a:pt x="3688570" y="36068"/>
                  <a:pt x="3779603" y="0"/>
                </a:cubicBezTo>
                <a:cubicBezTo>
                  <a:pt x="3870636" y="-36068"/>
                  <a:pt x="4175064" y="1357"/>
                  <a:pt x="4564049" y="0"/>
                </a:cubicBezTo>
                <a:cubicBezTo>
                  <a:pt x="4953034" y="-1357"/>
                  <a:pt x="4980285" y="26447"/>
                  <a:pt x="5348495" y="0"/>
                </a:cubicBezTo>
                <a:cubicBezTo>
                  <a:pt x="5716705" y="-26447"/>
                  <a:pt x="5817772" y="19479"/>
                  <a:pt x="5942772" y="0"/>
                </a:cubicBezTo>
                <a:cubicBezTo>
                  <a:pt x="6067772" y="-19479"/>
                  <a:pt x="6494126" y="86410"/>
                  <a:pt x="6727218" y="0"/>
                </a:cubicBezTo>
                <a:cubicBezTo>
                  <a:pt x="6960310" y="-86410"/>
                  <a:pt x="7005746" y="52122"/>
                  <a:pt x="7226411" y="0"/>
                </a:cubicBezTo>
                <a:cubicBezTo>
                  <a:pt x="7447076" y="-52122"/>
                  <a:pt x="7481232" y="6268"/>
                  <a:pt x="7725603" y="0"/>
                </a:cubicBezTo>
                <a:cubicBezTo>
                  <a:pt x="7969974" y="-6268"/>
                  <a:pt x="8247695" y="69915"/>
                  <a:pt x="8414965" y="0"/>
                </a:cubicBezTo>
                <a:cubicBezTo>
                  <a:pt x="8582235" y="-69915"/>
                  <a:pt x="8771715" y="4227"/>
                  <a:pt x="8914158" y="0"/>
                </a:cubicBezTo>
                <a:cubicBezTo>
                  <a:pt x="9056601" y="-4227"/>
                  <a:pt x="9289646" y="61512"/>
                  <a:pt x="9508435" y="0"/>
                </a:cubicBezTo>
                <a:cubicBezTo>
                  <a:pt x="9525134" y="229371"/>
                  <a:pt x="9471882" y="363550"/>
                  <a:pt x="9508435" y="625218"/>
                </a:cubicBezTo>
                <a:cubicBezTo>
                  <a:pt x="9544988" y="886886"/>
                  <a:pt x="9464902" y="936078"/>
                  <a:pt x="9508435" y="1207318"/>
                </a:cubicBezTo>
                <a:cubicBezTo>
                  <a:pt x="9551968" y="1478558"/>
                  <a:pt x="9478171" y="1595557"/>
                  <a:pt x="9508435" y="1789418"/>
                </a:cubicBezTo>
                <a:cubicBezTo>
                  <a:pt x="9538699" y="1983279"/>
                  <a:pt x="9475651" y="2029179"/>
                  <a:pt x="9508435" y="2199044"/>
                </a:cubicBezTo>
                <a:cubicBezTo>
                  <a:pt x="9541219" y="2368909"/>
                  <a:pt x="9505056" y="2447094"/>
                  <a:pt x="9508435" y="2651788"/>
                </a:cubicBezTo>
                <a:cubicBezTo>
                  <a:pt x="9511814" y="2856482"/>
                  <a:pt x="9485272" y="2977441"/>
                  <a:pt x="9508435" y="3233888"/>
                </a:cubicBezTo>
                <a:cubicBezTo>
                  <a:pt x="9531598" y="3490335"/>
                  <a:pt x="9467844" y="3615840"/>
                  <a:pt x="9508435" y="3729750"/>
                </a:cubicBezTo>
                <a:cubicBezTo>
                  <a:pt x="9549026" y="3843660"/>
                  <a:pt x="9474406" y="4138904"/>
                  <a:pt x="9508435" y="4311850"/>
                </a:cubicBezTo>
                <a:cubicBezTo>
                  <a:pt x="9461824" y="4409602"/>
                  <a:pt x="9268401" y="4483511"/>
                  <a:pt x="9212347" y="4607938"/>
                </a:cubicBezTo>
                <a:cubicBezTo>
                  <a:pt x="9156293" y="4732365"/>
                  <a:pt x="9039618" y="4769452"/>
                  <a:pt x="8950755" y="4869530"/>
                </a:cubicBezTo>
                <a:cubicBezTo>
                  <a:pt x="8861892" y="4969608"/>
                  <a:pt x="8685152" y="5063260"/>
                  <a:pt x="8646044" y="5174241"/>
                </a:cubicBezTo>
                <a:cubicBezTo>
                  <a:pt x="8493924" y="5218382"/>
                  <a:pt x="8426528" y="5146190"/>
                  <a:pt x="8242562" y="5174241"/>
                </a:cubicBezTo>
                <a:cubicBezTo>
                  <a:pt x="8058596" y="5202292"/>
                  <a:pt x="7830748" y="5093214"/>
                  <a:pt x="7493238" y="5174241"/>
                </a:cubicBezTo>
                <a:cubicBezTo>
                  <a:pt x="7155728" y="5255268"/>
                  <a:pt x="7139663" y="5130139"/>
                  <a:pt x="7003296" y="5174241"/>
                </a:cubicBezTo>
                <a:cubicBezTo>
                  <a:pt x="6866929" y="5218343"/>
                  <a:pt x="6836615" y="5160461"/>
                  <a:pt x="6686274" y="5174241"/>
                </a:cubicBezTo>
                <a:cubicBezTo>
                  <a:pt x="6535933" y="5188021"/>
                  <a:pt x="6257882" y="5167972"/>
                  <a:pt x="6023411" y="5174241"/>
                </a:cubicBezTo>
                <a:cubicBezTo>
                  <a:pt x="5788940" y="5180510"/>
                  <a:pt x="5735470" y="5156296"/>
                  <a:pt x="5619929" y="5174241"/>
                </a:cubicBezTo>
                <a:cubicBezTo>
                  <a:pt x="5504388" y="5192186"/>
                  <a:pt x="5106597" y="5165074"/>
                  <a:pt x="4957065" y="5174241"/>
                </a:cubicBezTo>
                <a:cubicBezTo>
                  <a:pt x="4807533" y="5183408"/>
                  <a:pt x="4492175" y="5120180"/>
                  <a:pt x="4207741" y="5174241"/>
                </a:cubicBezTo>
                <a:cubicBezTo>
                  <a:pt x="3923307" y="5228302"/>
                  <a:pt x="3924174" y="5149833"/>
                  <a:pt x="3717799" y="5174241"/>
                </a:cubicBezTo>
                <a:cubicBezTo>
                  <a:pt x="3511424" y="5198649"/>
                  <a:pt x="3194158" y="5157111"/>
                  <a:pt x="2968475" y="5174241"/>
                </a:cubicBezTo>
                <a:cubicBezTo>
                  <a:pt x="2742792" y="5191371"/>
                  <a:pt x="2741323" y="5151585"/>
                  <a:pt x="2564993" y="5174241"/>
                </a:cubicBezTo>
                <a:cubicBezTo>
                  <a:pt x="2388663" y="5196897"/>
                  <a:pt x="2342570" y="5146913"/>
                  <a:pt x="2247971" y="5174241"/>
                </a:cubicBezTo>
                <a:cubicBezTo>
                  <a:pt x="2153372" y="5201569"/>
                  <a:pt x="2026031" y="5165936"/>
                  <a:pt x="1930950" y="5174241"/>
                </a:cubicBezTo>
                <a:cubicBezTo>
                  <a:pt x="1835869" y="5182546"/>
                  <a:pt x="1499302" y="5151200"/>
                  <a:pt x="1268086" y="5174241"/>
                </a:cubicBezTo>
                <a:cubicBezTo>
                  <a:pt x="1036870" y="5197282"/>
                  <a:pt x="1071558" y="5168517"/>
                  <a:pt x="951065" y="5174241"/>
                </a:cubicBezTo>
                <a:cubicBezTo>
                  <a:pt x="830572" y="5179965"/>
                  <a:pt x="271978" y="5162972"/>
                  <a:pt x="0" y="5174241"/>
                </a:cubicBezTo>
                <a:cubicBezTo>
                  <a:pt x="-1958" y="4946020"/>
                  <a:pt x="26917" y="4938499"/>
                  <a:pt x="0" y="4702810"/>
                </a:cubicBezTo>
                <a:cubicBezTo>
                  <a:pt x="-26917" y="4467121"/>
                  <a:pt x="5641" y="4434988"/>
                  <a:pt x="0" y="4283122"/>
                </a:cubicBezTo>
                <a:cubicBezTo>
                  <a:pt x="-5641" y="4131256"/>
                  <a:pt x="2433" y="3866053"/>
                  <a:pt x="0" y="3708206"/>
                </a:cubicBezTo>
                <a:cubicBezTo>
                  <a:pt x="-2433" y="3550359"/>
                  <a:pt x="32014" y="3293255"/>
                  <a:pt x="0" y="3029806"/>
                </a:cubicBezTo>
                <a:cubicBezTo>
                  <a:pt x="-32014" y="2766357"/>
                  <a:pt x="3144" y="2690418"/>
                  <a:pt x="0" y="2506632"/>
                </a:cubicBezTo>
                <a:cubicBezTo>
                  <a:pt x="-3144" y="2322846"/>
                  <a:pt x="22615" y="2177357"/>
                  <a:pt x="0" y="1983459"/>
                </a:cubicBezTo>
                <a:cubicBezTo>
                  <a:pt x="-22615" y="1789561"/>
                  <a:pt x="26880" y="1683526"/>
                  <a:pt x="0" y="1408543"/>
                </a:cubicBezTo>
                <a:cubicBezTo>
                  <a:pt x="-26880" y="1133560"/>
                  <a:pt x="29220" y="1027999"/>
                  <a:pt x="0" y="781885"/>
                </a:cubicBezTo>
                <a:cubicBezTo>
                  <a:pt x="-29220" y="535771"/>
                  <a:pt x="73817" y="336236"/>
                  <a:pt x="0" y="0"/>
                </a:cubicBezTo>
                <a:close/>
              </a:path>
              <a:path w="9508435" h="5174241" fill="darkenLess" stroke="0" extrusionOk="0">
                <a:moveTo>
                  <a:pt x="8646044" y="5174241"/>
                </a:moveTo>
                <a:cubicBezTo>
                  <a:pt x="8668540" y="5084099"/>
                  <a:pt x="8706034" y="4979487"/>
                  <a:pt x="8734008" y="4822385"/>
                </a:cubicBezTo>
                <a:cubicBezTo>
                  <a:pt x="8761982" y="4665283"/>
                  <a:pt x="8788356" y="4625282"/>
                  <a:pt x="8818522" y="4484328"/>
                </a:cubicBezTo>
                <a:cubicBezTo>
                  <a:pt x="8931695" y="4451689"/>
                  <a:pt x="9088853" y="4452986"/>
                  <a:pt x="9149680" y="4401539"/>
                </a:cubicBezTo>
                <a:cubicBezTo>
                  <a:pt x="9210507" y="4350092"/>
                  <a:pt x="9444135" y="4368082"/>
                  <a:pt x="9508435" y="4311850"/>
                </a:cubicBezTo>
                <a:cubicBezTo>
                  <a:pt x="9424483" y="4414217"/>
                  <a:pt x="9301290" y="4453537"/>
                  <a:pt x="9220971" y="4599314"/>
                </a:cubicBezTo>
                <a:cubicBezTo>
                  <a:pt x="9140652" y="4745091"/>
                  <a:pt x="9028259" y="4734546"/>
                  <a:pt x="8959379" y="4860906"/>
                </a:cubicBezTo>
                <a:cubicBezTo>
                  <a:pt x="8890499" y="4987266"/>
                  <a:pt x="8728246" y="5066506"/>
                  <a:pt x="8646044" y="5174241"/>
                </a:cubicBezTo>
                <a:close/>
              </a:path>
              <a:path w="9508435" h="5174241" fill="none" extrusionOk="0">
                <a:moveTo>
                  <a:pt x="8646044" y="5174241"/>
                </a:moveTo>
                <a:cubicBezTo>
                  <a:pt x="8681291" y="5031774"/>
                  <a:pt x="8707670" y="4988248"/>
                  <a:pt x="8727109" y="4849982"/>
                </a:cubicBezTo>
                <a:cubicBezTo>
                  <a:pt x="8746548" y="4711716"/>
                  <a:pt x="8805455" y="4588259"/>
                  <a:pt x="8818522" y="4484328"/>
                </a:cubicBezTo>
                <a:cubicBezTo>
                  <a:pt x="8936467" y="4428948"/>
                  <a:pt x="9004149" y="4463927"/>
                  <a:pt x="9156579" y="4399814"/>
                </a:cubicBezTo>
                <a:cubicBezTo>
                  <a:pt x="9309009" y="4335701"/>
                  <a:pt x="9396016" y="4340813"/>
                  <a:pt x="9508435" y="4311850"/>
                </a:cubicBezTo>
                <a:cubicBezTo>
                  <a:pt x="9381557" y="4446166"/>
                  <a:pt x="9322828" y="4484926"/>
                  <a:pt x="9246843" y="4573442"/>
                </a:cubicBezTo>
                <a:cubicBezTo>
                  <a:pt x="9170858" y="4661958"/>
                  <a:pt x="9026112" y="4768086"/>
                  <a:pt x="8968003" y="4852282"/>
                </a:cubicBezTo>
                <a:cubicBezTo>
                  <a:pt x="8909894" y="4936478"/>
                  <a:pt x="8727916" y="5085846"/>
                  <a:pt x="8646044" y="5174241"/>
                </a:cubicBezTo>
                <a:cubicBezTo>
                  <a:pt x="8496012" y="5243546"/>
                  <a:pt x="8229262" y="5126448"/>
                  <a:pt x="7896720" y="5174241"/>
                </a:cubicBezTo>
                <a:cubicBezTo>
                  <a:pt x="7564178" y="5222034"/>
                  <a:pt x="7371497" y="5108727"/>
                  <a:pt x="7147396" y="5174241"/>
                </a:cubicBezTo>
                <a:cubicBezTo>
                  <a:pt x="6923295" y="5239755"/>
                  <a:pt x="6904701" y="5145798"/>
                  <a:pt x="6743914" y="5174241"/>
                </a:cubicBezTo>
                <a:cubicBezTo>
                  <a:pt x="6583127" y="5202684"/>
                  <a:pt x="6300016" y="5162646"/>
                  <a:pt x="5994591" y="5174241"/>
                </a:cubicBezTo>
                <a:cubicBezTo>
                  <a:pt x="5689166" y="5185836"/>
                  <a:pt x="5673912" y="5141393"/>
                  <a:pt x="5591108" y="5174241"/>
                </a:cubicBezTo>
                <a:cubicBezTo>
                  <a:pt x="5508304" y="5207089"/>
                  <a:pt x="5106217" y="5151430"/>
                  <a:pt x="4928245" y="5174241"/>
                </a:cubicBezTo>
                <a:cubicBezTo>
                  <a:pt x="4750273" y="5197052"/>
                  <a:pt x="4330409" y="5133359"/>
                  <a:pt x="4178921" y="5174241"/>
                </a:cubicBezTo>
                <a:cubicBezTo>
                  <a:pt x="4027433" y="5215123"/>
                  <a:pt x="3934965" y="5168593"/>
                  <a:pt x="3861900" y="5174241"/>
                </a:cubicBezTo>
                <a:cubicBezTo>
                  <a:pt x="3788835" y="5179889"/>
                  <a:pt x="3339634" y="5122313"/>
                  <a:pt x="3112576" y="5174241"/>
                </a:cubicBezTo>
                <a:cubicBezTo>
                  <a:pt x="2885518" y="5226169"/>
                  <a:pt x="2664576" y="5084348"/>
                  <a:pt x="2363252" y="5174241"/>
                </a:cubicBezTo>
                <a:cubicBezTo>
                  <a:pt x="2061928" y="5264134"/>
                  <a:pt x="2130435" y="5150226"/>
                  <a:pt x="2046230" y="5174241"/>
                </a:cubicBezTo>
                <a:cubicBezTo>
                  <a:pt x="1962025" y="5198256"/>
                  <a:pt x="1620781" y="5168167"/>
                  <a:pt x="1469827" y="5174241"/>
                </a:cubicBezTo>
                <a:cubicBezTo>
                  <a:pt x="1318873" y="5180315"/>
                  <a:pt x="1192594" y="5154943"/>
                  <a:pt x="979885" y="5174241"/>
                </a:cubicBezTo>
                <a:cubicBezTo>
                  <a:pt x="767176" y="5193539"/>
                  <a:pt x="692937" y="5156219"/>
                  <a:pt x="489942" y="5174241"/>
                </a:cubicBezTo>
                <a:cubicBezTo>
                  <a:pt x="286947" y="5192263"/>
                  <a:pt x="146296" y="5166867"/>
                  <a:pt x="0" y="5174241"/>
                </a:cubicBezTo>
                <a:cubicBezTo>
                  <a:pt x="-16401" y="5047867"/>
                  <a:pt x="1712" y="4868704"/>
                  <a:pt x="0" y="4754553"/>
                </a:cubicBezTo>
                <a:cubicBezTo>
                  <a:pt x="-1712" y="4640402"/>
                  <a:pt x="34470" y="4362255"/>
                  <a:pt x="0" y="4231379"/>
                </a:cubicBezTo>
                <a:cubicBezTo>
                  <a:pt x="-34470" y="4100503"/>
                  <a:pt x="5748" y="3809835"/>
                  <a:pt x="0" y="3552979"/>
                </a:cubicBezTo>
                <a:cubicBezTo>
                  <a:pt x="-5748" y="3296123"/>
                  <a:pt x="45394" y="3153287"/>
                  <a:pt x="0" y="2978063"/>
                </a:cubicBezTo>
                <a:cubicBezTo>
                  <a:pt x="-45394" y="2802839"/>
                  <a:pt x="11805" y="2502629"/>
                  <a:pt x="0" y="2299663"/>
                </a:cubicBezTo>
                <a:cubicBezTo>
                  <a:pt x="-11805" y="2096697"/>
                  <a:pt x="72181" y="1866703"/>
                  <a:pt x="0" y="1621262"/>
                </a:cubicBezTo>
                <a:cubicBezTo>
                  <a:pt x="-72181" y="1375821"/>
                  <a:pt x="33491" y="1372119"/>
                  <a:pt x="0" y="1149831"/>
                </a:cubicBezTo>
                <a:cubicBezTo>
                  <a:pt x="-33491" y="927543"/>
                  <a:pt x="61460" y="844295"/>
                  <a:pt x="0" y="626658"/>
                </a:cubicBezTo>
                <a:cubicBezTo>
                  <a:pt x="-61460" y="409021"/>
                  <a:pt x="33997" y="219253"/>
                  <a:pt x="0" y="0"/>
                </a:cubicBezTo>
                <a:cubicBezTo>
                  <a:pt x="296204" y="-17730"/>
                  <a:pt x="473552" y="14762"/>
                  <a:pt x="594277" y="0"/>
                </a:cubicBezTo>
                <a:cubicBezTo>
                  <a:pt x="715002" y="-14762"/>
                  <a:pt x="825315" y="17526"/>
                  <a:pt x="903301" y="0"/>
                </a:cubicBezTo>
                <a:cubicBezTo>
                  <a:pt x="981287" y="-17526"/>
                  <a:pt x="1131649" y="32334"/>
                  <a:pt x="1212325" y="0"/>
                </a:cubicBezTo>
                <a:cubicBezTo>
                  <a:pt x="1293001" y="-32334"/>
                  <a:pt x="1726917" y="63102"/>
                  <a:pt x="1996771" y="0"/>
                </a:cubicBezTo>
                <a:cubicBezTo>
                  <a:pt x="2266625" y="-63102"/>
                  <a:pt x="2395484" y="15974"/>
                  <a:pt x="2495964" y="0"/>
                </a:cubicBezTo>
                <a:cubicBezTo>
                  <a:pt x="2596444" y="-15974"/>
                  <a:pt x="2976023" y="60687"/>
                  <a:pt x="3280410" y="0"/>
                </a:cubicBezTo>
                <a:cubicBezTo>
                  <a:pt x="3584797" y="-60687"/>
                  <a:pt x="3633156" y="44607"/>
                  <a:pt x="3779603" y="0"/>
                </a:cubicBezTo>
                <a:cubicBezTo>
                  <a:pt x="3926050" y="-44607"/>
                  <a:pt x="4243072" y="44655"/>
                  <a:pt x="4468964" y="0"/>
                </a:cubicBezTo>
                <a:cubicBezTo>
                  <a:pt x="4694856" y="-44655"/>
                  <a:pt x="4749927" y="32070"/>
                  <a:pt x="4873073" y="0"/>
                </a:cubicBezTo>
                <a:cubicBezTo>
                  <a:pt x="4996219" y="-32070"/>
                  <a:pt x="5187672" y="41933"/>
                  <a:pt x="5467350" y="0"/>
                </a:cubicBezTo>
                <a:cubicBezTo>
                  <a:pt x="5747028" y="-41933"/>
                  <a:pt x="5916364" y="57412"/>
                  <a:pt x="6061627" y="0"/>
                </a:cubicBezTo>
                <a:cubicBezTo>
                  <a:pt x="6206890" y="-57412"/>
                  <a:pt x="6405658" y="17789"/>
                  <a:pt x="6560820" y="0"/>
                </a:cubicBezTo>
                <a:cubicBezTo>
                  <a:pt x="6715982" y="-17789"/>
                  <a:pt x="6816204" y="27639"/>
                  <a:pt x="7060013" y="0"/>
                </a:cubicBezTo>
                <a:cubicBezTo>
                  <a:pt x="7303822" y="-27639"/>
                  <a:pt x="7283309" y="4197"/>
                  <a:pt x="7369037" y="0"/>
                </a:cubicBezTo>
                <a:cubicBezTo>
                  <a:pt x="7454765" y="-4197"/>
                  <a:pt x="7578645" y="14991"/>
                  <a:pt x="7678061" y="0"/>
                </a:cubicBezTo>
                <a:cubicBezTo>
                  <a:pt x="7777477" y="-14991"/>
                  <a:pt x="7924899" y="29521"/>
                  <a:pt x="7987085" y="0"/>
                </a:cubicBezTo>
                <a:cubicBezTo>
                  <a:pt x="8049271" y="-29521"/>
                  <a:pt x="8217303" y="13272"/>
                  <a:pt x="8296110" y="0"/>
                </a:cubicBezTo>
                <a:cubicBezTo>
                  <a:pt x="8374917" y="-13272"/>
                  <a:pt x="8472155" y="36368"/>
                  <a:pt x="8605134" y="0"/>
                </a:cubicBezTo>
                <a:cubicBezTo>
                  <a:pt x="8738113" y="-36368"/>
                  <a:pt x="9299694" y="47483"/>
                  <a:pt x="9508435" y="0"/>
                </a:cubicBezTo>
                <a:cubicBezTo>
                  <a:pt x="9533167" y="122303"/>
                  <a:pt x="9489676" y="227854"/>
                  <a:pt x="9508435" y="409626"/>
                </a:cubicBezTo>
                <a:cubicBezTo>
                  <a:pt x="9527194" y="591398"/>
                  <a:pt x="9484974" y="794650"/>
                  <a:pt x="9508435" y="1034844"/>
                </a:cubicBezTo>
                <a:cubicBezTo>
                  <a:pt x="9531896" y="1275038"/>
                  <a:pt x="9466086" y="1301311"/>
                  <a:pt x="9508435" y="1444470"/>
                </a:cubicBezTo>
                <a:cubicBezTo>
                  <a:pt x="9550784" y="1587629"/>
                  <a:pt x="9505423" y="1752428"/>
                  <a:pt x="9508435" y="2026570"/>
                </a:cubicBezTo>
                <a:cubicBezTo>
                  <a:pt x="9511447" y="2300712"/>
                  <a:pt x="9482333" y="2428203"/>
                  <a:pt x="9508435" y="2651788"/>
                </a:cubicBezTo>
                <a:cubicBezTo>
                  <a:pt x="9534537" y="2875373"/>
                  <a:pt x="9500280" y="3105761"/>
                  <a:pt x="9508435" y="3233888"/>
                </a:cubicBezTo>
                <a:cubicBezTo>
                  <a:pt x="9516590" y="3362015"/>
                  <a:pt x="9500000" y="3576953"/>
                  <a:pt x="9508435" y="3729750"/>
                </a:cubicBezTo>
                <a:cubicBezTo>
                  <a:pt x="9516870" y="3882547"/>
                  <a:pt x="9441555" y="4084156"/>
                  <a:pt x="9508435" y="4311850"/>
                </a:cubicBezTo>
              </a:path>
            </a:pathLst>
          </a:custGeom>
          <a:noFill/>
          <a:ln>
            <a:solidFill>
              <a:schemeClr val="accent2">
                <a:lumMod val="40000"/>
                <a:lumOff val="60000"/>
              </a:schemeClr>
            </a:solidFill>
            <a:extLst>
              <a:ext uri="{C807C97D-BFC1-408E-A445-0C87EB9F89A2}">
                <ask:lineSketchStyleProps xmlns:ask="http://schemas.microsoft.com/office/drawing/2018/sketchyshapes" sd="1219033472">
                  <a:prstGeom prst="foldedCorner">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02993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descr="debt page 2.jpg"/>
          <p:cNvPicPr>
            <a:picLocks noChangeAspect="1"/>
          </p:cNvPicPr>
          <p:nvPr/>
        </p:nvPicPr>
        <p:blipFill>
          <a:blip r:embed="rId2" cstate="print"/>
          <a:srcRect l="1666"/>
          <a:stretch>
            <a:fillRect/>
          </a:stretch>
        </p:blipFill>
        <p:spPr bwMode="auto">
          <a:xfrm>
            <a:off x="1676401" y="1143000"/>
            <a:ext cx="8996363" cy="502920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10;&#10;Description automatically generated with medium confidence">
            <a:extLst>
              <a:ext uri="{FF2B5EF4-FFF2-40B4-BE49-F238E27FC236}">
                <a16:creationId xmlns:a16="http://schemas.microsoft.com/office/drawing/2014/main" id="{2BCE70F2-147F-225F-305F-0B7B1ED6A0E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38BAD444-DC78-B851-4BC3-872CEE6C1DEA}"/>
              </a:ext>
            </a:extLst>
          </p:cNvPr>
          <p:cNvSpPr>
            <a:spLocks/>
          </p:cNvSpPr>
          <p:nvPr/>
        </p:nvSpPr>
        <p:spPr>
          <a:xfrm>
            <a:off x="799239" y="115529"/>
            <a:ext cx="9513394" cy="2144522"/>
          </a:xfrm>
          <a:prstGeom prst="rect">
            <a:avLst/>
          </a:prstGeom>
          <a:no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400" dirty="0">
              <a:latin typeface="Bernard MT Condensed" panose="02050806060905020404" pitchFamily="18" charset="0"/>
            </a:endParaRPr>
          </a:p>
        </p:txBody>
      </p:sp>
      <p:sp>
        <p:nvSpPr>
          <p:cNvPr id="5" name="Rectangle 4">
            <a:extLst>
              <a:ext uri="{FF2B5EF4-FFF2-40B4-BE49-F238E27FC236}">
                <a16:creationId xmlns:a16="http://schemas.microsoft.com/office/drawing/2014/main" id="{C2D8A798-411F-D4DB-91C7-9CF9215A85C2}"/>
              </a:ext>
            </a:extLst>
          </p:cNvPr>
          <p:cNvSpPr>
            <a:spLocks/>
          </p:cNvSpPr>
          <p:nvPr/>
        </p:nvSpPr>
        <p:spPr>
          <a:xfrm>
            <a:off x="1392382" y="478955"/>
            <a:ext cx="8427027" cy="2347120"/>
          </a:xfrm>
          <a:prstGeom prst="rect">
            <a:avLst/>
          </a:prstGeom>
          <a:noFill/>
          <a:ln w="28575">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C7865FB-8675-4D20-5E34-497BEA9AB84B}"/>
              </a:ext>
            </a:extLst>
          </p:cNvPr>
          <p:cNvSpPr/>
          <p:nvPr/>
        </p:nvSpPr>
        <p:spPr>
          <a:xfrm>
            <a:off x="329784" y="953790"/>
            <a:ext cx="11182661" cy="150136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000" dirty="0">
              <a:latin typeface="Bernard MT Condensed" panose="02050806060905020404" pitchFamily="18" charset="0"/>
            </a:endParaRPr>
          </a:p>
          <a:p>
            <a:pPr algn="ctr"/>
            <a:r>
              <a:rPr lang="en-US" sz="5000" dirty="0">
                <a:latin typeface="Bernard MT Condensed" panose="02050806060905020404" pitchFamily="18" charset="0"/>
              </a:rPr>
              <a:t>The 80%</a:t>
            </a:r>
          </a:p>
          <a:p>
            <a:pPr algn="ctr"/>
            <a:endParaRPr lang="en-US" sz="1200" dirty="0">
              <a:latin typeface="Bernard MT Condensed" panose="02050806060905020404" pitchFamily="18" charset="0"/>
            </a:endParaRPr>
          </a:p>
          <a:p>
            <a:pPr algn="ctr"/>
            <a:r>
              <a:rPr lang="en-US" sz="2800" dirty="0">
                <a:latin typeface="Bernard MT Condensed" panose="02050806060905020404" pitchFamily="18" charset="0"/>
              </a:rPr>
              <a:t>Luke 16:10 </a:t>
            </a:r>
          </a:p>
          <a:p>
            <a:pPr algn="ctr"/>
            <a:r>
              <a:rPr lang="en-US" sz="2800" b="0" i="0" dirty="0">
                <a:solidFill>
                  <a:schemeClr val="bg1"/>
                </a:solidFill>
                <a:effectLst/>
                <a:latin typeface="system-ui"/>
              </a:rPr>
              <a:t>He who is faithful in a very little thing is also faithful in much; and he who is dishonest in a very little thing is also dishonest in much.</a:t>
            </a:r>
            <a:endParaRPr lang="en-US" sz="2800" dirty="0">
              <a:solidFill>
                <a:schemeClr val="bg1"/>
              </a:solidFill>
              <a:latin typeface="Bernard MT Condensed" panose="02050806060905020404" pitchFamily="18" charset="0"/>
            </a:endParaRPr>
          </a:p>
        </p:txBody>
      </p:sp>
      <p:sp>
        <p:nvSpPr>
          <p:cNvPr id="9" name="Content Placeholder 6">
            <a:extLst>
              <a:ext uri="{FF2B5EF4-FFF2-40B4-BE49-F238E27FC236}">
                <a16:creationId xmlns:a16="http://schemas.microsoft.com/office/drawing/2014/main" id="{2274B75C-836D-8086-AE27-64CA2CFFC33E}"/>
              </a:ext>
            </a:extLst>
          </p:cNvPr>
          <p:cNvSpPr>
            <a:spLocks noGrp="1"/>
          </p:cNvSpPr>
          <p:nvPr>
            <p:ph sz="half" idx="1"/>
          </p:nvPr>
        </p:nvSpPr>
        <p:spPr>
          <a:xfrm>
            <a:off x="-374753" y="2641239"/>
            <a:ext cx="12566753" cy="2265218"/>
          </a:xfrm>
        </p:spPr>
        <p:txBody>
          <a:bodyPr>
            <a:noAutofit/>
          </a:bodyPr>
          <a:lstStyle/>
          <a:p>
            <a:pPr marL="0" indent="0" algn="ctr">
              <a:buNone/>
            </a:pPr>
            <a:endParaRPr lang="en-US" sz="6600" b="1" dirty="0">
              <a:solidFill>
                <a:schemeClr val="bg1"/>
              </a:solidFill>
              <a:latin typeface="Alasassy Caps" pitchFamily="2" charset="0"/>
            </a:endParaRPr>
          </a:p>
          <a:p>
            <a:pPr marL="0" indent="0" algn="ctr">
              <a:buNone/>
            </a:pPr>
            <a:r>
              <a:rPr lang="en-US" sz="6600" b="1" dirty="0">
                <a:solidFill>
                  <a:schemeClr val="bg1"/>
                </a:solidFill>
                <a:latin typeface="Alasassy Caps" pitchFamily="2" charset="0"/>
              </a:rPr>
              <a:t>Step 5: budgeting/spending plan</a:t>
            </a:r>
          </a:p>
        </p:txBody>
      </p:sp>
    </p:spTree>
    <p:extLst>
      <p:ext uri="{BB962C8B-B14F-4D97-AF65-F5344CB8AC3E}">
        <p14:creationId xmlns:p14="http://schemas.microsoft.com/office/powerpoint/2010/main" val="2320686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A547CBE7-B936-723B-ADF0-C5F1F2FA37D3}"/>
              </a:ext>
            </a:extLst>
          </p:cNvPr>
          <p:cNvSpPr>
            <a:spLocks noGrp="1"/>
          </p:cNvSpPr>
          <p:nvPr>
            <p:ph type="title"/>
          </p:nvPr>
        </p:nvSpPr>
        <p:spPr/>
        <p:txBody>
          <a:bodyPr/>
          <a:lstStyle/>
          <a:p>
            <a:r>
              <a:rPr lang="en-US" altLang="en-US"/>
              <a:t> Prioritize Wants vs Needs</a:t>
            </a:r>
          </a:p>
        </p:txBody>
      </p:sp>
      <p:sp>
        <p:nvSpPr>
          <p:cNvPr id="13315" name="Content Placeholder 2">
            <a:extLst>
              <a:ext uri="{FF2B5EF4-FFF2-40B4-BE49-F238E27FC236}">
                <a16:creationId xmlns:a16="http://schemas.microsoft.com/office/drawing/2014/main" id="{ABBEFECB-51FF-C36D-DA1A-33186349AA7E}"/>
              </a:ext>
            </a:extLst>
          </p:cNvPr>
          <p:cNvSpPr>
            <a:spLocks noGrp="1"/>
          </p:cNvSpPr>
          <p:nvPr>
            <p:ph sz="half" idx="1"/>
          </p:nvPr>
        </p:nvSpPr>
        <p:spPr/>
        <p:txBody>
          <a:bodyPr/>
          <a:lstStyle/>
          <a:p>
            <a:r>
              <a:rPr lang="en-US" altLang="en-US"/>
              <a:t>Iphone</a:t>
            </a:r>
          </a:p>
          <a:p>
            <a:r>
              <a:rPr lang="en-US" altLang="en-US"/>
              <a:t>Cheescake Factory</a:t>
            </a:r>
          </a:p>
          <a:p>
            <a:r>
              <a:rPr lang="en-US" altLang="en-US"/>
              <a:t>Ballenciaga’s</a:t>
            </a:r>
          </a:p>
          <a:p>
            <a:r>
              <a:rPr lang="en-US" altLang="en-US"/>
              <a:t>Gucci Bag</a:t>
            </a:r>
          </a:p>
          <a:p>
            <a:r>
              <a:rPr lang="en-US" altLang="en-US"/>
              <a:t>Ulta Beauty</a:t>
            </a:r>
          </a:p>
          <a:p>
            <a:r>
              <a:rPr lang="en-US" altLang="en-US"/>
              <a:t>PS3, PS4, PS5</a:t>
            </a:r>
          </a:p>
          <a:p>
            <a:r>
              <a:rPr lang="en-US" altLang="en-US"/>
              <a:t>Apple Earbuds</a:t>
            </a:r>
          </a:p>
        </p:txBody>
      </p:sp>
      <p:sp>
        <p:nvSpPr>
          <p:cNvPr id="13316" name="Content Placeholder 3">
            <a:extLst>
              <a:ext uri="{FF2B5EF4-FFF2-40B4-BE49-F238E27FC236}">
                <a16:creationId xmlns:a16="http://schemas.microsoft.com/office/drawing/2014/main" id="{992D624F-48C6-D614-F2E0-7F3951479288}"/>
              </a:ext>
            </a:extLst>
          </p:cNvPr>
          <p:cNvSpPr>
            <a:spLocks noGrp="1"/>
          </p:cNvSpPr>
          <p:nvPr>
            <p:ph sz="half" idx="2"/>
          </p:nvPr>
        </p:nvSpPr>
        <p:spPr/>
        <p:txBody>
          <a:bodyPr/>
          <a:lstStyle/>
          <a:p>
            <a:r>
              <a:rPr lang="en-US" altLang="en-US"/>
              <a:t>A Cellphone</a:t>
            </a:r>
          </a:p>
          <a:p>
            <a:r>
              <a:rPr lang="en-US" altLang="en-US"/>
              <a:t>Chipotle </a:t>
            </a:r>
          </a:p>
          <a:p>
            <a:r>
              <a:rPr lang="en-US" altLang="en-US"/>
              <a:t>Sneakers</a:t>
            </a:r>
          </a:p>
          <a:p>
            <a:r>
              <a:rPr lang="en-US" altLang="en-US"/>
              <a:t>A Hand Bag</a:t>
            </a:r>
          </a:p>
          <a:p>
            <a:r>
              <a:rPr lang="en-US" altLang="en-US"/>
              <a:t>Target, Walmart, Beauty Supply</a:t>
            </a:r>
          </a:p>
          <a:p>
            <a:r>
              <a:rPr lang="en-US" altLang="en-US"/>
              <a:t>A video gaming system</a:t>
            </a:r>
          </a:p>
          <a:p>
            <a:r>
              <a:rPr lang="en-US" altLang="en-US"/>
              <a:t>Earbuds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Content Placeholder 7">
            <a:extLst>
              <a:ext uri="{FF2B5EF4-FFF2-40B4-BE49-F238E27FC236}">
                <a16:creationId xmlns:a16="http://schemas.microsoft.com/office/drawing/2014/main" id="{61524AED-4769-C31D-9DA9-F41EDAC176D0}"/>
              </a:ext>
            </a:extLst>
          </p:cNvPr>
          <p:cNvGraphicFramePr>
            <a:graphicFrameLocks noGrp="1"/>
          </p:cNvGraphicFramePr>
          <p:nvPr>
            <p:ph idx="1"/>
          </p:nvPr>
        </p:nvGraphicFramePr>
        <p:xfrm>
          <a:off x="5486400" y="1774826"/>
          <a:ext cx="4876800" cy="4010025"/>
        </p:xfrm>
        <a:graphic>
          <a:graphicData uri="http://schemas.openxmlformats.org/presentationml/2006/ole">
            <mc:AlternateContent xmlns:mc="http://schemas.openxmlformats.org/markup-compatibility/2006">
              <mc:Choice xmlns:v="urn:schemas-microsoft-com:vml" Requires="v">
                <p:oleObj name="Chart" r:id="rId2" imgW="4819616" imgH="3962400" progId="Excel.Chart.8">
                  <p:embed/>
                </p:oleObj>
              </mc:Choice>
              <mc:Fallback>
                <p:oleObj name="Chart" r:id="rId2" imgW="4819616" imgH="3962400" progId="Excel.Chart.8">
                  <p:embed/>
                  <p:pic>
                    <p:nvPicPr>
                      <p:cNvPr id="1026" name="Content Placeholder 7">
                        <a:extLst>
                          <a:ext uri="{FF2B5EF4-FFF2-40B4-BE49-F238E27FC236}">
                            <a16:creationId xmlns:a16="http://schemas.microsoft.com/office/drawing/2014/main" id="{61524AED-4769-C31D-9DA9-F41EDAC176D0}"/>
                          </a:ext>
                        </a:extLst>
                      </p:cNvPr>
                      <p:cNvPicPr>
                        <a:picLocks noGrp="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774826"/>
                        <a:ext cx="4876800"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1747" name="Text Placeholder 4">
            <a:extLst>
              <a:ext uri="{FF2B5EF4-FFF2-40B4-BE49-F238E27FC236}">
                <a16:creationId xmlns:a16="http://schemas.microsoft.com/office/drawing/2014/main" id="{B0B8A83B-9905-1A03-406F-88EAD331F73D}"/>
              </a:ext>
            </a:extLst>
          </p:cNvPr>
          <p:cNvSpPr>
            <a:spLocks noGrp="1" noChangeArrowheads="1"/>
          </p:cNvSpPr>
          <p:nvPr>
            <p:ph type="body" sz="half" idx="2"/>
          </p:nvPr>
        </p:nvSpPr>
        <p:spPr>
          <a:xfrm>
            <a:off x="829456" y="1073149"/>
            <a:ext cx="7848600" cy="457200"/>
          </a:xfrm>
        </p:spPr>
        <p:txBody>
          <a:bodyPr/>
          <a:lstStyle/>
          <a:p>
            <a:r>
              <a:rPr lang="en-US" altLang="en-US" sz="2200" dirty="0"/>
              <a:t>Do you know the difference between expenses &amp; debts</a:t>
            </a:r>
            <a:r>
              <a:rPr lang="en-US" altLang="en-US" dirty="0"/>
              <a:t> </a:t>
            </a:r>
          </a:p>
        </p:txBody>
      </p:sp>
      <p:sp>
        <p:nvSpPr>
          <p:cNvPr id="31748" name="Title 3">
            <a:extLst>
              <a:ext uri="{FF2B5EF4-FFF2-40B4-BE49-F238E27FC236}">
                <a16:creationId xmlns:a16="http://schemas.microsoft.com/office/drawing/2014/main" id="{E4C34DAF-AD05-4D63-0CD5-D03220DA1FE1}"/>
              </a:ext>
            </a:extLst>
          </p:cNvPr>
          <p:cNvSpPr>
            <a:spLocks noGrp="1" noChangeArrowheads="1"/>
          </p:cNvSpPr>
          <p:nvPr>
            <p:ph type="title"/>
          </p:nvPr>
        </p:nvSpPr>
        <p:spPr>
          <a:xfrm>
            <a:off x="838200" y="98425"/>
            <a:ext cx="10515600" cy="1325563"/>
          </a:xfrm>
        </p:spPr>
        <p:txBody>
          <a:bodyPr/>
          <a:lstStyle/>
          <a:p>
            <a:r>
              <a:rPr lang="en-US" altLang="en-US" dirty="0">
                <a:ln>
                  <a:noFill/>
                </a:ln>
              </a:rPr>
              <a:t>BUDGETING</a:t>
            </a:r>
          </a:p>
        </p:txBody>
      </p:sp>
      <p:sp>
        <p:nvSpPr>
          <p:cNvPr id="6" name="TextBox 5">
            <a:extLst>
              <a:ext uri="{FF2B5EF4-FFF2-40B4-BE49-F238E27FC236}">
                <a16:creationId xmlns:a16="http://schemas.microsoft.com/office/drawing/2014/main" id="{43F63F3C-4C67-9F72-CE89-0C3755568667}"/>
              </a:ext>
            </a:extLst>
          </p:cNvPr>
          <p:cNvSpPr txBox="1"/>
          <p:nvPr/>
        </p:nvSpPr>
        <p:spPr>
          <a:xfrm>
            <a:off x="7115331" y="4920521"/>
            <a:ext cx="685800" cy="457200"/>
          </a:xfrm>
          <a:prstGeom prst="rect">
            <a:avLst/>
          </a:prstGeom>
        </p:spPr>
        <p:txBody>
          <a:bodyPr anchor="ctr">
            <a:normAutofit fontScale="92500"/>
          </a:bodyPr>
          <a:lstStyle/>
          <a:p>
            <a:pPr>
              <a:defRPr/>
            </a:pPr>
            <a:r>
              <a:rPr lang="en-US" sz="2400" b="1" dirty="0">
                <a:solidFill>
                  <a:srgbClr val="FFFF00"/>
                </a:solidFill>
                <a:latin typeface="Perpetua" pitchFamily="18" charset="0"/>
                <a:ea typeface="+mj-ea"/>
                <a:cs typeface="+mj-cs"/>
              </a:rPr>
              <a:t>10%</a:t>
            </a:r>
          </a:p>
        </p:txBody>
      </p:sp>
      <p:graphicFrame>
        <p:nvGraphicFramePr>
          <p:cNvPr id="7" name="Table 6">
            <a:extLst>
              <a:ext uri="{FF2B5EF4-FFF2-40B4-BE49-F238E27FC236}">
                <a16:creationId xmlns:a16="http://schemas.microsoft.com/office/drawing/2014/main" id="{46BF73F9-E877-07C3-8E37-023266590677}"/>
              </a:ext>
            </a:extLst>
          </p:cNvPr>
          <p:cNvGraphicFramePr>
            <a:graphicFrameLocks noGrp="1"/>
          </p:cNvGraphicFramePr>
          <p:nvPr>
            <p:extLst>
              <p:ext uri="{D42A27DB-BD31-4B8C-83A1-F6EECF244321}">
                <p14:modId xmlns:p14="http://schemas.microsoft.com/office/powerpoint/2010/main" val="435208036"/>
              </p:ext>
            </p:extLst>
          </p:nvPr>
        </p:nvGraphicFramePr>
        <p:xfrm>
          <a:off x="1248556" y="1965325"/>
          <a:ext cx="3505200" cy="3292475"/>
        </p:xfrm>
        <a:graphic>
          <a:graphicData uri="http://schemas.openxmlformats.org/drawingml/2006/table">
            <a:tbl>
              <a:tblPr firstRow="1" bandRow="1">
                <a:tableStyleId>{5C22544A-7EE6-4342-B048-85BDC9FD1C3A}</a:tableStyleId>
              </a:tblPr>
              <a:tblGrid>
                <a:gridCol w="17526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tblGrid>
              <a:tr h="457288">
                <a:tc>
                  <a:txBody>
                    <a:bodyPr/>
                    <a:lstStyle/>
                    <a:p>
                      <a:r>
                        <a:rPr lang="en-US" sz="1800" dirty="0">
                          <a:solidFill>
                            <a:schemeClr val="tx2"/>
                          </a:solidFill>
                        </a:rPr>
                        <a:t>EXPENSES</a:t>
                      </a:r>
                    </a:p>
                  </a:txBody>
                  <a:tcPr marT="45729" marB="45729">
                    <a:lnB w="12700" cap="flat" cmpd="sng" algn="ctr">
                      <a:solidFill>
                        <a:schemeClr val="tx2"/>
                      </a:solidFill>
                      <a:prstDash val="solid"/>
                      <a:round/>
                      <a:headEnd type="none" w="med" len="med"/>
                      <a:tailEnd type="none" w="med" len="med"/>
                    </a:lnB>
                  </a:tcPr>
                </a:tc>
                <a:tc>
                  <a:txBody>
                    <a:bodyPr/>
                    <a:lstStyle/>
                    <a:p>
                      <a:r>
                        <a:rPr lang="en-US" sz="1800" dirty="0">
                          <a:solidFill>
                            <a:srgbClr val="000000"/>
                          </a:solidFill>
                        </a:rPr>
                        <a:t>DEBTS</a:t>
                      </a:r>
                    </a:p>
                  </a:txBody>
                  <a:tcPr marT="45729" marB="45729">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0"/>
                  </a:ext>
                </a:extLst>
              </a:tr>
              <a:tr h="2835187">
                <a:tc>
                  <a:txBody>
                    <a:bodyPr/>
                    <a:lstStyle/>
                    <a:p>
                      <a:r>
                        <a:rPr lang="en-US" sz="1800" dirty="0"/>
                        <a:t>RENT</a:t>
                      </a:r>
                    </a:p>
                    <a:p>
                      <a:r>
                        <a:rPr lang="en-US" sz="1800" dirty="0"/>
                        <a:t>CELL PHONE</a:t>
                      </a:r>
                    </a:p>
                    <a:p>
                      <a:r>
                        <a:rPr lang="en-US" sz="1800" dirty="0"/>
                        <a:t>FOOD</a:t>
                      </a:r>
                    </a:p>
                    <a:p>
                      <a:r>
                        <a:rPr lang="en-US" sz="1800" dirty="0"/>
                        <a:t>GAS</a:t>
                      </a:r>
                    </a:p>
                    <a:p>
                      <a:r>
                        <a:rPr lang="en-US" sz="1800" dirty="0"/>
                        <a:t>ELECTRIC</a:t>
                      </a:r>
                    </a:p>
                    <a:p>
                      <a:r>
                        <a:rPr lang="en-US" sz="1800" dirty="0"/>
                        <a:t>INTERNET</a:t>
                      </a:r>
                    </a:p>
                    <a:p>
                      <a:r>
                        <a:rPr lang="en-US" sz="1800" dirty="0"/>
                        <a:t>MOVIES</a:t>
                      </a:r>
                    </a:p>
                    <a:p>
                      <a:r>
                        <a:rPr lang="en-US" sz="1800" dirty="0"/>
                        <a:t>HOBBIES</a:t>
                      </a:r>
                    </a:p>
                    <a:p>
                      <a:endParaRPr lang="en-US" sz="1800" dirty="0"/>
                    </a:p>
                    <a:p>
                      <a:endParaRPr lang="en-US" sz="1800" dirty="0"/>
                    </a:p>
                  </a:txBody>
                  <a:tcPr marT="45729" marB="45729">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tcPr>
                </a:tc>
                <a:tc>
                  <a:txBody>
                    <a:bodyPr/>
                    <a:lstStyle/>
                    <a:p>
                      <a:r>
                        <a:rPr lang="en-US" sz="1800" dirty="0"/>
                        <a:t>MORTGAGE</a:t>
                      </a:r>
                    </a:p>
                    <a:p>
                      <a:r>
                        <a:rPr lang="en-US" sz="1800" dirty="0"/>
                        <a:t>CAR LOAN</a:t>
                      </a:r>
                    </a:p>
                    <a:p>
                      <a:r>
                        <a:rPr lang="en-US" sz="1800" dirty="0"/>
                        <a:t>PERSONAL</a:t>
                      </a:r>
                    </a:p>
                    <a:p>
                      <a:r>
                        <a:rPr lang="en-US" sz="1800" dirty="0"/>
                        <a:t>   LOAN</a:t>
                      </a:r>
                    </a:p>
                    <a:p>
                      <a:r>
                        <a:rPr lang="en-US" sz="1800" dirty="0"/>
                        <a:t>STUDENT</a:t>
                      </a:r>
                    </a:p>
                    <a:p>
                      <a:r>
                        <a:rPr lang="en-US" sz="1800" dirty="0"/>
                        <a:t>   LOAN</a:t>
                      </a:r>
                    </a:p>
                    <a:p>
                      <a:r>
                        <a:rPr lang="en-US" sz="1800" dirty="0"/>
                        <a:t>CREDIT</a:t>
                      </a:r>
                    </a:p>
                    <a:p>
                      <a:r>
                        <a:rPr lang="en-US" sz="1800" dirty="0"/>
                        <a:t>   CARDS</a:t>
                      </a:r>
                    </a:p>
                    <a:p>
                      <a:endParaRPr lang="en-US" sz="1800" dirty="0"/>
                    </a:p>
                  </a:txBody>
                  <a:tcPr marT="45729" marB="45729">
                    <a:lnL w="12700" cap="flat" cmpd="sng" algn="ctr">
                      <a:solidFill>
                        <a:schemeClr val="tx2"/>
                      </a:solidFill>
                      <a:prstDash val="solid"/>
                      <a:round/>
                      <a:headEnd type="none" w="med" len="med"/>
                      <a:tailEnd type="none" w="med" len="med"/>
                    </a:lnL>
                    <a:lnT w="12700" cap="flat" cmpd="sng" algn="ctr">
                      <a:solidFill>
                        <a:schemeClr val="tx2"/>
                      </a:solidFill>
                      <a:prstDash val="solid"/>
                      <a:round/>
                      <a:headEnd type="none" w="med" len="med"/>
                      <a:tailEnd type="none" w="med" len="med"/>
                    </a:lnT>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linds(horizontal)">
                                      <p:cBhvr>
                                        <p:cTn id="7" dur="5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102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open book with text on it&#10;&#10;Description automatically generated">
            <a:extLst>
              <a:ext uri="{FF2B5EF4-FFF2-40B4-BE49-F238E27FC236}">
                <a16:creationId xmlns:a16="http://schemas.microsoft.com/office/drawing/2014/main" id="{3FFDEDA0-F728-A983-F66E-7D2C8C9C763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0EF0A306-74D4-B8A6-F543-C55D90D15832}"/>
              </a:ext>
            </a:extLst>
          </p:cNvPr>
          <p:cNvSpPr>
            <a:spLocks noGrp="1"/>
          </p:cNvSpPr>
          <p:nvPr>
            <p:ph sz="half" idx="1"/>
          </p:nvPr>
        </p:nvSpPr>
        <p:spPr>
          <a:xfrm>
            <a:off x="161060" y="1426889"/>
            <a:ext cx="6070021" cy="3207026"/>
          </a:xfrm>
        </p:spPr>
        <p:txBody>
          <a:bodyPr>
            <a:normAutofit/>
          </a:bodyPr>
          <a:lstStyle/>
          <a:p>
            <a:pPr marL="0" indent="0" algn="ctr">
              <a:buNone/>
            </a:pPr>
            <a:endParaRPr lang="en-US" sz="5400" dirty="0">
              <a:solidFill>
                <a:schemeClr val="bg1"/>
              </a:solidFill>
              <a:effectLst>
                <a:outerShdw blurRad="38100" dist="38100" dir="2700000" algn="tl">
                  <a:srgbClr val="000000">
                    <a:alpha val="43137"/>
                  </a:srgbClr>
                </a:outerShdw>
              </a:effectLst>
              <a:latin typeface="Bodoni MT Black" panose="02070A03080606020203" pitchFamily="18" charset="0"/>
            </a:endParaRPr>
          </a:p>
          <a:p>
            <a:pPr marL="0" indent="0" algn="ctr">
              <a:buNone/>
            </a:pPr>
            <a:r>
              <a:rPr lang="en-US" sz="5400" dirty="0">
                <a:solidFill>
                  <a:schemeClr val="bg1"/>
                </a:solidFill>
                <a:effectLst>
                  <a:outerShdw blurRad="38100" dist="38100" dir="2700000" algn="tl">
                    <a:srgbClr val="000000">
                      <a:alpha val="43137"/>
                    </a:srgbClr>
                  </a:outerShdw>
                </a:effectLst>
                <a:latin typeface="Bodoni MT Black" panose="02070A03080606020203" pitchFamily="18" charset="0"/>
              </a:rPr>
              <a:t>A Spending </a:t>
            </a:r>
          </a:p>
          <a:p>
            <a:pPr marL="0" indent="0" algn="ctr">
              <a:buNone/>
            </a:pPr>
            <a:r>
              <a:rPr lang="en-US" sz="5400" dirty="0">
                <a:solidFill>
                  <a:schemeClr val="bg1"/>
                </a:solidFill>
                <a:effectLst>
                  <a:outerShdw blurRad="38100" dist="38100" dir="2700000" algn="tl">
                    <a:srgbClr val="000000">
                      <a:alpha val="43137"/>
                    </a:srgbClr>
                  </a:outerShdw>
                </a:effectLst>
                <a:latin typeface="Bodoni MT Black" panose="02070A03080606020203" pitchFamily="18" charset="0"/>
              </a:rPr>
              <a:t>Plan </a:t>
            </a:r>
          </a:p>
        </p:txBody>
      </p:sp>
      <p:sp>
        <p:nvSpPr>
          <p:cNvPr id="6" name="Content Placeholder 5">
            <a:extLst>
              <a:ext uri="{FF2B5EF4-FFF2-40B4-BE49-F238E27FC236}">
                <a16:creationId xmlns:a16="http://schemas.microsoft.com/office/drawing/2014/main" id="{A4BFF803-EB73-82DF-231A-E3D54ED083A7}"/>
              </a:ext>
            </a:extLst>
          </p:cNvPr>
          <p:cNvSpPr>
            <a:spLocks noGrp="1"/>
          </p:cNvSpPr>
          <p:nvPr>
            <p:ph sz="half" idx="2"/>
          </p:nvPr>
        </p:nvSpPr>
        <p:spPr>
          <a:xfrm>
            <a:off x="6707331" y="1281393"/>
            <a:ext cx="5122718" cy="5325342"/>
          </a:xfrm>
        </p:spPr>
        <p:txBody>
          <a:bodyPr>
            <a:normAutofit/>
          </a:bodyPr>
          <a:lstStyle/>
          <a:p>
            <a:pPr marL="0" indent="0" algn="ctr">
              <a:buNone/>
            </a:pPr>
            <a:r>
              <a:rPr lang="en-US" sz="3600" dirty="0">
                <a:solidFill>
                  <a:srgbClr val="FFFF00"/>
                </a:solidFill>
                <a:latin typeface="The Serif Hand Extrablack" panose="03070B02030502020204" pitchFamily="66" charset="0"/>
              </a:rPr>
              <a:t>60% must do</a:t>
            </a:r>
          </a:p>
          <a:p>
            <a:pPr marL="0" indent="0" algn="ctr">
              <a:buNone/>
            </a:pPr>
            <a:r>
              <a:rPr lang="en-US" sz="3600" b="1" dirty="0">
                <a:solidFill>
                  <a:schemeClr val="bg1"/>
                </a:solidFill>
                <a:latin typeface="The Serif Hand Extrablack" panose="03070B02030502020204" pitchFamily="66" charset="0"/>
              </a:rPr>
              <a:t>Giving, Housing, utilities, transportation, groceries, basic needs, savings</a:t>
            </a:r>
          </a:p>
          <a:p>
            <a:pPr marL="0" indent="0" algn="ctr">
              <a:buNone/>
            </a:pPr>
            <a:r>
              <a:rPr lang="en-US" sz="3600" b="1" dirty="0">
                <a:solidFill>
                  <a:srgbClr val="FFFF00"/>
                </a:solidFill>
                <a:latin typeface="The Serif Hand Extrablack" panose="03070B02030502020204" pitchFamily="66" charset="0"/>
              </a:rPr>
              <a:t>30% want to do</a:t>
            </a:r>
          </a:p>
          <a:p>
            <a:pPr marL="0" indent="0" algn="ctr">
              <a:buNone/>
            </a:pPr>
            <a:r>
              <a:rPr lang="en-US" sz="3600" b="1" dirty="0">
                <a:solidFill>
                  <a:schemeClr val="bg1"/>
                </a:solidFill>
                <a:latin typeface="The Serif Hand Extrablack" panose="03070B02030502020204" pitchFamily="66" charset="0"/>
              </a:rPr>
              <a:t>dining out, entertainment, hair/nails, </a:t>
            </a:r>
          </a:p>
          <a:p>
            <a:pPr marL="0" indent="0" algn="ctr">
              <a:buNone/>
            </a:pPr>
            <a:r>
              <a:rPr lang="en-US" sz="3600" b="1" dirty="0">
                <a:solidFill>
                  <a:srgbClr val="FFFF00"/>
                </a:solidFill>
                <a:latin typeface="The Serif Hand Extrablack" panose="03070B02030502020204" pitchFamily="66" charset="0"/>
              </a:rPr>
              <a:t>10% nice to do</a:t>
            </a:r>
          </a:p>
          <a:p>
            <a:pPr marL="0" indent="0" algn="ctr">
              <a:buNone/>
            </a:pPr>
            <a:r>
              <a:rPr lang="en-US" sz="3600" b="1" dirty="0">
                <a:solidFill>
                  <a:schemeClr val="bg1"/>
                </a:solidFill>
                <a:latin typeface="The Serif Hand Extrablack" panose="03070B02030502020204" pitchFamily="66" charset="0"/>
              </a:rPr>
              <a:t>Travel, house improvement, new car</a:t>
            </a:r>
            <a:endParaRPr lang="en-US" sz="3600" dirty="0">
              <a:solidFill>
                <a:schemeClr val="bg1"/>
              </a:solidFill>
              <a:latin typeface="The Serif Hand Extrablack" panose="03070B02030502020204" pitchFamily="66" charset="0"/>
            </a:endParaRPr>
          </a:p>
        </p:txBody>
      </p:sp>
      <p:sp>
        <p:nvSpPr>
          <p:cNvPr id="8" name="Speech Bubble: Rectangle with Corners Rounded 7">
            <a:extLst>
              <a:ext uri="{FF2B5EF4-FFF2-40B4-BE49-F238E27FC236}">
                <a16:creationId xmlns:a16="http://schemas.microsoft.com/office/drawing/2014/main" id="{04DD7A4D-A418-6AED-7ADC-B977213869EA}"/>
              </a:ext>
            </a:extLst>
          </p:cNvPr>
          <p:cNvSpPr/>
          <p:nvPr/>
        </p:nvSpPr>
        <p:spPr>
          <a:xfrm>
            <a:off x="6593032" y="644236"/>
            <a:ext cx="5351317" cy="5164283"/>
          </a:xfrm>
          <a:prstGeom prst="wedgeRoundRectCallout">
            <a:avLst/>
          </a:prstGeom>
          <a:noFill/>
          <a:ln>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85797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5" name="Rectangle 7174">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D64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7" name="Rectangle 7176">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timeline of creating spending plan. Track spending, then find income, then identify expenses, then adjust numbers and follow your plan">
            <a:extLst>
              <a:ext uri="{FF2B5EF4-FFF2-40B4-BE49-F238E27FC236}">
                <a16:creationId xmlns:a16="http://schemas.microsoft.com/office/drawing/2014/main" id="{C13B795B-FF6C-50F1-90C1-A393F09B48A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467" y="1247987"/>
            <a:ext cx="10905066" cy="4362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1258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10;&#10;Description automatically generated with medium confidence">
            <a:extLst>
              <a:ext uri="{FF2B5EF4-FFF2-40B4-BE49-F238E27FC236}">
                <a16:creationId xmlns:a16="http://schemas.microsoft.com/office/drawing/2014/main" id="{2BCE70F2-147F-225F-305F-0B7B1ED6A0E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38BAD444-DC78-B851-4BC3-872CEE6C1DEA}"/>
              </a:ext>
            </a:extLst>
          </p:cNvPr>
          <p:cNvSpPr>
            <a:spLocks/>
          </p:cNvSpPr>
          <p:nvPr/>
        </p:nvSpPr>
        <p:spPr>
          <a:xfrm>
            <a:off x="1761259" y="540808"/>
            <a:ext cx="8265968" cy="2026468"/>
          </a:xfrm>
          <a:prstGeom prst="rect">
            <a:avLst/>
          </a:prstGeom>
          <a:noFill/>
          <a:ln w="317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dirty="0">
                <a:latin typeface="Bernard MT Condensed" panose="02050806060905020404" pitchFamily="18" charset="0"/>
              </a:rPr>
              <a:t>The Story</a:t>
            </a:r>
          </a:p>
        </p:txBody>
      </p:sp>
      <p:sp>
        <p:nvSpPr>
          <p:cNvPr id="5" name="Rectangle 4">
            <a:extLst>
              <a:ext uri="{FF2B5EF4-FFF2-40B4-BE49-F238E27FC236}">
                <a16:creationId xmlns:a16="http://schemas.microsoft.com/office/drawing/2014/main" id="{C2D8A798-411F-D4DB-91C7-9CF9215A85C2}"/>
              </a:ext>
            </a:extLst>
          </p:cNvPr>
          <p:cNvSpPr>
            <a:spLocks/>
          </p:cNvSpPr>
          <p:nvPr/>
        </p:nvSpPr>
        <p:spPr>
          <a:xfrm>
            <a:off x="1761259" y="3700573"/>
            <a:ext cx="8265967" cy="2026468"/>
          </a:xfrm>
          <a:prstGeom prst="rect">
            <a:avLst/>
          </a:prstGeom>
          <a:noFill/>
          <a:ln w="34925">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dirty="0">
                <a:latin typeface="Bernard MT Condensed" panose="02050806060905020404" pitchFamily="18" charset="0"/>
              </a:rPr>
              <a:t>What is really happening</a:t>
            </a:r>
          </a:p>
        </p:txBody>
      </p:sp>
      <p:sp>
        <p:nvSpPr>
          <p:cNvPr id="2" name="Rectangle 1">
            <a:extLst>
              <a:ext uri="{FF2B5EF4-FFF2-40B4-BE49-F238E27FC236}">
                <a16:creationId xmlns:a16="http://schemas.microsoft.com/office/drawing/2014/main" id="{5F8A5CD4-7410-5974-FD28-C3E2C6097EC5}"/>
              </a:ext>
            </a:extLst>
          </p:cNvPr>
          <p:cNvSpPr/>
          <p:nvPr/>
        </p:nvSpPr>
        <p:spPr>
          <a:xfrm>
            <a:off x="2920834" y="2115994"/>
            <a:ext cx="5720550" cy="2026468"/>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dirty="0">
                <a:latin typeface="Bernard MT Condensed" panose="02050806060905020404" pitchFamily="18" charset="0"/>
              </a:rPr>
              <a:t>vs</a:t>
            </a:r>
          </a:p>
        </p:txBody>
      </p:sp>
    </p:spTree>
    <p:extLst>
      <p:ext uri="{BB962C8B-B14F-4D97-AF65-F5344CB8AC3E}">
        <p14:creationId xmlns:p14="http://schemas.microsoft.com/office/powerpoint/2010/main" val="312880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DAA6C16-BF9B-4A3E-BC70-EE6015D4F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1C6AA28-D0A0-3469-0C0F-5D1FF7AAFED0}"/>
              </a:ext>
            </a:extLst>
          </p:cNvPr>
          <p:cNvSpPr>
            <a:spLocks noGrp="1"/>
          </p:cNvSpPr>
          <p:nvPr>
            <p:ph type="title"/>
          </p:nvPr>
        </p:nvSpPr>
        <p:spPr>
          <a:xfrm>
            <a:off x="539646" y="4443376"/>
            <a:ext cx="4689578" cy="906363"/>
          </a:xfrm>
        </p:spPr>
        <p:txBody>
          <a:bodyPr vert="horz" lIns="91440" tIns="45720" rIns="91440" bIns="45720" rtlCol="0" anchor="t">
            <a:normAutofit/>
          </a:bodyPr>
          <a:lstStyle/>
          <a:p>
            <a:r>
              <a:rPr lang="en-US" sz="2800" kern="1200" dirty="0">
                <a:solidFill>
                  <a:srgbClr val="FFFF00"/>
                </a:solidFill>
                <a:latin typeface="+mj-lt"/>
                <a:ea typeface="+mj-ea"/>
                <a:cs typeface="+mj-cs"/>
              </a:rPr>
              <a:t>Contact Me:  </a:t>
            </a:r>
            <a:br>
              <a:rPr lang="en-US" sz="2800" kern="1200" dirty="0">
                <a:solidFill>
                  <a:srgbClr val="FFFF00"/>
                </a:solidFill>
                <a:latin typeface="+mj-lt"/>
                <a:ea typeface="+mj-ea"/>
                <a:cs typeface="+mj-cs"/>
              </a:rPr>
            </a:br>
            <a:r>
              <a:rPr lang="en-US" sz="2800" kern="1200" dirty="0">
                <a:solidFill>
                  <a:srgbClr val="FFFF00"/>
                </a:solidFill>
                <a:latin typeface="+mj-lt"/>
                <a:ea typeface="+mj-ea"/>
                <a:cs typeface="+mj-cs"/>
              </a:rPr>
              <a:t>Complimentary Consultation</a:t>
            </a:r>
          </a:p>
        </p:txBody>
      </p:sp>
      <p:pic>
        <p:nvPicPr>
          <p:cNvPr id="3" name="Picture 2" descr="A blue and white logo&#10;&#10;Description automatically generated with medium confidence">
            <a:extLst>
              <a:ext uri="{FF2B5EF4-FFF2-40B4-BE49-F238E27FC236}">
                <a16:creationId xmlns:a16="http://schemas.microsoft.com/office/drawing/2014/main" id="{2BCE70F2-147F-225F-305F-0B7B1ED6A0E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r="13713" b="1"/>
          <a:stretch/>
        </p:blipFill>
        <p:spPr>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7" name="Content Placeholder 3" descr="43018871_10156918604942878_340189833936764928_n.jpg">
            <a:extLst>
              <a:ext uri="{FF2B5EF4-FFF2-40B4-BE49-F238E27FC236}">
                <a16:creationId xmlns:a16="http://schemas.microsoft.com/office/drawing/2014/main" id="{0371FFEA-E0C8-782E-2E60-C183F6A4564E}"/>
              </a:ext>
            </a:extLst>
          </p:cNvPr>
          <p:cNvPicPr>
            <a:picLocks noGrp="1" noChangeAspect="1"/>
          </p:cNvPicPr>
          <p:nvPr>
            <p:ph idx="1"/>
          </p:nvPr>
        </p:nvPicPr>
        <p:blipFill>
          <a:blip r:embed="rId3" cstate="print"/>
          <a:srcRect t="5333" r="1" b="28209"/>
          <a:stretch/>
        </p:blipFill>
        <p:spPr>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15" name="Group 14">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6" name="Freeform: Shape 15">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TextBox 7">
            <a:extLst>
              <a:ext uri="{FF2B5EF4-FFF2-40B4-BE49-F238E27FC236}">
                <a16:creationId xmlns:a16="http://schemas.microsoft.com/office/drawing/2014/main" id="{1C5CE920-3EB8-AD65-6901-425D6F7B26CD}"/>
              </a:ext>
            </a:extLst>
          </p:cNvPr>
          <p:cNvSpPr txBox="1"/>
          <p:nvPr/>
        </p:nvSpPr>
        <p:spPr>
          <a:xfrm>
            <a:off x="5768870" y="4209912"/>
            <a:ext cx="5692774" cy="1077411"/>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2800" b="1" dirty="0">
                <a:solidFill>
                  <a:schemeClr val="bg1">
                    <a:alpha val="80000"/>
                  </a:schemeClr>
                </a:solidFill>
              </a:rPr>
              <a:t>Andrea L. Jackson</a:t>
            </a:r>
          </a:p>
          <a:p>
            <a:pPr indent="-228600">
              <a:lnSpc>
                <a:spcPct val="90000"/>
              </a:lnSpc>
              <a:spcAft>
                <a:spcPts val="600"/>
              </a:spcAft>
              <a:buFont typeface="Arial" panose="020B0604020202020204" pitchFamily="34" charset="0"/>
              <a:buChar char="•"/>
            </a:pPr>
            <a:r>
              <a:rPr lang="en-US" sz="2800" b="1" dirty="0">
                <a:solidFill>
                  <a:schemeClr val="bg1">
                    <a:alpha val="80000"/>
                  </a:schemeClr>
                </a:solidFill>
                <a:hlinkClick r:id="rId5">
                  <a:extLst>
                    <a:ext uri="{A12FA001-AC4F-418D-AE19-62706E023703}">
                      <ahyp:hlinkClr xmlns:ahyp="http://schemas.microsoft.com/office/drawing/2018/hyperlinkcolor" val="tx"/>
                    </a:ext>
                  </a:extLst>
                </a:hlinkClick>
              </a:rPr>
              <a:t>reidfaithandfinance@gmail.com</a:t>
            </a:r>
            <a:endParaRPr lang="en-US" sz="2800" b="1" dirty="0">
              <a:solidFill>
                <a:schemeClr val="bg1">
                  <a:alpha val="80000"/>
                </a:schemeClr>
              </a:solidFill>
            </a:endParaRPr>
          </a:p>
          <a:p>
            <a:pPr indent="-228600">
              <a:lnSpc>
                <a:spcPct val="90000"/>
              </a:lnSpc>
              <a:spcAft>
                <a:spcPts val="600"/>
              </a:spcAft>
              <a:buFont typeface="Arial" panose="020B0604020202020204" pitchFamily="34" charset="0"/>
              <a:buChar char="•"/>
            </a:pPr>
            <a:r>
              <a:rPr lang="en-US" sz="2800" b="1" dirty="0">
                <a:solidFill>
                  <a:schemeClr val="bg1">
                    <a:alpha val="80000"/>
                  </a:schemeClr>
                </a:solidFill>
              </a:rPr>
              <a:t>www.andrealewan.com</a:t>
            </a:r>
          </a:p>
        </p:txBody>
      </p:sp>
      <p:sp>
        <p:nvSpPr>
          <p:cNvPr id="9" name="Title 1">
            <a:extLst>
              <a:ext uri="{FF2B5EF4-FFF2-40B4-BE49-F238E27FC236}">
                <a16:creationId xmlns:a16="http://schemas.microsoft.com/office/drawing/2014/main" id="{9BD1B0BC-6D56-7240-BF01-7B5B256678D6}"/>
              </a:ext>
            </a:extLst>
          </p:cNvPr>
          <p:cNvSpPr txBox="1">
            <a:spLocks/>
          </p:cNvSpPr>
          <p:nvPr/>
        </p:nvSpPr>
        <p:spPr>
          <a:xfrm>
            <a:off x="355787" y="5870603"/>
            <a:ext cx="6794520" cy="906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chemeClr val="bg1"/>
                </a:solidFill>
              </a:rPr>
              <a:t>Stewardship:  The Other 90% class will start end of October 2024</a:t>
            </a:r>
          </a:p>
        </p:txBody>
      </p:sp>
    </p:spTree>
    <p:extLst>
      <p:ext uri="{BB962C8B-B14F-4D97-AF65-F5344CB8AC3E}">
        <p14:creationId xmlns:p14="http://schemas.microsoft.com/office/powerpoint/2010/main" val="12129625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blue and white logo">
            <a:extLst>
              <a:ext uri="{FF2B5EF4-FFF2-40B4-BE49-F238E27FC236}">
                <a16:creationId xmlns:a16="http://schemas.microsoft.com/office/drawing/2014/main" id="{3D7556AA-4388-9685-9FFF-9642C4FE980C}"/>
              </a:ext>
            </a:extLst>
          </p:cNvPr>
          <p:cNvPicPr>
            <a:picLocks noGrp="1" noRot="1" noChangeAspect="1" noMove="1" noResize="1" noEditPoints="1" noAdjustHandles="1" noChangeArrowheads="1" noChangeShapeType="1" noCrop="1"/>
          </p:cNvPicPr>
          <p:nvPr/>
        </p:nvPicPr>
        <p:blipFill rotWithShape="1">
          <a:blip r:embed="rId2">
            <a:alphaModFix amt="40000"/>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4" name="TextBox 3">
            <a:extLst>
              <a:ext uri="{FF2B5EF4-FFF2-40B4-BE49-F238E27FC236}">
                <a16:creationId xmlns:a16="http://schemas.microsoft.com/office/drawing/2014/main" id="{44065485-7A91-21A3-F48D-CCAE1D360D15}"/>
              </a:ext>
            </a:extLst>
          </p:cNvPr>
          <p:cNvSpPr txBox="1"/>
          <p:nvPr/>
        </p:nvSpPr>
        <p:spPr>
          <a:xfrm>
            <a:off x="2175741" y="1437987"/>
            <a:ext cx="7913832" cy="356486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11500" b="1" dirty="0">
                <a:ln w="22225">
                  <a:solidFill>
                    <a:schemeClr val="tx1"/>
                  </a:solidFill>
                  <a:miter lim="800000"/>
                </a:ln>
                <a:solidFill>
                  <a:schemeClr val="bg2">
                    <a:lumMod val="50000"/>
                    <a:lumOff val="50000"/>
                  </a:schemeClr>
                </a:solidFill>
                <a:effectLst>
                  <a:outerShdw blurRad="38100" dist="38100" dir="2700000" algn="tl">
                    <a:srgbClr val="000000">
                      <a:alpha val="43137"/>
                    </a:srgbClr>
                  </a:outerShdw>
                </a:effectLst>
                <a:latin typeface="+mj-lt"/>
                <a:ea typeface="+mj-ea"/>
                <a:cs typeface="+mj-cs"/>
              </a:rPr>
              <a:t>LET’S PRAY TOGETHER!</a:t>
            </a:r>
          </a:p>
        </p:txBody>
      </p:sp>
    </p:spTree>
    <p:extLst>
      <p:ext uri="{BB962C8B-B14F-4D97-AF65-F5344CB8AC3E}">
        <p14:creationId xmlns:p14="http://schemas.microsoft.com/office/powerpoint/2010/main" val="1491075311"/>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blue and white logo">
            <a:extLst>
              <a:ext uri="{FF2B5EF4-FFF2-40B4-BE49-F238E27FC236}">
                <a16:creationId xmlns:a16="http://schemas.microsoft.com/office/drawing/2014/main" id="{3D7556AA-4388-9685-9FFF-9642C4FE980C}"/>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4" name="TextBox 3">
            <a:extLst>
              <a:ext uri="{FF2B5EF4-FFF2-40B4-BE49-F238E27FC236}">
                <a16:creationId xmlns:a16="http://schemas.microsoft.com/office/drawing/2014/main" id="{44065485-7A91-21A3-F48D-CCAE1D360D15}"/>
              </a:ext>
            </a:extLst>
          </p:cNvPr>
          <p:cNvSpPr txBox="1"/>
          <p:nvPr/>
        </p:nvSpPr>
        <p:spPr>
          <a:xfrm>
            <a:off x="1021976" y="1996141"/>
            <a:ext cx="10255624" cy="3030072"/>
          </a:xfrm>
          <a:prstGeom prst="rect">
            <a:avLst/>
          </a:prstGeom>
          <a:solidFill>
            <a:srgbClr val="FFFFFF">
              <a:alpha val="91000"/>
            </a:srgbClr>
          </a:solidFill>
          <a:ln w="279400" cap="sq" cmpd="thinThick" algn="ctr">
            <a:solidFill>
              <a:srgbClr val="FFFFFF">
                <a:alpha val="91000"/>
              </a:srgbClr>
            </a:solidFill>
            <a:prstDash val="solid"/>
            <a:miter lim="800000"/>
          </a:ln>
        </p:spPr>
        <p:txBody>
          <a:bodyPr vert="horz" wrap="square" lIns="91440" tIns="45720" rIns="91440" bIns="45720" rtlCol="0" anchor="ctr">
            <a:normAutofit/>
          </a:bodyPr>
          <a:lstStyle/>
          <a:p>
            <a:pPr algn="ctr">
              <a:lnSpc>
                <a:spcPct val="90000"/>
              </a:lnSpc>
              <a:spcBef>
                <a:spcPct val="0"/>
              </a:spcBef>
              <a:spcAft>
                <a:spcPts val="600"/>
              </a:spcAft>
            </a:pPr>
            <a:r>
              <a:rPr lang="en-US" sz="7200" b="1" dirty="0">
                <a:ln w="22225">
                  <a:solidFill>
                    <a:schemeClr val="tx1"/>
                  </a:solidFill>
                  <a:miter lim="800000"/>
                </a:ln>
                <a:solidFill>
                  <a:schemeClr val="accent6"/>
                </a:solidFill>
                <a:latin typeface="+mj-lt"/>
                <a:ea typeface="+mj-ea"/>
                <a:cs typeface="+mj-cs"/>
              </a:rPr>
              <a:t>The Doors Of The Church Are Open!</a:t>
            </a:r>
          </a:p>
        </p:txBody>
      </p:sp>
    </p:spTree>
    <p:extLst>
      <p:ext uri="{BB962C8B-B14F-4D97-AF65-F5344CB8AC3E}">
        <p14:creationId xmlns:p14="http://schemas.microsoft.com/office/powerpoint/2010/main" val="4278800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10;&#10;Description automatically generated">
            <a:extLst>
              <a:ext uri="{FF2B5EF4-FFF2-40B4-BE49-F238E27FC236}">
                <a16:creationId xmlns:a16="http://schemas.microsoft.com/office/drawing/2014/main" id="{4E11C7CB-59D2-2C05-60B2-D51D726D11B0}"/>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121" b="1"/>
          <a:stretch/>
        </p:blipFill>
        <p:spPr>
          <a:xfrm>
            <a:off x="20" y="10"/>
            <a:ext cx="12191980" cy="6866290"/>
          </a:xfrm>
          <a:prstGeom prst="rect">
            <a:avLst/>
          </a:prstGeom>
        </p:spPr>
      </p:pic>
      <p:sp>
        <p:nvSpPr>
          <p:cNvPr id="2" name="Title 1">
            <a:extLst>
              <a:ext uri="{FF2B5EF4-FFF2-40B4-BE49-F238E27FC236}">
                <a16:creationId xmlns:a16="http://schemas.microsoft.com/office/drawing/2014/main" id="{BF725A53-E5B0-1E8E-3005-AAA8D3144195}"/>
              </a:ext>
            </a:extLst>
          </p:cNvPr>
          <p:cNvSpPr>
            <a:spLocks noGrp="1"/>
          </p:cNvSpPr>
          <p:nvPr>
            <p:ph type="title"/>
          </p:nvPr>
        </p:nvSpPr>
        <p:spPr>
          <a:xfrm>
            <a:off x="463446" y="1235669"/>
            <a:ext cx="10515600" cy="1027845"/>
          </a:xfrm>
        </p:spPr>
        <p:txBody>
          <a:bodyPr/>
          <a:lstStyle/>
          <a:p>
            <a:pPr algn="ctr"/>
            <a:r>
              <a:rPr lang="en-US" b="1" dirty="0">
                <a:solidFill>
                  <a:schemeClr val="bg1"/>
                </a:solidFill>
              </a:rPr>
              <a:t>What is Faith?</a:t>
            </a:r>
            <a:endParaRPr lang="en-US" dirty="0">
              <a:solidFill>
                <a:schemeClr val="bg1"/>
              </a:solidFill>
            </a:endParaRPr>
          </a:p>
        </p:txBody>
      </p:sp>
      <p:sp>
        <p:nvSpPr>
          <p:cNvPr id="4" name="Content Placeholder 3">
            <a:extLst>
              <a:ext uri="{FF2B5EF4-FFF2-40B4-BE49-F238E27FC236}">
                <a16:creationId xmlns:a16="http://schemas.microsoft.com/office/drawing/2014/main" id="{F4E062BF-557B-9A11-522C-3E5C0B815576}"/>
              </a:ext>
            </a:extLst>
          </p:cNvPr>
          <p:cNvSpPr>
            <a:spLocks noGrp="1"/>
          </p:cNvSpPr>
          <p:nvPr>
            <p:ph idx="1"/>
          </p:nvPr>
        </p:nvSpPr>
        <p:spPr>
          <a:xfrm>
            <a:off x="463446" y="2447779"/>
            <a:ext cx="10884108" cy="4351338"/>
          </a:xfrm>
        </p:spPr>
        <p:txBody>
          <a:bodyPr/>
          <a:lstStyle/>
          <a:p>
            <a:pPr marL="457200" lvl="1" indent="0">
              <a:buNone/>
            </a:pPr>
            <a:r>
              <a:rPr lang="en-US" sz="2800" b="1" dirty="0">
                <a:solidFill>
                  <a:schemeClr val="bg1"/>
                </a:solidFill>
              </a:rPr>
              <a:t>Hebrews 11:1</a:t>
            </a:r>
          </a:p>
          <a:p>
            <a:pPr marL="457200" lvl="1" indent="0">
              <a:buNone/>
            </a:pPr>
            <a:r>
              <a:rPr lang="en-US" sz="2800" b="0" i="0" dirty="0">
                <a:solidFill>
                  <a:schemeClr val="bg1"/>
                </a:solidFill>
                <a:effectLst/>
                <a:latin typeface="system-ui"/>
              </a:rPr>
              <a:t>Now faith is the substance of things hoped for, the evidence of things not seen.</a:t>
            </a:r>
          </a:p>
          <a:p>
            <a:pPr marL="457200" lvl="1" indent="0">
              <a:buNone/>
            </a:pPr>
            <a:endParaRPr lang="en-US" sz="2800" dirty="0">
              <a:solidFill>
                <a:schemeClr val="bg1"/>
              </a:solidFill>
              <a:latin typeface="system-ui"/>
            </a:endParaRPr>
          </a:p>
          <a:p>
            <a:pPr marL="457200" lvl="1" indent="0">
              <a:buNone/>
            </a:pPr>
            <a:r>
              <a:rPr lang="en-US" sz="2800" b="1" dirty="0">
                <a:solidFill>
                  <a:schemeClr val="bg1"/>
                </a:solidFill>
                <a:latin typeface="system-ui"/>
              </a:rPr>
              <a:t>James 2:26 </a:t>
            </a:r>
          </a:p>
          <a:p>
            <a:pPr marL="457200" lvl="1" indent="0">
              <a:buNone/>
            </a:pPr>
            <a:r>
              <a:rPr lang="en-US" sz="2800" b="0" i="0" dirty="0">
                <a:solidFill>
                  <a:schemeClr val="bg1"/>
                </a:solidFill>
                <a:effectLst/>
                <a:latin typeface="system-ui"/>
              </a:rPr>
              <a:t>For just as the [human] body without the spirit is dead, so faith without works [of obedience] is also dead.</a:t>
            </a:r>
          </a:p>
          <a:p>
            <a:br>
              <a:rPr lang="en-US" sz="2000" b="0" i="0" dirty="0">
                <a:solidFill>
                  <a:srgbClr val="4A4A4A"/>
                </a:solidFill>
                <a:effectLst/>
                <a:latin typeface="system-ui"/>
                <a:hlinkClick r:id="rId3" tooltip="View Full Chapter"/>
              </a:rPr>
            </a:br>
            <a:endParaRPr lang="en-US" sz="2800" dirty="0">
              <a:solidFill>
                <a:srgbClr val="000000"/>
              </a:solidFill>
              <a:latin typeface="system-ui"/>
            </a:endParaRPr>
          </a:p>
          <a:p>
            <a:pPr marL="457200" lvl="1" indent="0">
              <a:buNone/>
            </a:pPr>
            <a:endParaRPr lang="en-US" sz="2800" dirty="0"/>
          </a:p>
        </p:txBody>
      </p:sp>
    </p:spTree>
    <p:extLst>
      <p:ext uri="{BB962C8B-B14F-4D97-AF65-F5344CB8AC3E}">
        <p14:creationId xmlns:p14="http://schemas.microsoft.com/office/powerpoint/2010/main" val="26412989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blue and white logo">
            <a:extLst>
              <a:ext uri="{FF2B5EF4-FFF2-40B4-BE49-F238E27FC236}">
                <a16:creationId xmlns:a16="http://schemas.microsoft.com/office/drawing/2014/main" id="{3D7556AA-4388-9685-9FFF-9642C4FE980C}"/>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4" name="TextBox 3">
            <a:extLst>
              <a:ext uri="{FF2B5EF4-FFF2-40B4-BE49-F238E27FC236}">
                <a16:creationId xmlns:a16="http://schemas.microsoft.com/office/drawing/2014/main" id="{44065485-7A91-21A3-F48D-CCAE1D360D15}"/>
              </a:ext>
            </a:extLst>
          </p:cNvPr>
          <p:cNvSpPr txBox="1"/>
          <p:nvPr/>
        </p:nvSpPr>
        <p:spPr>
          <a:xfrm>
            <a:off x="1039906" y="2032000"/>
            <a:ext cx="10255624" cy="3030072"/>
          </a:xfrm>
          <a:prstGeom prst="rect">
            <a:avLst/>
          </a:prstGeom>
          <a:solidFill>
            <a:srgbClr val="FFFFFF">
              <a:alpha val="91000"/>
            </a:srgbClr>
          </a:solidFill>
          <a:ln w="285750" cap="sq" cmpd="thinThick" algn="ctr">
            <a:solidFill>
              <a:srgbClr val="FFFFFF">
                <a:alpha val="91000"/>
              </a:srgbClr>
            </a:solidFill>
            <a:prstDash val="solid"/>
            <a:miter lim="800000"/>
          </a:ln>
        </p:spPr>
        <p:txBody>
          <a:bodyPr vert="horz" wrap="square" lIns="91440" tIns="45720" rIns="91440" bIns="45720" rtlCol="0" anchor="ctr">
            <a:normAutofit/>
          </a:bodyPr>
          <a:lstStyle/>
          <a:p>
            <a:pPr algn="ctr">
              <a:lnSpc>
                <a:spcPct val="90000"/>
              </a:lnSpc>
              <a:spcBef>
                <a:spcPct val="0"/>
              </a:spcBef>
              <a:spcAft>
                <a:spcPts val="600"/>
              </a:spcAft>
            </a:pPr>
            <a:r>
              <a:rPr lang="en-US" sz="13500" b="1" dirty="0">
                <a:ln w="22225">
                  <a:solidFill>
                    <a:schemeClr val="tx1"/>
                  </a:solidFill>
                  <a:miter lim="800000"/>
                </a:ln>
                <a:solidFill>
                  <a:schemeClr val="accent5"/>
                </a:solidFill>
                <a:latin typeface="The Serif Hand Extrablack" panose="03070B02030502020204" pitchFamily="66" charset="0"/>
                <a:ea typeface="+mj-ea"/>
                <a:cs typeface="+mj-cs"/>
              </a:rPr>
              <a:t>Thank You!</a:t>
            </a:r>
          </a:p>
        </p:txBody>
      </p:sp>
    </p:spTree>
    <p:extLst>
      <p:ext uri="{BB962C8B-B14F-4D97-AF65-F5344CB8AC3E}">
        <p14:creationId xmlns:p14="http://schemas.microsoft.com/office/powerpoint/2010/main" val="22992436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10;&#10;Description automatically generated with medium confidence">
            <a:extLst>
              <a:ext uri="{FF2B5EF4-FFF2-40B4-BE49-F238E27FC236}">
                <a16:creationId xmlns:a16="http://schemas.microsoft.com/office/drawing/2014/main" id="{4D7CC935-1D5B-82CA-BC7B-45A788889AA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0044316B-416C-1B4F-B38D-920BE728B285}"/>
              </a:ext>
            </a:extLst>
          </p:cNvPr>
          <p:cNvPicPr>
            <a:picLocks noGrp="1" noRot="1" noChangeAspect="1" noMove="1" noResize="1" noEditPoints="1" noAdjustHandles="1" noChangeArrowheads="1" noChangeShapeType="1" noCrop="1"/>
          </p:cNvPicPr>
          <p:nvPr/>
        </p:nvPicPr>
        <p:blipFill>
          <a:blip r:embed="rId3"/>
          <a:stretch>
            <a:fillRect/>
          </a:stretch>
        </p:blipFill>
        <p:spPr>
          <a:xfrm>
            <a:off x="1334611" y="752624"/>
            <a:ext cx="9522777" cy="5352752"/>
          </a:xfrm>
          <a:prstGeom prst="rect">
            <a:avLst/>
          </a:prstGeom>
        </p:spPr>
      </p:pic>
    </p:spTree>
    <p:extLst>
      <p:ext uri="{BB962C8B-B14F-4D97-AF65-F5344CB8AC3E}">
        <p14:creationId xmlns:p14="http://schemas.microsoft.com/office/powerpoint/2010/main" val="1361170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3644BFD-D22E-4019-B666-387DA51AE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5FE9FE4C-C9E0-4C54-8010-EA9D29CD4D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7956356" y="1890469"/>
            <a:ext cx="5860051" cy="2079143"/>
            <a:chOff x="6081624" y="1998368"/>
            <a:chExt cx="5613457" cy="782175"/>
          </a:xfrm>
          <a:solidFill>
            <a:schemeClr val="accent4"/>
          </a:solidFill>
        </p:grpSpPr>
        <p:sp>
          <p:nvSpPr>
            <p:cNvPr id="11" name="Rectangle 10">
              <a:extLst>
                <a:ext uri="{FF2B5EF4-FFF2-40B4-BE49-F238E27FC236}">
                  <a16:creationId xmlns:a16="http://schemas.microsoft.com/office/drawing/2014/main" id="{56FAD6EF-0374-46BD-901E-E901DCA01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847ABE-275E-4DCA-B164-A672D517F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3776B14B-F2F4-4825-8DA8-8C7A0F2B3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466344"/>
            <a:ext cx="11111729" cy="591782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logo&#10;&#10;Description automatically generated">
            <a:extLst>
              <a:ext uri="{FF2B5EF4-FFF2-40B4-BE49-F238E27FC236}">
                <a16:creationId xmlns:a16="http://schemas.microsoft.com/office/drawing/2014/main" id="{9C5D485D-5779-CD7A-1688-3BF0B02F42F0}"/>
              </a:ext>
            </a:extLst>
          </p:cNvPr>
          <p:cNvPicPr>
            <a:picLocks noChangeAspect="1"/>
          </p:cNvPicPr>
          <p:nvPr/>
        </p:nvPicPr>
        <p:blipFill>
          <a:blip r:embed="rId2">
            <a:extLst>
              <a:ext uri="{28A0092B-C50C-407E-A947-70E740481C1C}">
                <a14:useLocalDpi xmlns:a14="http://schemas.microsoft.com/office/drawing/2010/main" val="0"/>
              </a:ext>
            </a:extLst>
          </a:blip>
          <a:srcRect b="9007"/>
          <a:stretch/>
        </p:blipFill>
        <p:spPr>
          <a:xfrm>
            <a:off x="838200" y="704765"/>
            <a:ext cx="10628376" cy="5440003"/>
          </a:xfrm>
          <a:prstGeom prst="rect">
            <a:avLst/>
          </a:prstGeom>
        </p:spPr>
      </p:pic>
    </p:spTree>
    <p:extLst>
      <p:ext uri="{BB962C8B-B14F-4D97-AF65-F5344CB8AC3E}">
        <p14:creationId xmlns:p14="http://schemas.microsoft.com/office/powerpoint/2010/main" val="96204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EE7705F-636C-3334-FED8-3FDFC80B1994}"/>
              </a:ext>
            </a:extLst>
          </p:cNvPr>
          <p:cNvSpPr/>
          <p:nvPr>
            <p:custDataLst>
              <p:tags r:id="rId2"/>
            </p:custDataLst>
          </p:nvPr>
        </p:nvSpPr>
        <p:spPr>
          <a:xfrm>
            <a:off x="6286500" y="430530"/>
            <a:ext cx="5524500" cy="891540"/>
          </a:xfrm>
          <a:prstGeom prst="roundRect">
            <a:avLst/>
          </a:prstGeom>
          <a:solidFill>
            <a:srgbClr val="F4F4F4"/>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a:bodyPr>
          <a:lstStyle/>
          <a:p>
            <a:r>
              <a:rPr lang="en-US" sz="2000">
                <a:solidFill>
                  <a:srgbClr val="5B5B5B"/>
                </a:solidFill>
              </a:rPr>
              <a:t>Please download and install the Slido app on all computers you use</a:t>
            </a:r>
          </a:p>
        </p:txBody>
      </p:sp>
      <p:pic>
        <p:nvPicPr>
          <p:cNvPr id="4" name="Graphic 3">
            <a:extLst>
              <a:ext uri="{FF2B5EF4-FFF2-40B4-BE49-F238E27FC236}">
                <a16:creationId xmlns:a16="http://schemas.microsoft.com/office/drawing/2014/main" id="{F533599B-BDCB-2C5D-D8E2-AE360FD7AE72}"/>
              </a:ext>
            </a:extLst>
          </p:cNvPr>
          <p:cNvPicPr>
            <a:picLocks/>
          </p:cNvPicPr>
          <p:nvPr>
            <p:custDataLst>
              <p:tags r:id="rId3"/>
            </p:custDataLst>
          </p:nvPr>
        </p:nvPicPr>
        <p:blipFill>
          <a:blip r:embed="rId9">
            <a:extLst>
              <a:ext uri="{96DAC541-7B7A-43D3-8B79-37D633B846F1}">
                <asvg:svgBlip xmlns:asvg="http://schemas.microsoft.com/office/drawing/2016/SVG/main" r:embed="rId10"/>
              </a:ext>
            </a:extLst>
          </a:blip>
          <a:stretch>
            <a:fillRect/>
          </a:stretch>
        </p:blipFill>
        <p:spPr>
          <a:xfrm>
            <a:off x="10826048" y="577634"/>
            <a:ext cx="597332" cy="597332"/>
          </a:xfrm>
          <a:prstGeom prst="rect">
            <a:avLst/>
          </a:prstGeom>
        </p:spPr>
      </p:pic>
      <p:pic>
        <p:nvPicPr>
          <p:cNvPr id="6" name="Graphic 5">
            <a:extLst>
              <a:ext uri="{FF2B5EF4-FFF2-40B4-BE49-F238E27FC236}">
                <a16:creationId xmlns:a16="http://schemas.microsoft.com/office/drawing/2014/main" id="{D888A469-239F-F84E-627D-FC1A857B98A3}"/>
              </a:ext>
            </a:extLst>
          </p:cNvPr>
          <p:cNvPicPr>
            <a:picLocks/>
          </p:cNvPicPr>
          <p:nvPr>
            <p:custDataLst>
              <p:tags r:id="rId4"/>
            </p:custDataLst>
          </p:nvPr>
        </p:nvPicPr>
        <p:blipFill>
          <a:blip r:embed="rId11">
            <a:extLst>
              <a:ext uri="{96DAC541-7B7A-43D3-8B79-37D633B846F1}">
                <asvg:svgBlip xmlns:asvg="http://schemas.microsoft.com/office/drawing/2016/SVG/main" r:embed="rId12"/>
              </a:ext>
            </a:extLst>
          </a:blip>
          <a:stretch>
            <a:fillRect/>
          </a:stretch>
        </p:blipFill>
        <p:spPr>
          <a:xfrm>
            <a:off x="3901440" y="617220"/>
            <a:ext cx="1036320" cy="518160"/>
          </a:xfrm>
          <a:prstGeom prst="rect">
            <a:avLst/>
          </a:prstGeom>
        </p:spPr>
      </p:pic>
      <p:pic>
        <p:nvPicPr>
          <p:cNvPr id="8" name="Graphic 7">
            <a:extLst>
              <a:ext uri="{FF2B5EF4-FFF2-40B4-BE49-F238E27FC236}">
                <a16:creationId xmlns:a16="http://schemas.microsoft.com/office/drawing/2014/main" id="{427A1333-84BC-8983-9D22-B5E56541875C}"/>
              </a:ext>
            </a:extLst>
          </p:cNvPr>
          <p:cNvPicPr>
            <a:picLocks/>
          </p:cNvPicPr>
          <p:nvPr>
            <p:custDataLst>
              <p:tags r:id="rId5"/>
            </p:custDataLst>
          </p:nvPr>
        </p:nvPicPr>
        <p:blipFill>
          <a:blip r:embed="rId13">
            <a:extLst>
              <a:ext uri="{96DAC541-7B7A-43D3-8B79-37D633B846F1}">
                <asvg:svgBlip xmlns:asvg="http://schemas.microsoft.com/office/drawing/2016/SVG/main" r:embed="rId14"/>
              </a:ext>
            </a:extLst>
          </a:blip>
          <a:stretch>
            <a:fillRect/>
          </a:stretch>
        </p:blipFill>
        <p:spPr>
          <a:xfrm>
            <a:off x="1158240" y="2270760"/>
            <a:ext cx="2316480" cy="2316480"/>
          </a:xfrm>
          <a:prstGeom prst="rect">
            <a:avLst/>
          </a:prstGeom>
        </p:spPr>
      </p:pic>
      <p:sp>
        <p:nvSpPr>
          <p:cNvPr id="9" name="Rectangle 8">
            <a:extLst>
              <a:ext uri="{FF2B5EF4-FFF2-40B4-BE49-F238E27FC236}">
                <a16:creationId xmlns:a16="http://schemas.microsoft.com/office/drawing/2014/main" id="{8A3CE97E-FEDC-511A-72F7-6F9B086C5545}"/>
              </a:ext>
            </a:extLst>
          </p:cNvPr>
          <p:cNvSpPr/>
          <p:nvPr>
            <p:custDataLst>
              <p:tags r:id="rId6"/>
            </p:custDataLst>
          </p:nvPr>
        </p:nvSpPr>
        <p:spPr>
          <a:xfrm>
            <a:off x="3901440" y="2571750"/>
            <a:ext cx="7315199" cy="1714500"/>
          </a:xfrm>
          <a:prstGeom prst="rect">
            <a:avLst/>
          </a:prstGeom>
          <a:noFill/>
          <a:ln w="1905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a:solidFill>
                  <a:srgbClr val="5B5B5B"/>
                </a:solidFill>
              </a:rPr>
              <a:t>What area of your finances concerns you the most</a:t>
            </a:r>
          </a:p>
        </p:txBody>
      </p:sp>
      <p:sp>
        <p:nvSpPr>
          <p:cNvPr id="10" name="Rectangle 9">
            <a:extLst>
              <a:ext uri="{FF2B5EF4-FFF2-40B4-BE49-F238E27FC236}">
                <a16:creationId xmlns:a16="http://schemas.microsoft.com/office/drawing/2014/main" id="{53EE8603-831F-507B-957E-C4B5254DFFBC}"/>
              </a:ext>
            </a:extLst>
          </p:cNvPr>
          <p:cNvSpPr/>
          <p:nvPr>
            <p:custDataLst>
              <p:tags r:id="rId7"/>
            </p:custDataLst>
          </p:nvPr>
        </p:nvSpPr>
        <p:spPr>
          <a:xfrm>
            <a:off x="3901440" y="6032500"/>
            <a:ext cx="7315199" cy="518160"/>
          </a:xfrm>
          <a:prstGeom prst="rect">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r>
              <a:rPr lang="en-US" sz="2200" b="1">
                <a:solidFill>
                  <a:srgbClr val="5B5B5B"/>
                </a:solidFill>
              </a:rPr>
              <a:t>ⓘ</a:t>
            </a:r>
            <a:r>
              <a:rPr lang="en-US" sz="20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2644288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blue and white logo&#10;&#10;Description automatically generated">
            <a:extLst>
              <a:ext uri="{FF2B5EF4-FFF2-40B4-BE49-F238E27FC236}">
                <a16:creationId xmlns:a16="http://schemas.microsoft.com/office/drawing/2014/main" id="{4E11C7CB-59D2-2C05-60B2-D51D726D11B0}"/>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121" b="1"/>
          <a:stretch/>
        </p:blipFill>
        <p:spPr>
          <a:xfrm>
            <a:off x="20" y="10"/>
            <a:ext cx="12191980" cy="6866290"/>
          </a:xfrm>
          <a:prstGeom prst="rect">
            <a:avLst/>
          </a:prstGeom>
        </p:spPr>
      </p:pic>
      <p:sp>
        <p:nvSpPr>
          <p:cNvPr id="2" name="Title 1">
            <a:extLst>
              <a:ext uri="{FF2B5EF4-FFF2-40B4-BE49-F238E27FC236}">
                <a16:creationId xmlns:a16="http://schemas.microsoft.com/office/drawing/2014/main" id="{BF725A53-E5B0-1E8E-3005-AAA8D3144195}"/>
              </a:ext>
            </a:extLst>
          </p:cNvPr>
          <p:cNvSpPr>
            <a:spLocks noGrp="1"/>
          </p:cNvSpPr>
          <p:nvPr>
            <p:ph type="title"/>
          </p:nvPr>
        </p:nvSpPr>
        <p:spPr>
          <a:xfrm>
            <a:off x="838200" y="621073"/>
            <a:ext cx="10515600" cy="1325563"/>
          </a:xfrm>
        </p:spPr>
        <p:txBody>
          <a:bodyPr/>
          <a:lstStyle/>
          <a:p>
            <a:r>
              <a:rPr lang="en-US" b="1" dirty="0">
                <a:solidFill>
                  <a:schemeClr val="bg1"/>
                </a:solidFill>
              </a:rPr>
              <a:t>Provision:  </a:t>
            </a:r>
            <a:br>
              <a:rPr lang="en-US" b="1" dirty="0">
                <a:solidFill>
                  <a:schemeClr val="bg1"/>
                </a:solidFill>
              </a:rPr>
            </a:br>
            <a:r>
              <a:rPr lang="en-US" dirty="0">
                <a:solidFill>
                  <a:schemeClr val="bg1"/>
                </a:solidFill>
              </a:rPr>
              <a:t>God did it Before, God Will Do it Again</a:t>
            </a:r>
          </a:p>
        </p:txBody>
      </p:sp>
      <p:sp>
        <p:nvSpPr>
          <p:cNvPr id="4" name="Content Placeholder 3">
            <a:extLst>
              <a:ext uri="{FF2B5EF4-FFF2-40B4-BE49-F238E27FC236}">
                <a16:creationId xmlns:a16="http://schemas.microsoft.com/office/drawing/2014/main" id="{F4E062BF-557B-9A11-522C-3E5C0B815576}"/>
              </a:ext>
            </a:extLst>
          </p:cNvPr>
          <p:cNvSpPr>
            <a:spLocks noGrp="1"/>
          </p:cNvSpPr>
          <p:nvPr>
            <p:ph idx="1"/>
          </p:nvPr>
        </p:nvSpPr>
        <p:spPr>
          <a:xfrm>
            <a:off x="838200" y="2035489"/>
            <a:ext cx="10515600" cy="4351338"/>
          </a:xfrm>
        </p:spPr>
        <p:txBody>
          <a:bodyPr/>
          <a:lstStyle/>
          <a:p>
            <a:pPr marL="0" indent="0">
              <a:buNone/>
            </a:pPr>
            <a:r>
              <a:rPr lang="en-US" dirty="0">
                <a:solidFill>
                  <a:schemeClr val="bg1"/>
                </a:solidFill>
              </a:rPr>
              <a:t>1</a:t>
            </a:r>
            <a:r>
              <a:rPr lang="en-US" baseline="30000" dirty="0">
                <a:solidFill>
                  <a:schemeClr val="bg1"/>
                </a:solidFill>
              </a:rPr>
              <a:t>st</a:t>
            </a:r>
            <a:r>
              <a:rPr lang="en-US" dirty="0">
                <a:solidFill>
                  <a:schemeClr val="bg1"/>
                </a:solidFill>
              </a:rPr>
              <a:t> Kings 17:2-6</a:t>
            </a:r>
          </a:p>
          <a:p>
            <a:pPr algn="l"/>
            <a:r>
              <a:rPr lang="en-US" b="1" i="0" baseline="30000" dirty="0">
                <a:solidFill>
                  <a:schemeClr val="bg1"/>
                </a:solidFill>
                <a:effectLst/>
                <a:latin typeface="system-ui"/>
              </a:rPr>
              <a:t>2 </a:t>
            </a:r>
            <a:r>
              <a:rPr lang="en-US" b="0" i="0" dirty="0">
                <a:solidFill>
                  <a:schemeClr val="bg1"/>
                </a:solidFill>
                <a:effectLst/>
                <a:latin typeface="system-ui"/>
              </a:rPr>
              <a:t>Then the word of the </a:t>
            </a:r>
            <a:r>
              <a:rPr lang="en-US" b="0" i="0" cap="small" dirty="0">
                <a:solidFill>
                  <a:schemeClr val="bg1"/>
                </a:solidFill>
                <a:effectLst/>
                <a:latin typeface="system-ui"/>
              </a:rPr>
              <a:t>Lord</a:t>
            </a:r>
            <a:r>
              <a:rPr lang="en-US" b="0" i="0" dirty="0">
                <a:solidFill>
                  <a:schemeClr val="bg1"/>
                </a:solidFill>
                <a:effectLst/>
                <a:latin typeface="system-ui"/>
              </a:rPr>
              <a:t> came to Elijah: </a:t>
            </a:r>
            <a:r>
              <a:rPr lang="en-US" b="1" i="0" baseline="30000" dirty="0">
                <a:solidFill>
                  <a:schemeClr val="bg1"/>
                </a:solidFill>
                <a:effectLst/>
                <a:latin typeface="system-ui"/>
              </a:rPr>
              <a:t>3 </a:t>
            </a:r>
            <a:r>
              <a:rPr lang="en-US" b="0" i="0" dirty="0">
                <a:solidFill>
                  <a:schemeClr val="bg1"/>
                </a:solidFill>
                <a:effectLst/>
                <a:latin typeface="system-ui"/>
              </a:rPr>
              <a:t>“Leave here, turn eastward and hide in the </a:t>
            </a:r>
            <a:r>
              <a:rPr lang="en-US" b="0" i="0" dirty="0" err="1">
                <a:solidFill>
                  <a:schemeClr val="bg1"/>
                </a:solidFill>
                <a:effectLst/>
                <a:latin typeface="system-ui"/>
              </a:rPr>
              <a:t>Kerith</a:t>
            </a:r>
            <a:r>
              <a:rPr lang="en-US" b="0" i="0" dirty="0">
                <a:solidFill>
                  <a:schemeClr val="bg1"/>
                </a:solidFill>
                <a:effectLst/>
                <a:latin typeface="system-ui"/>
              </a:rPr>
              <a:t> Ravine, east of the Jordan. </a:t>
            </a:r>
            <a:r>
              <a:rPr lang="en-US" b="1" i="0" baseline="30000" dirty="0">
                <a:solidFill>
                  <a:schemeClr val="bg1"/>
                </a:solidFill>
                <a:effectLst/>
                <a:latin typeface="system-ui"/>
              </a:rPr>
              <a:t>4 </a:t>
            </a:r>
            <a:r>
              <a:rPr lang="en-US" b="0" i="0" dirty="0">
                <a:solidFill>
                  <a:schemeClr val="bg1"/>
                </a:solidFill>
                <a:effectLst/>
                <a:latin typeface="system-ui"/>
              </a:rPr>
              <a:t>You will drink from the brook, and I have directed the ravens to supply you with food there.”</a:t>
            </a:r>
          </a:p>
          <a:p>
            <a:pPr algn="l"/>
            <a:r>
              <a:rPr lang="en-US" b="1" i="0" baseline="30000" dirty="0">
                <a:solidFill>
                  <a:schemeClr val="bg1"/>
                </a:solidFill>
                <a:effectLst/>
                <a:latin typeface="system-ui"/>
              </a:rPr>
              <a:t>5 </a:t>
            </a:r>
            <a:r>
              <a:rPr lang="en-US" b="0" i="0" dirty="0">
                <a:solidFill>
                  <a:schemeClr val="bg1"/>
                </a:solidFill>
                <a:effectLst/>
                <a:latin typeface="system-ui"/>
              </a:rPr>
              <a:t>So he did what the </a:t>
            </a:r>
            <a:r>
              <a:rPr lang="en-US" b="0" i="0" cap="small" dirty="0">
                <a:solidFill>
                  <a:schemeClr val="bg1"/>
                </a:solidFill>
                <a:effectLst/>
                <a:latin typeface="system-ui"/>
              </a:rPr>
              <a:t>Lord</a:t>
            </a:r>
            <a:r>
              <a:rPr lang="en-US" b="0" i="0" dirty="0">
                <a:solidFill>
                  <a:schemeClr val="bg1"/>
                </a:solidFill>
                <a:effectLst/>
                <a:latin typeface="system-ui"/>
              </a:rPr>
              <a:t> had told him. He went to the </a:t>
            </a:r>
            <a:r>
              <a:rPr lang="en-US" b="0" i="0" dirty="0" err="1">
                <a:solidFill>
                  <a:schemeClr val="bg1"/>
                </a:solidFill>
                <a:effectLst/>
                <a:latin typeface="system-ui"/>
              </a:rPr>
              <a:t>Kerith</a:t>
            </a:r>
            <a:r>
              <a:rPr lang="en-US" b="0" i="0" dirty="0">
                <a:solidFill>
                  <a:schemeClr val="bg1"/>
                </a:solidFill>
                <a:effectLst/>
                <a:latin typeface="system-ui"/>
              </a:rPr>
              <a:t> Ravine, east of the Jordan, and stayed there. </a:t>
            </a:r>
            <a:r>
              <a:rPr lang="en-US" b="1" i="0" baseline="30000" dirty="0">
                <a:solidFill>
                  <a:schemeClr val="bg1"/>
                </a:solidFill>
                <a:effectLst/>
                <a:latin typeface="system-ui"/>
              </a:rPr>
              <a:t>6 </a:t>
            </a:r>
            <a:r>
              <a:rPr lang="en-US" b="0" i="0" dirty="0">
                <a:solidFill>
                  <a:schemeClr val="bg1"/>
                </a:solidFill>
                <a:effectLst/>
                <a:latin typeface="system-ui"/>
              </a:rPr>
              <a:t>The ravens brought him bread and meat in the morning and bread and meat in the evening, and he drank from the brook.</a:t>
            </a:r>
          </a:p>
          <a:p>
            <a:pPr lvl="1"/>
            <a:endParaRPr lang="en-US" dirty="0"/>
          </a:p>
        </p:txBody>
      </p:sp>
    </p:spTree>
    <p:extLst>
      <p:ext uri="{BB962C8B-B14F-4D97-AF65-F5344CB8AC3E}">
        <p14:creationId xmlns:p14="http://schemas.microsoft.com/office/powerpoint/2010/main" val="2872295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10;&#10;Description automatically generated">
            <a:extLst>
              <a:ext uri="{FF2B5EF4-FFF2-40B4-BE49-F238E27FC236}">
                <a16:creationId xmlns:a16="http://schemas.microsoft.com/office/drawing/2014/main" id="{4E11C7CB-59D2-2C05-60B2-D51D726D11B0}"/>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121" b="1"/>
          <a:stretch/>
        </p:blipFill>
        <p:spPr>
          <a:xfrm>
            <a:off x="20" y="10"/>
            <a:ext cx="12191980" cy="6866290"/>
          </a:xfrm>
          <a:prstGeom prst="rect">
            <a:avLst/>
          </a:prstGeom>
        </p:spPr>
      </p:pic>
      <p:sp>
        <p:nvSpPr>
          <p:cNvPr id="2" name="Title 1">
            <a:extLst>
              <a:ext uri="{FF2B5EF4-FFF2-40B4-BE49-F238E27FC236}">
                <a16:creationId xmlns:a16="http://schemas.microsoft.com/office/drawing/2014/main" id="{BF725A53-E5B0-1E8E-3005-AAA8D3144195}"/>
              </a:ext>
            </a:extLst>
          </p:cNvPr>
          <p:cNvSpPr>
            <a:spLocks noGrp="1"/>
          </p:cNvSpPr>
          <p:nvPr>
            <p:ph type="title"/>
          </p:nvPr>
        </p:nvSpPr>
        <p:spPr>
          <a:xfrm>
            <a:off x="643330" y="621073"/>
            <a:ext cx="10515600" cy="1325563"/>
          </a:xfrm>
        </p:spPr>
        <p:txBody>
          <a:bodyPr/>
          <a:lstStyle/>
          <a:p>
            <a:r>
              <a:rPr lang="en-US" b="1" dirty="0">
                <a:solidFill>
                  <a:schemeClr val="bg1"/>
                </a:solidFill>
              </a:rPr>
              <a:t>Promises of God</a:t>
            </a:r>
            <a:endParaRPr lang="en-US" dirty="0">
              <a:solidFill>
                <a:schemeClr val="bg1"/>
              </a:solidFill>
            </a:endParaRPr>
          </a:p>
        </p:txBody>
      </p:sp>
      <p:sp>
        <p:nvSpPr>
          <p:cNvPr id="4" name="Content Placeholder 3">
            <a:extLst>
              <a:ext uri="{FF2B5EF4-FFF2-40B4-BE49-F238E27FC236}">
                <a16:creationId xmlns:a16="http://schemas.microsoft.com/office/drawing/2014/main" id="{F4E062BF-557B-9A11-522C-3E5C0B815576}"/>
              </a:ext>
            </a:extLst>
          </p:cNvPr>
          <p:cNvSpPr>
            <a:spLocks noGrp="1"/>
          </p:cNvSpPr>
          <p:nvPr>
            <p:ph idx="1"/>
          </p:nvPr>
        </p:nvSpPr>
        <p:spPr>
          <a:xfrm>
            <a:off x="718279" y="2050476"/>
            <a:ext cx="10515600" cy="4351338"/>
          </a:xfrm>
        </p:spPr>
        <p:txBody>
          <a:bodyPr>
            <a:normAutofit fontScale="92500" lnSpcReduction="20000"/>
          </a:bodyPr>
          <a:lstStyle/>
          <a:p>
            <a:pPr marL="0" indent="0">
              <a:buNone/>
            </a:pPr>
            <a:r>
              <a:rPr lang="en-US" sz="3000" b="1" dirty="0">
                <a:solidFill>
                  <a:schemeClr val="bg1"/>
                </a:solidFill>
              </a:rPr>
              <a:t>Matthew 6:25-27</a:t>
            </a:r>
          </a:p>
          <a:p>
            <a:pPr marL="0" indent="0">
              <a:buNone/>
            </a:pPr>
            <a:r>
              <a:rPr lang="en-US" sz="3000" b="1" i="0" baseline="30000" dirty="0">
                <a:solidFill>
                  <a:schemeClr val="bg1"/>
                </a:solidFill>
                <a:effectLst/>
                <a:latin typeface="system-ui"/>
              </a:rPr>
              <a:t>25 </a:t>
            </a:r>
            <a:r>
              <a:rPr lang="en-US" sz="3000" b="0" i="0" dirty="0">
                <a:solidFill>
                  <a:schemeClr val="bg1"/>
                </a:solidFill>
                <a:effectLst/>
                <a:latin typeface="system-ui"/>
              </a:rPr>
              <a:t>“Therefore I tell you, do not worry about your life, what you will eat or drink; or about your body, what you will wear. Is not life more than food, and the body more than clothes? </a:t>
            </a:r>
            <a:r>
              <a:rPr lang="en-US" sz="3000" b="1" i="0" baseline="30000" dirty="0">
                <a:solidFill>
                  <a:schemeClr val="bg1"/>
                </a:solidFill>
                <a:effectLst/>
                <a:latin typeface="system-ui"/>
              </a:rPr>
              <a:t>26 </a:t>
            </a:r>
            <a:r>
              <a:rPr lang="en-US" sz="3000" b="0" i="0" dirty="0">
                <a:solidFill>
                  <a:schemeClr val="bg1"/>
                </a:solidFill>
                <a:effectLst/>
                <a:latin typeface="system-ui"/>
              </a:rPr>
              <a:t>Look at the birds of the air; they do not sow or reap or store away in barns, and yet your heavenly Father feeds them. Are you not much more valuable than they? </a:t>
            </a:r>
            <a:r>
              <a:rPr lang="en-US" sz="3000" b="1" i="0" baseline="30000" dirty="0">
                <a:solidFill>
                  <a:schemeClr val="bg1"/>
                </a:solidFill>
                <a:effectLst/>
                <a:latin typeface="system-ui"/>
              </a:rPr>
              <a:t>27 </a:t>
            </a:r>
            <a:r>
              <a:rPr lang="en-US" sz="3000" b="0" i="0" dirty="0">
                <a:solidFill>
                  <a:schemeClr val="bg1"/>
                </a:solidFill>
                <a:effectLst/>
                <a:latin typeface="system-ui"/>
              </a:rPr>
              <a:t>Can any one of you by worrying add a single hour to your life?</a:t>
            </a:r>
          </a:p>
          <a:p>
            <a:pPr marL="0" indent="0">
              <a:buNone/>
            </a:pPr>
            <a:endParaRPr lang="en-US" sz="3000" dirty="0">
              <a:solidFill>
                <a:schemeClr val="bg1"/>
              </a:solidFill>
              <a:latin typeface="system-ui"/>
            </a:endParaRPr>
          </a:p>
          <a:p>
            <a:pPr marL="0" indent="0">
              <a:buNone/>
            </a:pPr>
            <a:r>
              <a:rPr lang="en-US" sz="3000" b="1" dirty="0">
                <a:solidFill>
                  <a:schemeClr val="bg1"/>
                </a:solidFill>
                <a:latin typeface="system-ui"/>
              </a:rPr>
              <a:t>Romans 8:28</a:t>
            </a:r>
          </a:p>
          <a:p>
            <a:pPr marL="0" indent="0">
              <a:buNone/>
            </a:pPr>
            <a:r>
              <a:rPr lang="en-US" sz="3000" b="1" i="0" baseline="30000" dirty="0">
                <a:solidFill>
                  <a:schemeClr val="bg1"/>
                </a:solidFill>
                <a:effectLst/>
                <a:latin typeface="system-ui"/>
              </a:rPr>
              <a:t>28 </a:t>
            </a:r>
            <a:r>
              <a:rPr lang="en-US" sz="3000" b="0" i="0" dirty="0">
                <a:solidFill>
                  <a:schemeClr val="bg1"/>
                </a:solidFill>
                <a:effectLst/>
                <a:latin typeface="system-ui"/>
              </a:rPr>
              <a:t>And we know that all things work together for good to those who love God, to those who are the called according to </a:t>
            </a:r>
            <a:r>
              <a:rPr lang="en-US" sz="3000" b="0" i="1" dirty="0">
                <a:solidFill>
                  <a:schemeClr val="bg1"/>
                </a:solidFill>
                <a:effectLst/>
                <a:latin typeface="system-ui"/>
              </a:rPr>
              <a:t>His</a:t>
            </a:r>
            <a:r>
              <a:rPr lang="en-US" sz="3000" b="0" i="0" dirty="0">
                <a:solidFill>
                  <a:schemeClr val="bg1"/>
                </a:solidFill>
                <a:effectLst/>
                <a:latin typeface="system-ui"/>
              </a:rPr>
              <a:t> purpose</a:t>
            </a:r>
          </a:p>
          <a:p>
            <a:pPr marL="0" indent="0">
              <a:buNone/>
            </a:pPr>
            <a:endParaRPr lang="en-US" sz="2000" b="0" i="0" dirty="0">
              <a:solidFill>
                <a:schemeClr val="bg1"/>
              </a:solidFill>
              <a:effectLst/>
              <a:latin typeface="system-ui"/>
            </a:endParaRPr>
          </a:p>
        </p:txBody>
      </p:sp>
    </p:spTree>
    <p:extLst>
      <p:ext uri="{BB962C8B-B14F-4D97-AF65-F5344CB8AC3E}">
        <p14:creationId xmlns:p14="http://schemas.microsoft.com/office/powerpoint/2010/main" val="3015190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open book with text on it&#10;&#10;Description automatically generated">
            <a:extLst>
              <a:ext uri="{FF2B5EF4-FFF2-40B4-BE49-F238E27FC236}">
                <a16:creationId xmlns:a16="http://schemas.microsoft.com/office/drawing/2014/main" id="{0C66B429-8D94-7B2C-F766-4B786AF8D93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00349987-F56D-7C20-36C8-164270604A66}"/>
              </a:ext>
            </a:extLst>
          </p:cNvPr>
          <p:cNvSpPr>
            <a:spLocks/>
          </p:cNvSpPr>
          <p:nvPr/>
        </p:nvSpPr>
        <p:spPr>
          <a:xfrm>
            <a:off x="2208062" y="2633273"/>
            <a:ext cx="7403523" cy="107025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dirty="0">
                <a:latin typeface="Bernard MT Condensed" panose="02050806060905020404" pitchFamily="18" charset="0"/>
              </a:rPr>
              <a:t>5 KEY BIBLICAL FINANCIAL PRINCIPLES</a:t>
            </a:r>
          </a:p>
          <a:p>
            <a:pPr algn="ctr"/>
            <a:r>
              <a:rPr lang="en-US" sz="2800" dirty="0">
                <a:latin typeface="Bernard MT Condensed" panose="02050806060905020404" pitchFamily="18" charset="0"/>
              </a:rPr>
              <a:t>God is not a respecter of persons (Acts 10:34), </a:t>
            </a:r>
          </a:p>
          <a:p>
            <a:pPr algn="ctr"/>
            <a:r>
              <a:rPr lang="en-US" sz="2800" dirty="0">
                <a:latin typeface="Bernard MT Condensed" panose="02050806060905020404" pitchFamily="18" charset="0"/>
              </a:rPr>
              <a:t>but a respecter of principles</a:t>
            </a:r>
          </a:p>
        </p:txBody>
      </p:sp>
      <p:sp>
        <p:nvSpPr>
          <p:cNvPr id="5" name="Rectangle 4">
            <a:extLst>
              <a:ext uri="{FF2B5EF4-FFF2-40B4-BE49-F238E27FC236}">
                <a16:creationId xmlns:a16="http://schemas.microsoft.com/office/drawing/2014/main" id="{4CBE6D62-684D-1B58-B703-A61A0D67F6DC}"/>
              </a:ext>
            </a:extLst>
          </p:cNvPr>
          <p:cNvSpPr>
            <a:spLocks/>
          </p:cNvSpPr>
          <p:nvPr/>
        </p:nvSpPr>
        <p:spPr>
          <a:xfrm>
            <a:off x="1530057" y="2633272"/>
            <a:ext cx="8759535" cy="2170417"/>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E295D3E-172C-E246-7D07-AF48C23DD215}"/>
              </a:ext>
            </a:extLst>
          </p:cNvPr>
          <p:cNvSpPr>
            <a:spLocks/>
          </p:cNvSpPr>
          <p:nvPr/>
        </p:nvSpPr>
        <p:spPr>
          <a:xfrm>
            <a:off x="655338" y="1956651"/>
            <a:ext cx="10508974" cy="174687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954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10;&#10;Description automatically generated with medium confidence">
            <a:extLst>
              <a:ext uri="{FF2B5EF4-FFF2-40B4-BE49-F238E27FC236}">
                <a16:creationId xmlns:a16="http://schemas.microsoft.com/office/drawing/2014/main" id="{C611A2EB-EE77-B570-DD9F-C3CD179FCA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blue and white logo&#10;&#10;Description automatically generated">
            <a:extLst>
              <a:ext uri="{FF2B5EF4-FFF2-40B4-BE49-F238E27FC236}">
                <a16:creationId xmlns:a16="http://schemas.microsoft.com/office/drawing/2014/main" id="{2C3B8662-BFB8-5B1D-7EC0-6F51DF38BFA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Frame 8">
            <a:extLst>
              <a:ext uri="{FF2B5EF4-FFF2-40B4-BE49-F238E27FC236}">
                <a16:creationId xmlns:a16="http://schemas.microsoft.com/office/drawing/2014/main" id="{2AAB2DA8-61F4-D6F7-A092-EC1DC78D9BAA}"/>
              </a:ext>
            </a:extLst>
          </p:cNvPr>
          <p:cNvSpPr/>
          <p:nvPr/>
        </p:nvSpPr>
        <p:spPr>
          <a:xfrm>
            <a:off x="466725" y="1813216"/>
            <a:ext cx="11258550" cy="3652404"/>
          </a:xfrm>
          <a:prstGeom prst="frame">
            <a:avLst>
              <a:gd name="adj1" fmla="val 9602"/>
            </a:avLst>
          </a:prstGeom>
          <a:noFill/>
          <a:ln w="3492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Rounded Corners 9">
            <a:extLst>
              <a:ext uri="{FF2B5EF4-FFF2-40B4-BE49-F238E27FC236}">
                <a16:creationId xmlns:a16="http://schemas.microsoft.com/office/drawing/2014/main" id="{2EE0B441-3854-1612-B4F1-028BA86B9857}"/>
              </a:ext>
            </a:extLst>
          </p:cNvPr>
          <p:cNvSpPr/>
          <p:nvPr/>
        </p:nvSpPr>
        <p:spPr>
          <a:xfrm>
            <a:off x="1433946" y="2512002"/>
            <a:ext cx="9434946" cy="2119745"/>
          </a:xfrm>
          <a:prstGeom prst="roundRect">
            <a:avLst>
              <a:gd name="adj" fmla="val 5147"/>
            </a:avLst>
          </a:prstGeom>
          <a:no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600" dirty="0">
                <a:ln>
                  <a:solidFill>
                    <a:schemeClr val="tx1"/>
                  </a:solidFill>
                </a:ln>
                <a:latin typeface="Bernard MT Condensed" panose="02050806060905020404" pitchFamily="18" charset="0"/>
              </a:rPr>
              <a:t>The 10-10-80 RULE</a:t>
            </a:r>
          </a:p>
        </p:txBody>
      </p:sp>
    </p:spTree>
    <p:extLst>
      <p:ext uri="{BB962C8B-B14F-4D97-AF65-F5344CB8AC3E}">
        <p14:creationId xmlns:p14="http://schemas.microsoft.com/office/powerpoint/2010/main" val="39747946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12.0.5522"/>
  <p:tag name="SLIDO_PRESENTATION_ID" val="00000000-0000-0000-0000-000000000000"/>
  <p:tag name="SLIDO_EVENT_UUID" val="af4dc29c-b731-4559-8b53-b451e80d3bb8"/>
  <p:tag name="SLIDO_EVENT_SECTION_UUID" val="6c9b629d-8754-454d-a366-b1562257d745"/>
</p:tagLst>
</file>

<file path=ppt/tags/tag2.xml><?xml version="1.0" encoding="utf-8"?>
<p:tagLst xmlns:a="http://schemas.openxmlformats.org/drawingml/2006/main" xmlns:r="http://schemas.openxmlformats.org/officeDocument/2006/relationships" xmlns:p="http://schemas.openxmlformats.org/presentationml/2006/main">
  <p:tag name="SLIDO_METADATA" val="eyJUaW1lc3RhbXAiOjE3MjYwNTk4NDB9"/>
  <p:tag name="SLIDO_TYPE" val="SlidoPoll"/>
  <p:tag name="SLIDO_POLL_UUID" val="2c7ee512-5799-4ab7-809a-cd5d2b6015fd"/>
  <p:tag name="SLIDO_TIMELINE" val="W3sicG9sbFF1ZXN0aW9uVXVpZCI6IjYwMzRlYTgyLWExOWQtNDQ3YS1iMmM2LWFiZjM5MGVkOGQ3NSIsInNob3dSZXN1bHRzIjp0cnVlLCJzaG93Q29ycmVjdEFuc3dlcnMiOmZhbHNlLCJ2b3RpbmdMb2NrZWQiOmZhbHNlfV0="/>
</p:tagLst>
</file>

<file path=ppt/tags/tag3.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4.xml><?xml version="1.0" encoding="utf-8"?>
<p:tagLst xmlns:a="http://schemas.openxmlformats.org/drawingml/2006/main" xmlns:r="http://schemas.openxmlformats.org/officeDocument/2006/relationships" xmlns:p="http://schemas.openxmlformats.org/presentationml/2006/main">
  <p:tag name="SLIDO_ELEMENT" val="dotty"/>
</p:tagLst>
</file>

<file path=ppt/tags/tag5.xml><?xml version="1.0" encoding="utf-8"?>
<p:tagLst xmlns:a="http://schemas.openxmlformats.org/drawingml/2006/main" xmlns:r="http://schemas.openxmlformats.org/officeDocument/2006/relationships" xmlns:p="http://schemas.openxmlformats.org/presentationml/2006/main">
  <p:tag name="SLIDO_ELEMENT" val="logo"/>
</p:tagLst>
</file>

<file path=ppt/tags/tag6.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7.xml><?xml version="1.0" encoding="utf-8"?>
<p:tagLst xmlns:a="http://schemas.openxmlformats.org/drawingml/2006/main" xmlns:r="http://schemas.openxmlformats.org/officeDocument/2006/relationships" xmlns:p="http://schemas.openxmlformats.org/presentationml/2006/main">
  <p:tag name="SLIDO_ELEMENT" val="title"/>
</p:tagLst>
</file>

<file path=ppt/tags/tag8.xml><?xml version="1.0" encoding="utf-8"?>
<p:tagLst xmlns:a="http://schemas.openxmlformats.org/drawingml/2006/main" xmlns:r="http://schemas.openxmlformats.org/officeDocument/2006/relationships" xmlns:p="http://schemas.openxmlformats.org/presentationml/2006/main">
  <p:tag name="SLIDO_ELEMENT" val="footer"/>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C0837B1E79043449A6BA0D06928E7BD" ma:contentTypeVersion="10" ma:contentTypeDescription="Create a new document." ma:contentTypeScope="" ma:versionID="a105ae407b6444e9ac99568cbd7ee108">
  <xsd:schema xmlns:xsd="http://www.w3.org/2001/XMLSchema" xmlns:xs="http://www.w3.org/2001/XMLSchema" xmlns:p="http://schemas.microsoft.com/office/2006/metadata/properties" xmlns:ns3="1200a652-a314-4465-9e3b-eee3981a03cd" targetNamespace="http://schemas.microsoft.com/office/2006/metadata/properties" ma:root="true" ma:fieldsID="59e7f2ae03360b74e501f57254a54ac2" ns3:_="">
    <xsd:import namespace="1200a652-a314-4465-9e3b-eee3981a03cd"/>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SearchPropertie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00a652-a314-4465-9e3b-eee3981a03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MediaServiceSystemTags" ma:index="17" nillable="true" ma:displayName="MediaServiceSystemTags" ma:hidden="true" ma:internalName="MediaServiceSystemTag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17A608E-35EA-4B8F-8FD0-16924A10F820}">
  <ds:schemaRefs>
    <ds:schemaRef ds:uri="http://schemas.microsoft.com/office/2006/documentManagement/types"/>
    <ds:schemaRef ds:uri="http://schemas.microsoft.com/office/2006/metadata/properties"/>
    <ds:schemaRef ds:uri="http://www.w3.org/XML/1998/namespace"/>
    <ds:schemaRef ds:uri="http://purl.org/dc/terms/"/>
    <ds:schemaRef ds:uri="http://purl.org/dc/dcmitype/"/>
    <ds:schemaRef ds:uri="http://schemas.microsoft.com/office/infopath/2007/PartnerControls"/>
    <ds:schemaRef ds:uri="http://schemas.openxmlformats.org/package/2006/metadata/core-properties"/>
    <ds:schemaRef ds:uri="1200a652-a314-4465-9e3b-eee3981a03cd"/>
    <ds:schemaRef ds:uri="http://purl.org/dc/elements/1.1/"/>
  </ds:schemaRefs>
</ds:datastoreItem>
</file>

<file path=customXml/itemProps2.xml><?xml version="1.0" encoding="utf-8"?>
<ds:datastoreItem xmlns:ds="http://schemas.openxmlformats.org/officeDocument/2006/customXml" ds:itemID="{B9D93490-9B15-4116-8F78-7D625CD38C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00a652-a314-4465-9e3b-eee3981a03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46417FC-350F-4346-8FEB-AC28DE69AEC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1622</TotalTime>
  <Words>1601</Words>
  <Application>Microsoft Office PowerPoint</Application>
  <PresentationFormat>Widescreen</PresentationFormat>
  <Paragraphs>278</Paragraphs>
  <Slides>42</Slides>
  <Notes>7</Notes>
  <HiddenSlides>0</HiddenSlides>
  <MMClips>0</MMClips>
  <ScaleCrop>false</ScaleCrop>
  <HeadingPairs>
    <vt:vector size="8" baseType="variant">
      <vt:variant>
        <vt:lpstr>Fonts Used</vt:lpstr>
      </vt:variant>
      <vt:variant>
        <vt:i4>16</vt:i4>
      </vt:variant>
      <vt:variant>
        <vt:lpstr>Theme</vt:lpstr>
      </vt:variant>
      <vt:variant>
        <vt:i4>4</vt:i4>
      </vt:variant>
      <vt:variant>
        <vt:lpstr>Embedded OLE Servers</vt:lpstr>
      </vt:variant>
      <vt:variant>
        <vt:i4>1</vt:i4>
      </vt:variant>
      <vt:variant>
        <vt:lpstr>Slide Titles</vt:lpstr>
      </vt:variant>
      <vt:variant>
        <vt:i4>42</vt:i4>
      </vt:variant>
    </vt:vector>
  </HeadingPairs>
  <TitlesOfParts>
    <vt:vector size="63" baseType="lpstr">
      <vt:lpstr>Alasassy Caps</vt:lpstr>
      <vt:lpstr>Angsana New</vt:lpstr>
      <vt:lpstr>Aptos</vt:lpstr>
      <vt:lpstr>Aptos Display</vt:lpstr>
      <vt:lpstr>Arial</vt:lpstr>
      <vt:lpstr>Arial Unicode MS</vt:lpstr>
      <vt:lpstr>Baskerville Old Face</vt:lpstr>
      <vt:lpstr>Bernard MT Condensed</vt:lpstr>
      <vt:lpstr>Bodoni MT Black</vt:lpstr>
      <vt:lpstr>Helvetica</vt:lpstr>
      <vt:lpstr>HGｺﾞｼｯｸM</vt:lpstr>
      <vt:lpstr>Perpetua</vt:lpstr>
      <vt:lpstr>system-ui</vt:lpstr>
      <vt:lpstr>The Serif Hand Extrablack</vt:lpstr>
      <vt:lpstr>Trebuchet MS</vt:lpstr>
      <vt:lpstr>Wingdings</vt:lpstr>
      <vt:lpstr>Office Theme</vt:lpstr>
      <vt:lpstr>Office Theme</vt:lpstr>
      <vt:lpstr>Office Theme</vt:lpstr>
      <vt:lpstr>Office Theme</vt:lpstr>
      <vt:lpstr>Chart</vt:lpstr>
      <vt:lpstr>PowerPoint Presentation</vt:lpstr>
      <vt:lpstr>PowerPoint Presentation</vt:lpstr>
      <vt:lpstr>PowerPoint Presentation</vt:lpstr>
      <vt:lpstr>What is Faith?</vt:lpstr>
      <vt:lpstr>PowerPoint Presentation</vt:lpstr>
      <vt:lpstr>Provision:   God did it Before, God Will Do it Again</vt:lpstr>
      <vt:lpstr>Promises of God</vt:lpstr>
      <vt:lpstr>PowerPoint Presentation</vt:lpstr>
      <vt:lpstr>PowerPoint Presentation</vt:lpstr>
      <vt:lpstr>PowerPoint Presentation</vt:lpstr>
      <vt:lpstr>PowerPoint Presentation</vt:lpstr>
      <vt:lpstr>PowerPoint Presentation</vt:lpstr>
      <vt:lpstr>God only ask for 10% but ….</vt:lpstr>
      <vt:lpstr>PowerPoint Presentation</vt:lpstr>
      <vt:lpstr>The Theory of Decreasing Responsibility</vt:lpstr>
      <vt:lpstr>PowerPoint Presentation</vt:lpstr>
      <vt:lpstr>SAVING vs INVESTING</vt:lpstr>
      <vt:lpstr>Account ONE:</vt:lpstr>
      <vt:lpstr>Account TWO:</vt:lpstr>
      <vt:lpstr>Account THREE:</vt:lpstr>
      <vt:lpstr>PowerPoint Presentation</vt:lpstr>
      <vt:lpstr>Become an Owner, Not a Loaner </vt:lpstr>
      <vt:lpstr>Are You Earning a Guaranteed Loss? </vt:lpstr>
      <vt:lpstr>PowerPoint Presentation</vt:lpstr>
      <vt:lpstr>The Rule of 72… Sometimes called the Bankers Rule</vt:lpstr>
      <vt:lpstr>PowerPoint Presentation</vt:lpstr>
      <vt:lpstr>Debt Elimination</vt:lpstr>
      <vt:lpstr>PowerPoint Presentation</vt:lpstr>
      <vt:lpstr>PowerPoint Presentation</vt:lpstr>
      <vt:lpstr>PowerPoint Presentation</vt:lpstr>
      <vt:lpstr>PowerPoint Presentation</vt:lpstr>
      <vt:lpstr> Prioritize Wants vs Needs</vt:lpstr>
      <vt:lpstr>BUDGETING</vt:lpstr>
      <vt:lpstr>PowerPoint Presentation</vt:lpstr>
      <vt:lpstr>PowerPoint Presentation</vt:lpstr>
      <vt:lpstr>PowerPoint Presentation</vt:lpstr>
      <vt:lpstr>Contact Me:   Complimentary Consultation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Taylor Woods</dc:creator>
  <cp:lastModifiedBy>Preston Jacob</cp:lastModifiedBy>
  <cp:revision>21</cp:revision>
  <dcterms:created xsi:type="dcterms:W3CDTF">2024-09-03T20:32:35Z</dcterms:created>
  <dcterms:modified xsi:type="dcterms:W3CDTF">2024-09-11T16:19:56Z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0x010100CC0837B1E79043449A6BA0D06928E7BD</vt:lpwstr>
  </property>
  <property fmtid="{D5CDD505-2E9C-101B-9397-08002B2CF9AE}" pid="3" name="SlidoAppVersion">
    <vt:lpwstr>1.12.0.5522</vt:lpwstr>
  </property>
</Properties>
</file>