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62" r:id="rId2"/>
    <p:sldMasterId id="2147483648" r:id="rId3"/>
    <p:sldMasterId id="2147483660" r:id="rId4"/>
  </p:sldMasterIdLst>
  <p:notesMasterIdLst>
    <p:notesMasterId r:id="rId27"/>
  </p:notesMasterIdLst>
  <p:sldIdLst>
    <p:sldId id="271" r:id="rId5"/>
    <p:sldId id="272" r:id="rId6"/>
    <p:sldId id="273" r:id="rId7"/>
    <p:sldId id="274" r:id="rId8"/>
    <p:sldId id="259" r:id="rId9"/>
    <p:sldId id="260" r:id="rId10"/>
    <p:sldId id="279" r:id="rId11"/>
    <p:sldId id="261" r:id="rId12"/>
    <p:sldId id="263" r:id="rId13"/>
    <p:sldId id="280" r:id="rId14"/>
    <p:sldId id="264" r:id="rId15"/>
    <p:sldId id="281" r:id="rId16"/>
    <p:sldId id="265" r:id="rId17"/>
    <p:sldId id="266" r:id="rId18"/>
    <p:sldId id="282" r:id="rId19"/>
    <p:sldId id="270" r:id="rId20"/>
    <p:sldId id="283" r:id="rId21"/>
    <p:sldId id="275" r:id="rId22"/>
    <p:sldId id="276" r:id="rId23"/>
    <p:sldId id="278" r:id="rId24"/>
    <p:sldId id="277" r:id="rId25"/>
    <p:sldId id="262"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0C62"/>
    <a:srgbClr val="0AF0CA"/>
    <a:srgbClr val="66FF99"/>
    <a:srgbClr val="477C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F85967-C072-49A8-B30D-FAB82304439C}" v="1" dt="2024-09-18T15:47:11.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6" d="100"/>
          <a:sy n="106" d="100"/>
        </p:scale>
        <p:origin x="7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B72812E-A9C7-4EA9-81DE-B2671C7A2255}" type="datetimeFigureOut">
              <a:rPr lang="en-US" smtClean="0"/>
              <a:t>9/18/2024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F5F540A-3DDF-46F8-99AE-6F8FFE61543D}" type="slidenum">
              <a:rPr lang="en-US" smtClean="0"/>
              <a:t>‹#›</a:t>
            </a:fld>
            <a:endParaRPr lang="en-US"/>
          </a:p>
        </p:txBody>
      </p:sp>
    </p:spTree>
    <p:extLst>
      <p:ext uri="{BB962C8B-B14F-4D97-AF65-F5344CB8AC3E}">
        <p14:creationId xmlns:p14="http://schemas.microsoft.com/office/powerpoint/2010/main" val="3763248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5F540A-3DDF-46F8-99AE-6F8FFE61543D}" type="slidenum">
              <a:rPr lang="en-US" smtClean="0"/>
              <a:t>14</a:t>
            </a:fld>
            <a:endParaRPr lang="en-US"/>
          </a:p>
        </p:txBody>
      </p:sp>
    </p:spTree>
    <p:extLst>
      <p:ext uri="{BB962C8B-B14F-4D97-AF65-F5344CB8AC3E}">
        <p14:creationId xmlns:p14="http://schemas.microsoft.com/office/powerpoint/2010/main" val="446646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004DB-EEA6-D4BC-0EFF-74D461EBD2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D93691-5E0A-1F5A-9AC7-FC91715C8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28B13C-8E4F-9BEC-7351-0C0E15214E79}"/>
              </a:ext>
            </a:extLst>
          </p:cNvPr>
          <p:cNvSpPr>
            <a:spLocks noGrp="1"/>
          </p:cNvSpPr>
          <p:nvPr>
            <p:ph type="dt" sz="half" idx="10"/>
          </p:nvPr>
        </p:nvSpPr>
        <p:spPr/>
        <p:txBody>
          <a:bodyPr/>
          <a:lstStyle/>
          <a:p>
            <a:fld id="{37F2F3B6-06E9-4848-A1B8-59DDAFFB24B3}" type="datetimeFigureOut">
              <a:rPr lang="en-US" smtClean="0"/>
              <a:t>9/18/2024</a:t>
            </a:fld>
            <a:endParaRPr lang="en-US"/>
          </a:p>
        </p:txBody>
      </p:sp>
      <p:sp>
        <p:nvSpPr>
          <p:cNvPr id="5" name="Footer Placeholder 4">
            <a:extLst>
              <a:ext uri="{FF2B5EF4-FFF2-40B4-BE49-F238E27FC236}">
                <a16:creationId xmlns:a16="http://schemas.microsoft.com/office/drawing/2014/main" id="{DF64D042-8394-1A6E-320E-A800E97B1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32C27-65AB-3F30-C1C3-EB3C58BDEF51}"/>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1047319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22051-3BC4-E4EB-A954-24A579B9A5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F49152-2C37-0FB7-08B3-9DD6F107A5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0BD38-7ED8-B6F7-018C-7BDACED77E59}"/>
              </a:ext>
            </a:extLst>
          </p:cNvPr>
          <p:cNvSpPr>
            <a:spLocks noGrp="1"/>
          </p:cNvSpPr>
          <p:nvPr>
            <p:ph type="dt" sz="half" idx="10"/>
          </p:nvPr>
        </p:nvSpPr>
        <p:spPr/>
        <p:txBody>
          <a:bodyPr/>
          <a:lstStyle/>
          <a:p>
            <a:fld id="{37F2F3B6-06E9-4848-A1B8-59DDAFFB24B3}" type="datetimeFigureOut">
              <a:rPr lang="en-US" smtClean="0"/>
              <a:t>9/18/2024</a:t>
            </a:fld>
            <a:endParaRPr lang="en-US"/>
          </a:p>
        </p:txBody>
      </p:sp>
      <p:sp>
        <p:nvSpPr>
          <p:cNvPr id="5" name="Footer Placeholder 4">
            <a:extLst>
              <a:ext uri="{FF2B5EF4-FFF2-40B4-BE49-F238E27FC236}">
                <a16:creationId xmlns:a16="http://schemas.microsoft.com/office/drawing/2014/main" id="{A9F81A23-8B03-A98F-AB50-2DAD76346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DEA0C-A2A1-1083-DD40-AC6EC3E26089}"/>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744186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E9C7F4-342B-6C67-48B3-C7B5224761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030D56-B649-906D-2219-69CA0D0CED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7C8E9-FD71-D46B-FDC3-48585AE0A6B8}"/>
              </a:ext>
            </a:extLst>
          </p:cNvPr>
          <p:cNvSpPr>
            <a:spLocks noGrp="1"/>
          </p:cNvSpPr>
          <p:nvPr>
            <p:ph type="dt" sz="half" idx="10"/>
          </p:nvPr>
        </p:nvSpPr>
        <p:spPr/>
        <p:txBody>
          <a:bodyPr/>
          <a:lstStyle/>
          <a:p>
            <a:fld id="{37F2F3B6-06E9-4848-A1B8-59DDAFFB24B3}" type="datetimeFigureOut">
              <a:rPr lang="en-US" smtClean="0"/>
              <a:t>9/18/2024</a:t>
            </a:fld>
            <a:endParaRPr lang="en-US"/>
          </a:p>
        </p:txBody>
      </p:sp>
      <p:sp>
        <p:nvSpPr>
          <p:cNvPr id="5" name="Footer Placeholder 4">
            <a:extLst>
              <a:ext uri="{FF2B5EF4-FFF2-40B4-BE49-F238E27FC236}">
                <a16:creationId xmlns:a16="http://schemas.microsoft.com/office/drawing/2014/main" id="{79CA84DB-391C-BD7D-1BCA-EE69ED15F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CFADE-B36D-63A0-DB2F-C211B53841D6}"/>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3216195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53BE-139A-F3EF-3CB5-E104E8422C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737FC-6511-A67F-A198-DAFAAED69A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9B60D8-8311-5A56-DA05-C72ADF125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A2E2A7-8BBD-0B5E-8713-82DA8C46F05E}"/>
              </a:ext>
            </a:extLst>
          </p:cNvPr>
          <p:cNvSpPr>
            <a:spLocks noGrp="1"/>
          </p:cNvSpPr>
          <p:nvPr>
            <p:ph type="dt" sz="half" idx="10"/>
          </p:nvPr>
        </p:nvSpPr>
        <p:spPr/>
        <p:txBody>
          <a:bodyPr/>
          <a:lstStyle/>
          <a:p>
            <a:fld id="{4CEDF2E1-45BD-4401-8387-E2A7BCC47EB0}" type="datetimeFigureOut">
              <a:rPr lang="en-US" smtClean="0"/>
              <a:t>9/18/2024</a:t>
            </a:fld>
            <a:endParaRPr lang="en-US"/>
          </a:p>
        </p:txBody>
      </p:sp>
      <p:sp>
        <p:nvSpPr>
          <p:cNvPr id="6" name="Footer Placeholder 5">
            <a:extLst>
              <a:ext uri="{FF2B5EF4-FFF2-40B4-BE49-F238E27FC236}">
                <a16:creationId xmlns:a16="http://schemas.microsoft.com/office/drawing/2014/main" id="{1CFEAFAA-830E-84FC-8008-C9B937C92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15441-BDAE-C23D-05B0-F3D0C09268D9}"/>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062337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C83E4-8EB0-20ED-8050-4422DFDBBF36}"/>
              </a:ext>
            </a:extLst>
          </p:cNvPr>
          <p:cNvSpPr>
            <a:spLocks noGrp="1"/>
          </p:cNvSpPr>
          <p:nvPr>
            <p:ph type="dt" sz="half" idx="10"/>
          </p:nvPr>
        </p:nvSpPr>
        <p:spPr/>
        <p:txBody>
          <a:bodyPr/>
          <a:lstStyle/>
          <a:p>
            <a:fld id="{4CEDF2E1-45BD-4401-8387-E2A7BCC47EB0}" type="datetimeFigureOut">
              <a:rPr lang="en-US" smtClean="0"/>
              <a:t>9/18/2024</a:t>
            </a:fld>
            <a:endParaRPr lang="en-US"/>
          </a:p>
        </p:txBody>
      </p:sp>
      <p:sp>
        <p:nvSpPr>
          <p:cNvPr id="3" name="Footer Placeholder 2">
            <a:extLst>
              <a:ext uri="{FF2B5EF4-FFF2-40B4-BE49-F238E27FC236}">
                <a16:creationId xmlns:a16="http://schemas.microsoft.com/office/drawing/2014/main" id="{8F52981F-A2A3-F030-01DD-0D57F7434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61D604-34FC-85FF-6736-362BA7609813}"/>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84956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52744-78A4-80FF-DD22-C2BE7FF6F999}"/>
              </a:ext>
            </a:extLst>
          </p:cNvPr>
          <p:cNvSpPr>
            <a:spLocks noGrp="1"/>
          </p:cNvSpPr>
          <p:nvPr>
            <p:ph type="dt" sz="half" idx="10"/>
          </p:nvPr>
        </p:nvSpPr>
        <p:spPr/>
        <p:txBody>
          <a:bodyPr/>
          <a:lstStyle/>
          <a:p>
            <a:fld id="{B84D78F9-BC31-4FF0-AD31-D3F4F9146D6E}" type="datetimeFigureOut">
              <a:rPr lang="en-US" smtClean="0"/>
              <a:t>9/18/2024</a:t>
            </a:fld>
            <a:endParaRPr lang="en-US"/>
          </a:p>
        </p:txBody>
      </p:sp>
      <p:sp>
        <p:nvSpPr>
          <p:cNvPr id="3" name="Footer Placeholder 2">
            <a:extLst>
              <a:ext uri="{FF2B5EF4-FFF2-40B4-BE49-F238E27FC236}">
                <a16:creationId xmlns:a16="http://schemas.microsoft.com/office/drawing/2014/main" id="{1517DEB6-261C-FAEC-E13F-90BA1E75FA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C9A3F-24B3-A130-044F-C56E611227FF}"/>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2109107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48DEAD-CA7A-BDC9-E727-BC48E5E7F54F}"/>
              </a:ext>
            </a:extLst>
          </p:cNvPr>
          <p:cNvSpPr>
            <a:spLocks noGrp="1"/>
          </p:cNvSpPr>
          <p:nvPr>
            <p:ph type="dt" sz="half" idx="10"/>
          </p:nvPr>
        </p:nvSpPr>
        <p:spPr/>
        <p:txBody>
          <a:bodyPr/>
          <a:lstStyle/>
          <a:p>
            <a:fld id="{9DEFFE2D-920E-4CDC-BF07-2B0744F8303F}" type="datetimeFigureOut">
              <a:rPr lang="en-US" smtClean="0"/>
              <a:t>9/18/2024</a:t>
            </a:fld>
            <a:endParaRPr lang="en-US"/>
          </a:p>
        </p:txBody>
      </p:sp>
      <p:sp>
        <p:nvSpPr>
          <p:cNvPr id="3" name="Footer Placeholder 2">
            <a:extLst>
              <a:ext uri="{FF2B5EF4-FFF2-40B4-BE49-F238E27FC236}">
                <a16:creationId xmlns:a16="http://schemas.microsoft.com/office/drawing/2014/main" id="{EC5E282F-7937-79E9-471E-6FECFD09A9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FF92A6-9CE8-3D9A-9EFD-FACF9AED0CC9}"/>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2330413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F650-9B3A-C2BA-DE11-139771207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FCD6E-0DC8-348A-8D03-10E8A9E525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3BF10-E8F7-2DC2-200B-2FA6623670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63F262-4332-10D0-7630-13E858DF3D40}"/>
              </a:ext>
            </a:extLst>
          </p:cNvPr>
          <p:cNvSpPr>
            <a:spLocks noGrp="1"/>
          </p:cNvSpPr>
          <p:nvPr>
            <p:ph type="dt" sz="half" idx="10"/>
          </p:nvPr>
        </p:nvSpPr>
        <p:spPr/>
        <p:txBody>
          <a:bodyPr/>
          <a:lstStyle/>
          <a:p>
            <a:fld id="{9DEFFE2D-920E-4CDC-BF07-2B0744F8303F}" type="datetimeFigureOut">
              <a:rPr lang="en-US" smtClean="0"/>
              <a:t>9/18/2024</a:t>
            </a:fld>
            <a:endParaRPr lang="en-US"/>
          </a:p>
        </p:txBody>
      </p:sp>
      <p:sp>
        <p:nvSpPr>
          <p:cNvPr id="6" name="Footer Placeholder 5">
            <a:extLst>
              <a:ext uri="{FF2B5EF4-FFF2-40B4-BE49-F238E27FC236}">
                <a16:creationId xmlns:a16="http://schemas.microsoft.com/office/drawing/2014/main" id="{F1314725-B949-0D8C-EEE5-27D8E5349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CAA4C-1558-ECDD-043D-F07CDD827095}"/>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389988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94B6-36E0-62F2-5088-07CA71CF11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0EA904-8A56-DEB5-2B54-E9356BC189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26F98-27D7-D3DA-6414-8C5CB84510B2}"/>
              </a:ext>
            </a:extLst>
          </p:cNvPr>
          <p:cNvSpPr>
            <a:spLocks noGrp="1"/>
          </p:cNvSpPr>
          <p:nvPr>
            <p:ph type="dt" sz="half" idx="10"/>
          </p:nvPr>
        </p:nvSpPr>
        <p:spPr/>
        <p:txBody>
          <a:bodyPr/>
          <a:lstStyle/>
          <a:p>
            <a:fld id="{37F2F3B6-06E9-4848-A1B8-59DDAFFB24B3}" type="datetimeFigureOut">
              <a:rPr lang="en-US" smtClean="0"/>
              <a:t>9/18/2024</a:t>
            </a:fld>
            <a:endParaRPr lang="en-US"/>
          </a:p>
        </p:txBody>
      </p:sp>
      <p:sp>
        <p:nvSpPr>
          <p:cNvPr id="5" name="Footer Placeholder 4">
            <a:extLst>
              <a:ext uri="{FF2B5EF4-FFF2-40B4-BE49-F238E27FC236}">
                <a16:creationId xmlns:a16="http://schemas.microsoft.com/office/drawing/2014/main" id="{D3C67A57-371E-F380-4CA7-6AAE45DFD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8B7CD-4A2A-E16C-B950-D0160FC7DB40}"/>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136821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96646-7D44-5D01-291A-3753818C2F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3AC9D-61CB-DA1A-C94B-033F6C78EF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4979C0-22FE-1A4D-4D30-781FEBC4F14E}"/>
              </a:ext>
            </a:extLst>
          </p:cNvPr>
          <p:cNvSpPr>
            <a:spLocks noGrp="1"/>
          </p:cNvSpPr>
          <p:nvPr>
            <p:ph type="dt" sz="half" idx="10"/>
          </p:nvPr>
        </p:nvSpPr>
        <p:spPr/>
        <p:txBody>
          <a:bodyPr/>
          <a:lstStyle/>
          <a:p>
            <a:fld id="{37F2F3B6-06E9-4848-A1B8-59DDAFFB24B3}" type="datetimeFigureOut">
              <a:rPr lang="en-US" smtClean="0"/>
              <a:t>9/18/2024</a:t>
            </a:fld>
            <a:endParaRPr lang="en-US"/>
          </a:p>
        </p:txBody>
      </p:sp>
      <p:sp>
        <p:nvSpPr>
          <p:cNvPr id="5" name="Footer Placeholder 4">
            <a:extLst>
              <a:ext uri="{FF2B5EF4-FFF2-40B4-BE49-F238E27FC236}">
                <a16:creationId xmlns:a16="http://schemas.microsoft.com/office/drawing/2014/main" id="{45217606-86B8-F67A-8FE8-2CE8A8478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49F1A8-D00A-7759-5B0C-C6CF03E8E243}"/>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4127126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8824-DA59-6F73-FF6C-C24840B908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F6D129-36CA-9C06-8BEA-7FE49FCF57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288567-D052-AA7F-3D4D-24EE8156FF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00696C-DCE7-3EF8-6CCE-5BCFF6386567}"/>
              </a:ext>
            </a:extLst>
          </p:cNvPr>
          <p:cNvSpPr>
            <a:spLocks noGrp="1"/>
          </p:cNvSpPr>
          <p:nvPr>
            <p:ph type="dt" sz="half" idx="10"/>
          </p:nvPr>
        </p:nvSpPr>
        <p:spPr/>
        <p:txBody>
          <a:bodyPr/>
          <a:lstStyle/>
          <a:p>
            <a:fld id="{37F2F3B6-06E9-4848-A1B8-59DDAFFB24B3}" type="datetimeFigureOut">
              <a:rPr lang="en-US" smtClean="0"/>
              <a:t>9/18/2024</a:t>
            </a:fld>
            <a:endParaRPr lang="en-US"/>
          </a:p>
        </p:txBody>
      </p:sp>
      <p:sp>
        <p:nvSpPr>
          <p:cNvPr id="6" name="Footer Placeholder 5">
            <a:extLst>
              <a:ext uri="{FF2B5EF4-FFF2-40B4-BE49-F238E27FC236}">
                <a16:creationId xmlns:a16="http://schemas.microsoft.com/office/drawing/2014/main" id="{57E77A94-AA13-07CE-0E67-56C0BC2726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D1C556-DEE7-13FC-861B-BE9F3A196D3C}"/>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402191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48EF-93D1-4FBF-9B70-180F59BA7E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43E0EC-82E3-B2D7-1CA5-1653B995FB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4EB4F1-D57E-9056-1C67-E33A73D891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8D029-8673-E3C8-AB50-1052F4786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A12E4F-B2BD-F693-127C-DC9639A383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F47D72-1F55-50B2-F003-8E3D76FC9635}"/>
              </a:ext>
            </a:extLst>
          </p:cNvPr>
          <p:cNvSpPr>
            <a:spLocks noGrp="1"/>
          </p:cNvSpPr>
          <p:nvPr>
            <p:ph type="dt" sz="half" idx="10"/>
          </p:nvPr>
        </p:nvSpPr>
        <p:spPr/>
        <p:txBody>
          <a:bodyPr/>
          <a:lstStyle/>
          <a:p>
            <a:fld id="{37F2F3B6-06E9-4848-A1B8-59DDAFFB24B3}" type="datetimeFigureOut">
              <a:rPr lang="en-US" smtClean="0"/>
              <a:t>9/18/2024</a:t>
            </a:fld>
            <a:endParaRPr lang="en-US"/>
          </a:p>
        </p:txBody>
      </p:sp>
      <p:sp>
        <p:nvSpPr>
          <p:cNvPr id="8" name="Footer Placeholder 7">
            <a:extLst>
              <a:ext uri="{FF2B5EF4-FFF2-40B4-BE49-F238E27FC236}">
                <a16:creationId xmlns:a16="http://schemas.microsoft.com/office/drawing/2014/main" id="{8E46FFCA-4D7C-F3AF-065D-FBFB435E79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4187F3-EA3F-84F3-D659-F411470E14FC}"/>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2561155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3D9C7-1805-1243-12AB-4E8C15417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F645AC-FE82-80E6-C155-CD38CF2A1A09}"/>
              </a:ext>
            </a:extLst>
          </p:cNvPr>
          <p:cNvSpPr>
            <a:spLocks noGrp="1"/>
          </p:cNvSpPr>
          <p:nvPr>
            <p:ph type="dt" sz="half" idx="10"/>
          </p:nvPr>
        </p:nvSpPr>
        <p:spPr/>
        <p:txBody>
          <a:bodyPr/>
          <a:lstStyle/>
          <a:p>
            <a:fld id="{37F2F3B6-06E9-4848-A1B8-59DDAFFB24B3}" type="datetimeFigureOut">
              <a:rPr lang="en-US" smtClean="0"/>
              <a:t>9/18/2024</a:t>
            </a:fld>
            <a:endParaRPr lang="en-US"/>
          </a:p>
        </p:txBody>
      </p:sp>
      <p:sp>
        <p:nvSpPr>
          <p:cNvPr id="4" name="Footer Placeholder 3">
            <a:extLst>
              <a:ext uri="{FF2B5EF4-FFF2-40B4-BE49-F238E27FC236}">
                <a16:creationId xmlns:a16="http://schemas.microsoft.com/office/drawing/2014/main" id="{0BBCE179-B685-44B4-ECA9-4B6A48BF65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7D62D-6E14-1AEA-84AC-A556FE297072}"/>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408040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94D791-CC30-6C19-F69F-63ADA4CB2D2A}"/>
              </a:ext>
            </a:extLst>
          </p:cNvPr>
          <p:cNvSpPr>
            <a:spLocks noGrp="1"/>
          </p:cNvSpPr>
          <p:nvPr>
            <p:ph type="dt" sz="half" idx="10"/>
          </p:nvPr>
        </p:nvSpPr>
        <p:spPr/>
        <p:txBody>
          <a:bodyPr/>
          <a:lstStyle/>
          <a:p>
            <a:fld id="{37F2F3B6-06E9-4848-A1B8-59DDAFFB24B3}" type="datetimeFigureOut">
              <a:rPr lang="en-US" smtClean="0"/>
              <a:t>9/18/2024</a:t>
            </a:fld>
            <a:endParaRPr lang="en-US"/>
          </a:p>
        </p:txBody>
      </p:sp>
      <p:sp>
        <p:nvSpPr>
          <p:cNvPr id="3" name="Footer Placeholder 2">
            <a:extLst>
              <a:ext uri="{FF2B5EF4-FFF2-40B4-BE49-F238E27FC236}">
                <a16:creationId xmlns:a16="http://schemas.microsoft.com/office/drawing/2014/main" id="{22AA58F0-839C-CA2C-31C5-DC91D833E0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FB3015-6324-E4E4-DC6F-934FE0B37B54}"/>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133854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FA77A-DECB-8DCA-B075-77D8FC899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FFF2DB-A638-82F9-8AD7-7F457E5EE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0A6628-5DBC-C485-6F32-67EE75CC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EC0219-E66F-A16F-F1B4-C8B50CD4C71A}"/>
              </a:ext>
            </a:extLst>
          </p:cNvPr>
          <p:cNvSpPr>
            <a:spLocks noGrp="1"/>
          </p:cNvSpPr>
          <p:nvPr>
            <p:ph type="dt" sz="half" idx="10"/>
          </p:nvPr>
        </p:nvSpPr>
        <p:spPr/>
        <p:txBody>
          <a:bodyPr/>
          <a:lstStyle/>
          <a:p>
            <a:fld id="{37F2F3B6-06E9-4848-A1B8-59DDAFFB24B3}" type="datetimeFigureOut">
              <a:rPr lang="en-US" smtClean="0"/>
              <a:t>9/18/2024</a:t>
            </a:fld>
            <a:endParaRPr lang="en-US"/>
          </a:p>
        </p:txBody>
      </p:sp>
      <p:sp>
        <p:nvSpPr>
          <p:cNvPr id="6" name="Footer Placeholder 5">
            <a:extLst>
              <a:ext uri="{FF2B5EF4-FFF2-40B4-BE49-F238E27FC236}">
                <a16:creationId xmlns:a16="http://schemas.microsoft.com/office/drawing/2014/main" id="{48A534FF-A555-B491-EE08-F5C8AE750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90E36-2AEE-7A91-5383-75DEA0CF5644}"/>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2599865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0C6D-EA69-E2DC-1B46-C8079AB9E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7FC251-1B91-19EB-05C1-F97FC8E887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3B4F22-6884-BF50-6ECD-EBE773E02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2807F-4E0C-C622-57CE-27E44D1D140A}"/>
              </a:ext>
            </a:extLst>
          </p:cNvPr>
          <p:cNvSpPr>
            <a:spLocks noGrp="1"/>
          </p:cNvSpPr>
          <p:nvPr>
            <p:ph type="dt" sz="half" idx="10"/>
          </p:nvPr>
        </p:nvSpPr>
        <p:spPr/>
        <p:txBody>
          <a:bodyPr/>
          <a:lstStyle/>
          <a:p>
            <a:fld id="{37F2F3B6-06E9-4848-A1B8-59DDAFFB24B3}" type="datetimeFigureOut">
              <a:rPr lang="en-US" smtClean="0"/>
              <a:t>9/18/2024</a:t>
            </a:fld>
            <a:endParaRPr lang="en-US"/>
          </a:p>
        </p:txBody>
      </p:sp>
      <p:sp>
        <p:nvSpPr>
          <p:cNvPr id="6" name="Footer Placeholder 5">
            <a:extLst>
              <a:ext uri="{FF2B5EF4-FFF2-40B4-BE49-F238E27FC236}">
                <a16:creationId xmlns:a16="http://schemas.microsoft.com/office/drawing/2014/main" id="{A2AEA6D1-8773-5F7C-D966-5B3D665F2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43DBE9-790E-73D6-444F-D1FA0E4A547D}"/>
              </a:ext>
            </a:extLst>
          </p:cNvPr>
          <p:cNvSpPr>
            <a:spLocks noGrp="1"/>
          </p:cNvSpPr>
          <p:nvPr>
            <p:ph type="sldNum" sz="quarter" idx="12"/>
          </p:nvPr>
        </p:nvSpPr>
        <p:spPr/>
        <p:txBody>
          <a:bodyPr/>
          <a:lstStyle/>
          <a:p>
            <a:fld id="{8F82C767-3F52-46AD-99E7-EEF61A31A062}" type="slidenum">
              <a:rPr lang="en-US" smtClean="0"/>
              <a:t>‹#›</a:t>
            </a:fld>
            <a:endParaRPr lang="en-US"/>
          </a:p>
        </p:txBody>
      </p:sp>
    </p:spTree>
    <p:extLst>
      <p:ext uri="{BB962C8B-B14F-4D97-AF65-F5344CB8AC3E}">
        <p14:creationId xmlns:p14="http://schemas.microsoft.com/office/powerpoint/2010/main" val="1888168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4043F9-07AB-AA2E-6059-E6EA636DE5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A563-2ACA-36B0-395A-DC3EE2ED62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F638-D01C-23BA-C159-E63559E6DE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F2F3B6-06E9-4848-A1B8-59DDAFFB24B3}" type="datetimeFigureOut">
              <a:rPr lang="en-US" smtClean="0"/>
              <a:t>9/18/2024</a:t>
            </a:fld>
            <a:endParaRPr lang="en-US"/>
          </a:p>
        </p:txBody>
      </p:sp>
      <p:sp>
        <p:nvSpPr>
          <p:cNvPr id="5" name="Footer Placeholder 4">
            <a:extLst>
              <a:ext uri="{FF2B5EF4-FFF2-40B4-BE49-F238E27FC236}">
                <a16:creationId xmlns:a16="http://schemas.microsoft.com/office/drawing/2014/main" id="{04E18471-0528-8C91-A62B-557201D62F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4442A13-7071-E634-80BD-5163D144D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82C767-3F52-46AD-99E7-EEF61A31A062}" type="slidenum">
              <a:rPr lang="en-US" smtClean="0"/>
              <a:t>‹#›</a:t>
            </a:fld>
            <a:endParaRPr lang="en-US"/>
          </a:p>
        </p:txBody>
      </p:sp>
    </p:spTree>
    <p:extLst>
      <p:ext uri="{BB962C8B-B14F-4D97-AF65-F5344CB8AC3E}">
        <p14:creationId xmlns:p14="http://schemas.microsoft.com/office/powerpoint/2010/main" val="36117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53" r:id="rId5"/>
    <p:sldLayoutId id="2147483654" r:id="rId6"/>
    <p:sldLayoutId id="2147483668"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7183E7-B36E-8ED6-BD27-1C6C1283E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9C6E9-987F-771A-54CF-1CAADB4C7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CEF59-C8AE-AF6B-094C-8C888F363B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EDF2E1-45BD-4401-8387-E2A7BCC47EB0}" type="datetimeFigureOut">
              <a:rPr lang="en-US" smtClean="0"/>
              <a:t>9/18/2024</a:t>
            </a:fld>
            <a:endParaRPr lang="en-US"/>
          </a:p>
        </p:txBody>
      </p:sp>
      <p:sp>
        <p:nvSpPr>
          <p:cNvPr id="5" name="Footer Placeholder 4">
            <a:extLst>
              <a:ext uri="{FF2B5EF4-FFF2-40B4-BE49-F238E27FC236}">
                <a16:creationId xmlns:a16="http://schemas.microsoft.com/office/drawing/2014/main" id="{2C59C353-7373-40F0-6E99-58331D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800BB5-E3F9-4EE3-F827-06F0EBAAB2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37AAED-FAC6-4542-AAF3-F89C9E355A67}" type="slidenum">
              <a:rPr lang="en-US" smtClean="0"/>
              <a:t>‹#›</a:t>
            </a:fld>
            <a:endParaRPr lang="en-US"/>
          </a:p>
        </p:txBody>
      </p:sp>
    </p:spTree>
    <p:extLst>
      <p:ext uri="{BB962C8B-B14F-4D97-AF65-F5344CB8AC3E}">
        <p14:creationId xmlns:p14="http://schemas.microsoft.com/office/powerpoint/2010/main" val="3426664798"/>
      </p:ext>
    </p:extLst>
  </p:cSld>
  <p:clrMap bg1="lt1" tx1="dk1" bg2="lt2" tx2="dk2" accent1="accent1" accent2="accent2" accent3="accent3" accent4="accent4" accent5="accent5" accent6="accent6" hlink="hlink" folHlink="folHlink"/>
  <p:sldLayoutIdLst>
    <p:sldLayoutId id="2147483652"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BB1D2-6E6A-9687-9BEA-001DD57E8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15311-1564-BF26-C057-3814264D9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17E1A-124D-C0D0-AD19-2A0BAE852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4D78F9-BC31-4FF0-AD31-D3F4F9146D6E}" type="datetimeFigureOut">
              <a:rPr lang="en-US" smtClean="0"/>
              <a:t>9/18/2024</a:t>
            </a:fld>
            <a:endParaRPr lang="en-US"/>
          </a:p>
        </p:txBody>
      </p:sp>
      <p:sp>
        <p:nvSpPr>
          <p:cNvPr id="5" name="Footer Placeholder 4">
            <a:extLst>
              <a:ext uri="{FF2B5EF4-FFF2-40B4-BE49-F238E27FC236}">
                <a16:creationId xmlns:a16="http://schemas.microsoft.com/office/drawing/2014/main" id="{E7080121-679B-08E4-91D9-04C5D9083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A2FCF5-F0D8-D8E6-F3A9-2A626E0B1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92E806-C476-41C5-BAD3-61A21BD16A75}" type="slidenum">
              <a:rPr lang="en-US" smtClean="0"/>
              <a:t>‹#›</a:t>
            </a:fld>
            <a:endParaRPr lang="en-US"/>
          </a:p>
        </p:txBody>
      </p:sp>
    </p:spTree>
    <p:extLst>
      <p:ext uri="{BB962C8B-B14F-4D97-AF65-F5344CB8AC3E}">
        <p14:creationId xmlns:p14="http://schemas.microsoft.com/office/powerpoint/2010/main" val="845435262"/>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8BD33A-D7C0-28B9-E347-F51532FD1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4908D5-1EF9-A196-883B-E35035F27E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09F7C-0AC2-E03A-933D-529F1EDDB7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EFFE2D-920E-4CDC-BF07-2B0744F8303F}" type="datetimeFigureOut">
              <a:rPr lang="en-US" smtClean="0"/>
              <a:t>9/18/2024</a:t>
            </a:fld>
            <a:endParaRPr lang="en-US"/>
          </a:p>
        </p:txBody>
      </p:sp>
      <p:sp>
        <p:nvSpPr>
          <p:cNvPr id="5" name="Footer Placeholder 4">
            <a:extLst>
              <a:ext uri="{FF2B5EF4-FFF2-40B4-BE49-F238E27FC236}">
                <a16:creationId xmlns:a16="http://schemas.microsoft.com/office/drawing/2014/main" id="{50F29D57-8A7E-378A-AC56-811181F6E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D1924D1-EB8B-0179-2041-65EA2D354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FA9E53-A2BB-43B7-9239-3025705F5C10}" type="slidenum">
              <a:rPr lang="en-US" smtClean="0"/>
              <a:t>‹#›</a:t>
            </a:fld>
            <a:endParaRPr lang="en-US"/>
          </a:p>
        </p:txBody>
      </p:sp>
    </p:spTree>
    <p:extLst>
      <p:ext uri="{BB962C8B-B14F-4D97-AF65-F5344CB8AC3E}">
        <p14:creationId xmlns:p14="http://schemas.microsoft.com/office/powerpoint/2010/main" val="847798989"/>
      </p:ext>
    </p:extLst>
  </p:cSld>
  <p:clrMap bg1="lt1" tx1="dk1" bg2="lt2" tx2="dk2" accent1="accent1" accent2="accent2" accent3="accent3" accent4="accent4" accent5="accent5" accent6="accent6" hlink="hlink" folHlink="folHlink"/>
  <p:sldLayoutIdLst>
    <p:sldLayoutId id="2147483661"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9F8C8AF4-8ED7-63D8-F3CD-3209E05C140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0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6" name="Rectangle 5">
            <a:extLst>
              <a:ext uri="{FF2B5EF4-FFF2-40B4-BE49-F238E27FC236}">
                <a16:creationId xmlns:a16="http://schemas.microsoft.com/office/drawing/2014/main" id="{44BD7020-6BD8-6AD0-A766-EDA42E99FE2E}"/>
              </a:ext>
            </a:extLst>
          </p:cNvPr>
          <p:cNvSpPr>
            <a:spLocks noGrp="1" noRot="1" noMove="1" noResize="1" noEditPoints="1" noAdjustHandles="1" noChangeArrowheads="1" noChangeShapeType="1"/>
          </p:cNvSpPr>
          <p:nvPr/>
        </p:nvSpPr>
        <p:spPr>
          <a:xfrm>
            <a:off x="51955" y="72736"/>
            <a:ext cx="12079431" cy="6712528"/>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454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2BCE70F2-147F-225F-305F-0B7B1ED6A0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8BAD444-DC78-B851-4BC3-872CEE6C1DEA}"/>
              </a:ext>
            </a:extLst>
          </p:cNvPr>
          <p:cNvSpPr>
            <a:spLocks/>
          </p:cNvSpPr>
          <p:nvPr/>
        </p:nvSpPr>
        <p:spPr>
          <a:xfrm>
            <a:off x="799239" y="115529"/>
            <a:ext cx="9513394" cy="2144522"/>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dirty="0">
              <a:latin typeface="Bernard MT Condensed" panose="02050806060905020404" pitchFamily="18" charset="0"/>
            </a:endParaRPr>
          </a:p>
        </p:txBody>
      </p:sp>
      <p:sp>
        <p:nvSpPr>
          <p:cNvPr id="5" name="Rectangle 4">
            <a:extLst>
              <a:ext uri="{FF2B5EF4-FFF2-40B4-BE49-F238E27FC236}">
                <a16:creationId xmlns:a16="http://schemas.microsoft.com/office/drawing/2014/main" id="{C2D8A798-411F-D4DB-91C7-9CF9215A85C2}"/>
              </a:ext>
            </a:extLst>
          </p:cNvPr>
          <p:cNvSpPr>
            <a:spLocks/>
          </p:cNvSpPr>
          <p:nvPr/>
        </p:nvSpPr>
        <p:spPr>
          <a:xfrm>
            <a:off x="1392382" y="733785"/>
            <a:ext cx="8427027" cy="2347120"/>
          </a:xfrm>
          <a:prstGeom prst="rect">
            <a:avLst/>
          </a:prstGeom>
          <a:no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51B2413-8D60-B16F-36E7-40041DCB6067}"/>
              </a:ext>
            </a:extLst>
          </p:cNvPr>
          <p:cNvSpPr>
            <a:spLocks noGrp="1"/>
          </p:cNvSpPr>
          <p:nvPr>
            <p:ph sz="half" idx="1"/>
          </p:nvPr>
        </p:nvSpPr>
        <p:spPr>
          <a:xfrm>
            <a:off x="569166" y="4031674"/>
            <a:ext cx="10486761" cy="2265218"/>
          </a:xfrm>
        </p:spPr>
        <p:txBody>
          <a:bodyPr>
            <a:noAutofit/>
          </a:bodyPr>
          <a:lstStyle/>
          <a:p>
            <a:pPr marL="0" indent="0" algn="ctr">
              <a:buNone/>
            </a:pPr>
            <a:r>
              <a:rPr lang="en-US" b="1" i="0" u="none" strike="noStrike" cap="all" dirty="0">
                <a:solidFill>
                  <a:schemeClr val="accent2"/>
                </a:solidFill>
                <a:effectLst/>
                <a:latin typeface="Amasis MT Pro Light" panose="02040304050005020304" pitchFamily="18" charset="0"/>
              </a:rPr>
              <a:t>NUMBERS 30:2 </a:t>
            </a:r>
            <a:r>
              <a:rPr lang="en-US" b="1" i="0" u="none" strike="noStrike" cap="all" dirty="0">
                <a:solidFill>
                  <a:schemeClr val="bg1"/>
                </a:solidFill>
                <a:effectLst/>
                <a:latin typeface="Abadi Extra Light" panose="020B0204020104020204" pitchFamily="34" charset="0"/>
              </a:rPr>
              <a:t>“When a man (WOMAN) makes a vow to the Lord or takes an oath to obligate himself by a pledge, he must not break his word but must do everything he said.</a:t>
            </a:r>
            <a:r>
              <a:rPr lang="en-US" b="1" i="0" dirty="0">
                <a:solidFill>
                  <a:schemeClr val="bg1"/>
                </a:solidFill>
                <a:effectLst/>
                <a:latin typeface="Abadi Extra Light" panose="020B0204020104020204" pitchFamily="34" charset="0"/>
              </a:rPr>
              <a:t>​”</a:t>
            </a:r>
          </a:p>
          <a:p>
            <a:pPr marL="0" indent="0" algn="ctr">
              <a:buNone/>
            </a:pPr>
            <a:endParaRPr lang="en-US" sz="3600" b="1" dirty="0">
              <a:solidFill>
                <a:schemeClr val="bg1"/>
              </a:solidFill>
              <a:latin typeface="Alasassy Caps" pitchFamily="2" charset="0"/>
            </a:endParaRPr>
          </a:p>
        </p:txBody>
      </p:sp>
      <p:sp>
        <p:nvSpPr>
          <p:cNvPr id="2" name="Rectangle 1">
            <a:extLst>
              <a:ext uri="{FF2B5EF4-FFF2-40B4-BE49-F238E27FC236}">
                <a16:creationId xmlns:a16="http://schemas.microsoft.com/office/drawing/2014/main" id="{3C7865FB-8675-4D20-5E34-497BEA9AB84B}"/>
              </a:ext>
            </a:extLst>
          </p:cNvPr>
          <p:cNvSpPr/>
          <p:nvPr/>
        </p:nvSpPr>
        <p:spPr>
          <a:xfrm>
            <a:off x="1428750" y="758683"/>
            <a:ext cx="8349095" cy="1501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latin typeface="The Serif Hand Black" panose="03070902030502020204" pitchFamily="66" charset="0"/>
              </a:rPr>
              <a:t>Trust Means Keeping Promises </a:t>
            </a:r>
          </a:p>
        </p:txBody>
      </p:sp>
      <p:cxnSp>
        <p:nvCxnSpPr>
          <p:cNvPr id="8" name="Straight Connector 7">
            <a:extLst>
              <a:ext uri="{FF2B5EF4-FFF2-40B4-BE49-F238E27FC236}">
                <a16:creationId xmlns:a16="http://schemas.microsoft.com/office/drawing/2014/main" id="{E761FA8D-3986-8F0A-509B-49C397D14355}"/>
              </a:ext>
            </a:extLst>
          </p:cNvPr>
          <p:cNvCxnSpPr>
            <a:cxnSpLocks/>
          </p:cNvCxnSpPr>
          <p:nvPr/>
        </p:nvCxnSpPr>
        <p:spPr>
          <a:xfrm>
            <a:off x="3642014" y="3470565"/>
            <a:ext cx="3657600" cy="0"/>
          </a:xfrm>
          <a:prstGeom prst="line">
            <a:avLst/>
          </a:prstGeom>
          <a:ln w="19050" cap="flat" cmpd="sng" algn="ctr">
            <a:solidFill>
              <a:schemeClr val="accent2">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22211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5313F553-6A8E-3B52-211F-0B0A1A6C23E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5A875165-D30C-A524-BE10-8C55D9526A2F}"/>
              </a:ext>
            </a:extLst>
          </p:cNvPr>
          <p:cNvSpPr/>
          <p:nvPr/>
        </p:nvSpPr>
        <p:spPr>
          <a:xfrm>
            <a:off x="98714" y="119496"/>
            <a:ext cx="12001500" cy="6676160"/>
          </a:xfrm>
          <a:prstGeom prst="roundRect">
            <a:avLst>
              <a:gd name="adj" fmla="val 12934"/>
            </a:avLst>
          </a:prstGeom>
          <a:no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C05989-4EBC-10AB-61F9-A48782F60E20}"/>
              </a:ext>
            </a:extLst>
          </p:cNvPr>
          <p:cNvSpPr txBox="1"/>
          <p:nvPr/>
        </p:nvSpPr>
        <p:spPr>
          <a:xfrm>
            <a:off x="251113" y="946502"/>
            <a:ext cx="11438659" cy="4536498"/>
          </a:xfrm>
          <a:prstGeom prst="rect">
            <a:avLst/>
          </a:prstGeom>
          <a:noFill/>
        </p:spPr>
        <p:txBody>
          <a:bodyPr wrap="square">
            <a:spAutoFit/>
          </a:bodyPr>
          <a:lstStyle/>
          <a:p>
            <a:pPr algn="ctr" rtl="0" fontAlgn="base"/>
            <a:r>
              <a:rPr lang="en-US" sz="2800" b="1" i="0" u="none" strike="noStrike" cap="all" dirty="0">
                <a:solidFill>
                  <a:schemeClr val="bg1"/>
                </a:solidFill>
                <a:effectLst/>
                <a:latin typeface="Alasassy Caps" pitchFamily="2" charset="0"/>
              </a:rPr>
              <a:t>AS CHRISTIANS, THE HOLY SPIRIT LIVES INSIDE US. God’s POWER IS READY TO TEACH US TO CAREFULLY CONSIDER PROMISES BEFORE WE MAKE THEM. </a:t>
            </a:r>
            <a:r>
              <a:rPr lang="en-US" sz="2800" b="1" i="0" u="none" strike="noStrike" cap="all" dirty="0">
                <a:solidFill>
                  <a:srgbClr val="00B0F0"/>
                </a:solidFill>
                <a:effectLst/>
                <a:latin typeface="Alasassy Caps" pitchFamily="2" charset="0"/>
              </a:rPr>
              <a:t>(John 14:26)</a:t>
            </a:r>
            <a:r>
              <a:rPr lang="en-US" sz="2800" b="0" i="0" dirty="0">
                <a:solidFill>
                  <a:schemeClr val="bg1"/>
                </a:solidFill>
                <a:effectLst/>
                <a:latin typeface="Abadi Extra Light" panose="020B0204020104020204" pitchFamily="34" charset="0"/>
              </a:rPr>
              <a:t>​</a:t>
            </a:r>
          </a:p>
          <a:p>
            <a:pPr algn="ctr" rtl="0" fontAlgn="base"/>
            <a:endParaRPr lang="en-US" sz="2800" b="0" i="0" dirty="0">
              <a:solidFill>
                <a:schemeClr val="bg1"/>
              </a:solidFill>
              <a:effectLst/>
              <a:latin typeface="Tw Cen MT" panose="020B0602020104020603" pitchFamily="34" charset="0"/>
            </a:endParaRPr>
          </a:p>
          <a:p>
            <a:pPr marL="342900" indent="-342900" algn="ctr" rtl="0" fontAlgn="base">
              <a:lnSpc>
                <a:spcPct val="150000"/>
              </a:lnSpc>
              <a:buFont typeface="Arial" panose="020B0604020202020204" pitchFamily="34" charset="0"/>
              <a:buChar char="•"/>
            </a:pPr>
            <a:r>
              <a:rPr lang="en-US" sz="2800" b="1" i="0" u="none" strike="noStrike" cap="all" dirty="0">
                <a:solidFill>
                  <a:srgbClr val="FFC000"/>
                </a:solidFill>
                <a:effectLst/>
                <a:latin typeface="Alasassy Caps" pitchFamily="2" charset="0"/>
              </a:rPr>
              <a:t>TRUST GROWS WHEN YOU KEEP your PROMISES.</a:t>
            </a:r>
            <a:endParaRPr lang="en-US" sz="2800" b="1" i="0" dirty="0">
              <a:solidFill>
                <a:schemeClr val="bg1"/>
              </a:solidFill>
              <a:effectLst/>
              <a:latin typeface="Alasassy Caps" pitchFamily="2" charset="0"/>
            </a:endParaRPr>
          </a:p>
          <a:p>
            <a:pPr marL="285750" indent="-285750" algn="ctr" rtl="0" fontAlgn="base">
              <a:lnSpc>
                <a:spcPct val="150000"/>
              </a:lnSpc>
              <a:buFont typeface="Arial" panose="020B0604020202020204" pitchFamily="34" charset="0"/>
              <a:buChar char="•"/>
            </a:pPr>
            <a:r>
              <a:rPr lang="en-US" sz="2800" b="1" i="0" u="none" strike="noStrike" cap="all" dirty="0">
                <a:solidFill>
                  <a:schemeClr val="accent2">
                    <a:lumMod val="60000"/>
                    <a:lumOff val="40000"/>
                  </a:schemeClr>
                </a:solidFill>
                <a:effectLst/>
                <a:latin typeface="Alasassy Caps" pitchFamily="2" charset="0"/>
              </a:rPr>
              <a:t>TRUST HAPPENS WHEN YOUR SPOUSE CAN COUNT ON YOU WHEN THEY NEED HELP OR SUPPORT.</a:t>
            </a:r>
            <a:r>
              <a:rPr lang="en-US" sz="2800" b="1" i="0" dirty="0">
                <a:solidFill>
                  <a:schemeClr val="accent2">
                    <a:lumMod val="60000"/>
                    <a:lumOff val="40000"/>
                  </a:schemeClr>
                </a:solidFill>
                <a:effectLst/>
                <a:latin typeface="Alasassy Caps" pitchFamily="2" charset="0"/>
              </a:rPr>
              <a:t>​</a:t>
            </a:r>
          </a:p>
          <a:p>
            <a:pPr marL="285750" indent="-285750" algn="ctr" rtl="0" fontAlgn="base">
              <a:lnSpc>
                <a:spcPct val="150000"/>
              </a:lnSpc>
              <a:buFont typeface="Arial" panose="020B0604020202020204" pitchFamily="34" charset="0"/>
              <a:buChar char="•"/>
            </a:pPr>
            <a:r>
              <a:rPr lang="en-US" sz="2800" b="1" i="0" u="none" strike="noStrike" cap="all" dirty="0">
                <a:solidFill>
                  <a:srgbClr val="66FF99"/>
                </a:solidFill>
                <a:effectLst/>
                <a:latin typeface="Alasassy Caps" pitchFamily="2" charset="0"/>
              </a:rPr>
              <a:t>TRUST REQUIRES EMOTIONAL CONSISTENCY! </a:t>
            </a:r>
            <a:r>
              <a:rPr lang="en-US" sz="2800" b="1" i="0" dirty="0">
                <a:solidFill>
                  <a:schemeClr val="bg1"/>
                </a:solidFill>
                <a:effectLst/>
                <a:latin typeface="Alasassy Caps" pitchFamily="2" charset="0"/>
              </a:rPr>
              <a:t>​</a:t>
            </a:r>
          </a:p>
          <a:p>
            <a:pPr marL="285750" indent="-285750" algn="ctr" rtl="0" fontAlgn="base">
              <a:lnSpc>
                <a:spcPct val="150000"/>
              </a:lnSpc>
              <a:buFont typeface="Arial" panose="020B0604020202020204" pitchFamily="34" charset="0"/>
              <a:buChar char="•"/>
            </a:pPr>
            <a:r>
              <a:rPr lang="en-US" sz="2800" b="1" i="0" u="none" strike="noStrike" cap="all" dirty="0">
                <a:solidFill>
                  <a:schemeClr val="accent4"/>
                </a:solidFill>
                <a:effectLst/>
                <a:latin typeface="Alasassy Caps" pitchFamily="2" charset="0"/>
              </a:rPr>
              <a:t>TRUST IS RESPECTING THE OTHER PERSON’S BOUNDARIES, OPINIONS, AND FEELINGS. </a:t>
            </a:r>
            <a:r>
              <a:rPr lang="en-US" sz="2800" b="1" i="0" dirty="0">
                <a:solidFill>
                  <a:schemeClr val="accent4"/>
                </a:solidFill>
                <a:effectLst/>
                <a:latin typeface="Alasassy Caps" pitchFamily="2" charset="0"/>
              </a:rPr>
              <a:t>​</a:t>
            </a:r>
          </a:p>
          <a:p>
            <a:pPr marL="285750" indent="-285750" algn="ctr" rtl="0" fontAlgn="base">
              <a:lnSpc>
                <a:spcPct val="150000"/>
              </a:lnSpc>
              <a:buFont typeface="Arial" panose="020B0604020202020204" pitchFamily="34" charset="0"/>
              <a:buChar char="•"/>
            </a:pPr>
            <a:r>
              <a:rPr lang="en-US" sz="2800" b="1" i="0" u="none" strike="noStrike" cap="all" dirty="0">
                <a:solidFill>
                  <a:schemeClr val="accent5">
                    <a:lumMod val="60000"/>
                    <a:lumOff val="40000"/>
                  </a:schemeClr>
                </a:solidFill>
                <a:effectLst/>
                <a:latin typeface="Alasassy Caps" pitchFamily="2" charset="0"/>
              </a:rPr>
              <a:t>TRUST MEANS Treating people WITH KINDNESS, PATIENCE, and FAIRNESS. </a:t>
            </a:r>
            <a:endParaRPr lang="en-US" sz="2800" b="1" i="0" dirty="0">
              <a:solidFill>
                <a:schemeClr val="bg1"/>
              </a:solidFill>
              <a:effectLst/>
              <a:latin typeface="Alasassy Caps" pitchFamily="2" charset="0"/>
            </a:endParaRPr>
          </a:p>
        </p:txBody>
      </p:sp>
    </p:spTree>
    <p:extLst>
      <p:ext uri="{BB962C8B-B14F-4D97-AF65-F5344CB8AC3E}">
        <p14:creationId xmlns:p14="http://schemas.microsoft.com/office/powerpoint/2010/main" val="105666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3FFDEDA0-F728-A983-F66E-7D2C8C9C763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EF0A306-74D4-B8A6-F543-C55D90D15832}"/>
              </a:ext>
            </a:extLst>
          </p:cNvPr>
          <p:cNvSpPr>
            <a:spLocks noGrp="1" noRot="1" noMove="1" noResize="1" noEditPoints="1" noAdjustHandles="1" noChangeArrowheads="1" noChangeShapeType="1"/>
          </p:cNvSpPr>
          <p:nvPr>
            <p:ph sz="half" idx="1"/>
          </p:nvPr>
        </p:nvSpPr>
        <p:spPr>
          <a:xfrm>
            <a:off x="57150" y="1448778"/>
            <a:ext cx="12063845" cy="3207026"/>
          </a:xfrm>
        </p:spPr>
        <p:txBody>
          <a:bodyPr>
            <a:normAutofit/>
          </a:bodyPr>
          <a:lstStyle/>
          <a:p>
            <a:pPr marL="0" indent="0" algn="ctr">
              <a:buNone/>
            </a:pPr>
            <a:endParaRPr lang="en-US" sz="5400" dirty="0">
              <a:solidFill>
                <a:schemeClr val="bg1"/>
              </a:solidFill>
              <a:effectLst>
                <a:outerShdw blurRad="38100" dist="38100" dir="2700000" algn="tl">
                  <a:srgbClr val="000000">
                    <a:alpha val="43137"/>
                  </a:srgbClr>
                </a:outerShdw>
              </a:effectLst>
              <a:latin typeface="Bodoni MT Black" panose="02070A03080606020203" pitchFamily="18" charset="0"/>
            </a:endParaRPr>
          </a:p>
          <a:p>
            <a:pPr marL="0" indent="0" algn="ctr">
              <a:buNone/>
            </a:pPr>
            <a:r>
              <a:rPr lang="en-US" sz="7200" b="1" dirty="0">
                <a:ln w="22225">
                  <a:solidFill>
                    <a:schemeClr val="accent2"/>
                  </a:solidFill>
                  <a:prstDash val="solid"/>
                </a:ln>
                <a:solidFill>
                  <a:schemeClr val="accent2">
                    <a:lumMod val="40000"/>
                    <a:lumOff val="60000"/>
                  </a:schemeClr>
                </a:solidFill>
                <a:latin typeface="The Serif Hand Black" panose="03070902030502020204" pitchFamily="66" charset="0"/>
              </a:rPr>
              <a:t>Trust THROUGH </a:t>
            </a:r>
          </a:p>
          <a:p>
            <a:pPr marL="0" indent="0" algn="ctr">
              <a:buNone/>
            </a:pPr>
            <a:r>
              <a:rPr lang="en-US" sz="7200" b="1" dirty="0" err="1">
                <a:ln w="22225">
                  <a:solidFill>
                    <a:schemeClr val="accent2"/>
                  </a:solidFill>
                  <a:prstDash val="solid"/>
                </a:ln>
                <a:solidFill>
                  <a:schemeClr val="accent2">
                    <a:lumMod val="40000"/>
                    <a:lumOff val="60000"/>
                  </a:schemeClr>
                </a:solidFill>
                <a:latin typeface="The Serif Hand Black" panose="03070902030502020204" pitchFamily="66" charset="0"/>
              </a:rPr>
              <a:t>CommunicatION</a:t>
            </a:r>
            <a:r>
              <a:rPr lang="en-US" sz="7200" b="1" dirty="0">
                <a:ln w="22225">
                  <a:solidFill>
                    <a:schemeClr val="accent2"/>
                  </a:solidFill>
                  <a:prstDash val="solid"/>
                </a:ln>
                <a:solidFill>
                  <a:schemeClr val="accent2">
                    <a:lumMod val="40000"/>
                    <a:lumOff val="60000"/>
                  </a:schemeClr>
                </a:solidFill>
                <a:latin typeface="The Serif Hand Black" panose="03070902030502020204" pitchFamily="66" charset="0"/>
              </a:rPr>
              <a:t>!</a:t>
            </a:r>
          </a:p>
        </p:txBody>
      </p:sp>
      <p:cxnSp>
        <p:nvCxnSpPr>
          <p:cNvPr id="4" name="Straight Connector 3">
            <a:extLst>
              <a:ext uri="{FF2B5EF4-FFF2-40B4-BE49-F238E27FC236}">
                <a16:creationId xmlns:a16="http://schemas.microsoft.com/office/drawing/2014/main" id="{7185B012-5826-550A-621B-56C5D37526F7}"/>
              </a:ext>
            </a:extLst>
          </p:cNvPr>
          <p:cNvCxnSpPr>
            <a:cxnSpLocks/>
          </p:cNvCxnSpPr>
          <p:nvPr/>
        </p:nvCxnSpPr>
        <p:spPr>
          <a:xfrm>
            <a:off x="462395" y="290946"/>
            <a:ext cx="0" cy="5652654"/>
          </a:xfrm>
          <a:prstGeom prst="line">
            <a:avLst/>
          </a:prstGeom>
          <a:ln w="508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E35DEBB-9563-3F86-F160-AB95A5D26933}"/>
              </a:ext>
            </a:extLst>
          </p:cNvPr>
          <p:cNvCxnSpPr>
            <a:cxnSpLocks/>
          </p:cNvCxnSpPr>
          <p:nvPr/>
        </p:nvCxnSpPr>
        <p:spPr>
          <a:xfrm>
            <a:off x="205220" y="36369"/>
            <a:ext cx="0" cy="4827709"/>
          </a:xfrm>
          <a:prstGeom prst="line">
            <a:avLst/>
          </a:prstGeom>
          <a:ln w="50800">
            <a:solidFill>
              <a:schemeClr val="accent4">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0ECD240-0895-68FF-3EF2-7DB9755DC31F}"/>
              </a:ext>
            </a:extLst>
          </p:cNvPr>
          <p:cNvCxnSpPr>
            <a:cxnSpLocks/>
          </p:cNvCxnSpPr>
          <p:nvPr/>
        </p:nvCxnSpPr>
        <p:spPr>
          <a:xfrm flipV="1">
            <a:off x="12002365" y="31173"/>
            <a:ext cx="0" cy="4909704"/>
          </a:xfrm>
          <a:prstGeom prst="line">
            <a:avLst/>
          </a:prstGeom>
          <a:ln w="50800">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D8E2D2D-E2BD-C275-6CC4-07B53E1FFCB1}"/>
              </a:ext>
            </a:extLst>
          </p:cNvPr>
          <p:cNvCxnSpPr>
            <a:cxnSpLocks/>
          </p:cNvCxnSpPr>
          <p:nvPr/>
        </p:nvCxnSpPr>
        <p:spPr>
          <a:xfrm flipV="1">
            <a:off x="11752118" y="290946"/>
            <a:ext cx="0" cy="5699452"/>
          </a:xfrm>
          <a:prstGeom prst="line">
            <a:avLst/>
          </a:prstGeom>
          <a:ln w="50800">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4579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9484BE39-84D0-285E-8851-524321D7B58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sp>
        <p:nvSpPr>
          <p:cNvPr id="5" name="TextBox 4">
            <a:extLst>
              <a:ext uri="{FF2B5EF4-FFF2-40B4-BE49-F238E27FC236}">
                <a16:creationId xmlns:a16="http://schemas.microsoft.com/office/drawing/2014/main" id="{5E9D2F52-78B3-D046-85B5-1278E72C890B}"/>
              </a:ext>
            </a:extLst>
          </p:cNvPr>
          <p:cNvSpPr txBox="1"/>
          <p:nvPr/>
        </p:nvSpPr>
        <p:spPr>
          <a:xfrm>
            <a:off x="86591" y="574284"/>
            <a:ext cx="11866418" cy="5216813"/>
          </a:xfrm>
          <a:prstGeom prst="rect">
            <a:avLst/>
          </a:prstGeom>
          <a:noFill/>
        </p:spPr>
        <p:txBody>
          <a:bodyPr wrap="square">
            <a:spAutoFit/>
          </a:bodyPr>
          <a:lstStyle/>
          <a:p>
            <a:pPr algn="ctr" rtl="0" fontAlgn="base"/>
            <a:r>
              <a:rPr lang="en-US" sz="3700" b="1" i="0" u="none" strike="noStrike" cap="all" dirty="0">
                <a:solidFill>
                  <a:srgbClr val="FFC000"/>
                </a:solidFill>
                <a:effectLst/>
                <a:latin typeface="Alasassy Caps" pitchFamily="2" charset="0"/>
              </a:rPr>
              <a:t>JAMES 1:19: </a:t>
            </a:r>
            <a:r>
              <a:rPr lang="en-US" sz="3700" i="0" u="none" strike="noStrike" cap="all" dirty="0">
                <a:solidFill>
                  <a:schemeClr val="bg1"/>
                </a:solidFill>
                <a:effectLst/>
                <a:latin typeface="Alasassy Caps" pitchFamily="2" charset="0"/>
              </a:rPr>
              <a:t>"KNOW THIS, MY BELOVED BROTHERS: LET EVERY PERSON BE </a:t>
            </a:r>
            <a:r>
              <a:rPr lang="en-US" sz="3700" i="0" u="none" strike="noStrike" cap="all" dirty="0">
                <a:solidFill>
                  <a:schemeClr val="accent2"/>
                </a:solidFill>
                <a:effectLst/>
                <a:latin typeface="Alasassy Caps" pitchFamily="2" charset="0"/>
              </a:rPr>
              <a:t>QUICK</a:t>
            </a:r>
            <a:r>
              <a:rPr lang="en-US" sz="3700" i="0" u="none" strike="noStrike" cap="all" dirty="0">
                <a:solidFill>
                  <a:schemeClr val="bg1"/>
                </a:solidFill>
                <a:effectLst/>
                <a:latin typeface="Alasassy Caps" pitchFamily="2" charset="0"/>
              </a:rPr>
              <a:t> TO HEAR, </a:t>
            </a:r>
            <a:r>
              <a:rPr lang="en-US" sz="3700" i="0" u="none" strike="noStrike" cap="all" dirty="0">
                <a:solidFill>
                  <a:schemeClr val="accent2">
                    <a:lumMod val="60000"/>
                    <a:lumOff val="40000"/>
                  </a:schemeClr>
                </a:solidFill>
                <a:effectLst/>
                <a:latin typeface="Alasassy Caps" pitchFamily="2" charset="0"/>
              </a:rPr>
              <a:t>SLOW</a:t>
            </a:r>
            <a:r>
              <a:rPr lang="en-US" sz="3700" i="0" u="none" strike="noStrike" cap="all" dirty="0">
                <a:solidFill>
                  <a:schemeClr val="bg1"/>
                </a:solidFill>
                <a:effectLst/>
                <a:latin typeface="Alasassy Caps" pitchFamily="2" charset="0"/>
              </a:rPr>
              <a:t> TO SPEAK, </a:t>
            </a:r>
            <a:r>
              <a:rPr lang="en-US" sz="3700" i="0" u="none" strike="noStrike" cap="all" dirty="0">
                <a:solidFill>
                  <a:schemeClr val="accent2">
                    <a:lumMod val="40000"/>
                    <a:lumOff val="60000"/>
                  </a:schemeClr>
                </a:solidFill>
                <a:effectLst/>
                <a:latin typeface="Alasassy Caps" pitchFamily="2" charset="0"/>
              </a:rPr>
              <a:t>SLOW</a:t>
            </a:r>
            <a:r>
              <a:rPr lang="en-US" sz="3700" i="0" u="none" strike="noStrike" cap="all" dirty="0">
                <a:solidFill>
                  <a:schemeClr val="bg1"/>
                </a:solidFill>
                <a:effectLst/>
                <a:latin typeface="Alasassy Caps" pitchFamily="2" charset="0"/>
              </a:rPr>
              <a:t> TO ANGER.“</a:t>
            </a:r>
            <a:r>
              <a:rPr lang="en-US" sz="3700" i="0" dirty="0">
                <a:solidFill>
                  <a:schemeClr val="bg1"/>
                </a:solidFill>
                <a:effectLst/>
                <a:latin typeface="Alasassy Caps" pitchFamily="2" charset="0"/>
              </a:rPr>
              <a:t>​</a:t>
            </a:r>
          </a:p>
          <a:p>
            <a:pPr algn="l" rtl="0" fontAlgn="base"/>
            <a:endParaRPr lang="en-US" sz="3700" i="0" dirty="0">
              <a:solidFill>
                <a:schemeClr val="bg1"/>
              </a:solidFill>
              <a:effectLst/>
              <a:latin typeface="Alasassy Caps" pitchFamily="2" charset="0"/>
            </a:endParaRPr>
          </a:p>
          <a:p>
            <a:pPr algn="l" rtl="0" fontAlgn="base"/>
            <a:r>
              <a:rPr lang="en-US" sz="3700" b="1" i="0" u="none" strike="noStrike" cap="all" dirty="0">
                <a:solidFill>
                  <a:schemeClr val="bg1"/>
                </a:solidFill>
                <a:effectLst/>
                <a:latin typeface="Alasassy Caps" pitchFamily="2" charset="0"/>
              </a:rPr>
              <a:t>OPEN AND HONEST COMMUNICATION HELPS ADDRESS ISSUES AND PREVENTS MISUNDERSTANDINGS. </a:t>
            </a:r>
            <a:r>
              <a:rPr lang="en-US" sz="3700" b="1" i="0" u="sng" strike="noStrike" cap="all" dirty="0">
                <a:solidFill>
                  <a:schemeClr val="tx2">
                    <a:lumMod val="50000"/>
                    <a:lumOff val="50000"/>
                  </a:schemeClr>
                </a:solidFill>
                <a:effectLst/>
                <a:latin typeface="Alasassy Caps" pitchFamily="2" charset="0"/>
              </a:rPr>
              <a:t>LISTENING</a:t>
            </a:r>
            <a:r>
              <a:rPr lang="en-US" sz="3700" b="1" i="0" u="none" strike="noStrike" cap="all" dirty="0">
                <a:solidFill>
                  <a:schemeClr val="bg1"/>
                </a:solidFill>
                <a:effectLst/>
                <a:latin typeface="Alasassy Caps" pitchFamily="2" charset="0"/>
              </a:rPr>
              <a:t> IS AS IMPORTANT AS </a:t>
            </a:r>
            <a:r>
              <a:rPr lang="en-US" sz="3700" b="1" i="0" u="sng" strike="noStrike" cap="all" dirty="0">
                <a:solidFill>
                  <a:schemeClr val="accent1">
                    <a:lumMod val="40000"/>
                    <a:lumOff val="60000"/>
                  </a:schemeClr>
                </a:solidFill>
                <a:effectLst/>
                <a:latin typeface="Alasassy Caps" pitchFamily="2" charset="0"/>
              </a:rPr>
              <a:t>SPEAKING</a:t>
            </a:r>
            <a:r>
              <a:rPr lang="en-US" sz="3700" b="1" i="0" u="none" strike="noStrike" cap="all" dirty="0">
                <a:solidFill>
                  <a:schemeClr val="bg1"/>
                </a:solidFill>
                <a:effectLst/>
                <a:latin typeface="Alasassy Caps" pitchFamily="2" charset="0"/>
              </a:rPr>
              <a:t>.</a:t>
            </a:r>
            <a:r>
              <a:rPr lang="en-US" sz="3700" b="1" i="0" dirty="0">
                <a:solidFill>
                  <a:schemeClr val="bg1"/>
                </a:solidFill>
                <a:effectLst/>
                <a:latin typeface="Alasassy Caps" pitchFamily="2" charset="0"/>
              </a:rPr>
              <a:t>​</a:t>
            </a:r>
          </a:p>
          <a:p>
            <a:pPr algn="l" rtl="0" fontAlgn="base"/>
            <a:endParaRPr lang="en-US" sz="3700" b="0" i="0" dirty="0">
              <a:solidFill>
                <a:schemeClr val="bg1"/>
              </a:solidFill>
              <a:effectLst/>
              <a:latin typeface="Alasassy Caps" pitchFamily="2" charset="0"/>
            </a:endParaRPr>
          </a:p>
          <a:p>
            <a:pPr algn="ctr" rtl="0" fontAlgn="base"/>
            <a:r>
              <a:rPr lang="en-US" sz="3700" b="1" i="0" u="none" strike="noStrike" cap="all" dirty="0">
                <a:solidFill>
                  <a:schemeClr val="accent6"/>
                </a:solidFill>
                <a:effectLst/>
                <a:latin typeface="Alasassy Caps" pitchFamily="2" charset="0"/>
              </a:rPr>
              <a:t>COLOSSIANS 3:13:</a:t>
            </a:r>
            <a:r>
              <a:rPr lang="en-US" sz="3700" b="1" i="0" u="none" strike="noStrike" cap="all" dirty="0">
                <a:solidFill>
                  <a:schemeClr val="bg1"/>
                </a:solidFill>
                <a:effectLst/>
                <a:latin typeface="Alasassy Caps" pitchFamily="2" charset="0"/>
              </a:rPr>
              <a:t> "</a:t>
            </a:r>
            <a:r>
              <a:rPr lang="en-US" sz="3700" i="0" u="none" strike="noStrike" cap="all" dirty="0">
                <a:solidFill>
                  <a:schemeClr val="bg1"/>
                </a:solidFill>
                <a:effectLst/>
                <a:latin typeface="Alasassy Caps" pitchFamily="2" charset="0"/>
              </a:rPr>
              <a:t>BEARING WITH ONE ANOTHER AND, IF ONE HAS A COMPLAINT AGAINST ANOTHER, FORGIVING EACH OTHER; AS THE LORD HAS FORGIVEN YOU, SO YOU ALSO MUST FORGIVE.“</a:t>
            </a:r>
            <a:r>
              <a:rPr lang="en-US" sz="3700" i="0" dirty="0">
                <a:solidFill>
                  <a:schemeClr val="bg1"/>
                </a:solidFill>
                <a:effectLst/>
                <a:latin typeface="Alasassy Caps" pitchFamily="2" charset="0"/>
              </a:rPr>
              <a:t>​</a:t>
            </a:r>
          </a:p>
        </p:txBody>
      </p:sp>
      <p:sp>
        <p:nvSpPr>
          <p:cNvPr id="6" name="Rectangle: Rounded Corners 5">
            <a:extLst>
              <a:ext uri="{FF2B5EF4-FFF2-40B4-BE49-F238E27FC236}">
                <a16:creationId xmlns:a16="http://schemas.microsoft.com/office/drawing/2014/main" id="{343DBFCD-BD94-9529-5EDA-6D50CDEB2FB9}"/>
              </a:ext>
            </a:extLst>
          </p:cNvPr>
          <p:cNvSpPr/>
          <p:nvPr/>
        </p:nvSpPr>
        <p:spPr>
          <a:xfrm>
            <a:off x="76199" y="656462"/>
            <a:ext cx="11611841" cy="1042452"/>
          </a:xfrm>
          <a:prstGeom prst="roundRect">
            <a:avLst/>
          </a:prstGeom>
          <a:no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2339DF5-9180-7438-5F05-C3F7C5ED7B41}"/>
              </a:ext>
            </a:extLst>
          </p:cNvPr>
          <p:cNvSpPr/>
          <p:nvPr/>
        </p:nvSpPr>
        <p:spPr>
          <a:xfrm>
            <a:off x="76199" y="3997139"/>
            <a:ext cx="11764241" cy="1728251"/>
          </a:xfrm>
          <a:prstGeom prst="roundRect">
            <a:avLst/>
          </a:prstGeom>
          <a:no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544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28FE0215-B272-70A9-1E7F-F32D430653A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E1170-29FA-E3B6-BDA4-CAA70EE7E0B0}"/>
              </a:ext>
            </a:extLst>
          </p:cNvPr>
          <p:cNvSpPr txBox="1"/>
          <p:nvPr/>
        </p:nvSpPr>
        <p:spPr>
          <a:xfrm>
            <a:off x="-108641" y="434567"/>
            <a:ext cx="12001500" cy="5262979"/>
          </a:xfrm>
          <a:prstGeom prst="rect">
            <a:avLst/>
          </a:prstGeom>
          <a:noFill/>
        </p:spPr>
        <p:txBody>
          <a:bodyPr wrap="square">
            <a:spAutoFit/>
          </a:bodyPr>
          <a:lstStyle/>
          <a:p>
            <a:pPr marL="457200" indent="-457200" algn="ctr" rtl="0" fontAlgn="base">
              <a:lnSpc>
                <a:spcPct val="150000"/>
              </a:lnSpc>
              <a:buFont typeface="Wingdings" panose="05000000000000000000" pitchFamily="2" charset="2"/>
              <a:buChar char="§"/>
            </a:pPr>
            <a:r>
              <a:rPr lang="en-US" sz="3200" b="1" i="0" u="none" strike="noStrike" cap="all" dirty="0">
                <a:solidFill>
                  <a:schemeClr val="bg1"/>
                </a:solidFill>
                <a:effectLst/>
                <a:latin typeface="Alasassy Caps" pitchFamily="2" charset="0"/>
              </a:rPr>
              <a:t>ESTABLISHING TRUST REQUIRES </a:t>
            </a:r>
            <a:r>
              <a:rPr lang="en-US" sz="3200" b="1" i="0" u="none" strike="noStrike" cap="all" dirty="0">
                <a:solidFill>
                  <a:srgbClr val="FFC000"/>
                </a:solidFill>
                <a:effectLst/>
                <a:latin typeface="Alasassy Caps" pitchFamily="2" charset="0"/>
              </a:rPr>
              <a:t>FORGIVENESS</a:t>
            </a:r>
            <a:r>
              <a:rPr lang="en-US" sz="3200" b="1" i="0" u="none" strike="noStrike" cap="all" dirty="0">
                <a:solidFill>
                  <a:schemeClr val="bg1"/>
                </a:solidFill>
                <a:effectLst/>
                <a:latin typeface="Alasassy Caps" pitchFamily="2" charset="0"/>
              </a:rPr>
              <a:t>.</a:t>
            </a:r>
            <a:r>
              <a:rPr lang="en-US" sz="3200" b="1" i="0" dirty="0">
                <a:solidFill>
                  <a:schemeClr val="bg1"/>
                </a:solidFill>
                <a:effectLst/>
                <a:latin typeface="Alasassy Caps" pitchFamily="2" charset="0"/>
              </a:rPr>
              <a:t>​</a:t>
            </a:r>
          </a:p>
          <a:p>
            <a:pPr algn="ctr" rtl="0" fontAlgn="base">
              <a:lnSpc>
                <a:spcPct val="150000"/>
              </a:lnSpc>
            </a:pPr>
            <a:endParaRPr lang="en-US" sz="3200" b="1" i="0" dirty="0">
              <a:solidFill>
                <a:schemeClr val="bg1"/>
              </a:solidFill>
              <a:effectLst/>
              <a:latin typeface="Alasassy Caps" pitchFamily="2" charset="0"/>
            </a:endParaRPr>
          </a:p>
          <a:p>
            <a:pPr marL="457200" indent="-457200" algn="ctr" rtl="0" fontAlgn="base">
              <a:buFont typeface="Wingdings" panose="05000000000000000000" pitchFamily="2" charset="2"/>
              <a:buChar char="§"/>
            </a:pPr>
            <a:r>
              <a:rPr lang="en-US" sz="3200" b="1" i="0" u="none" strike="noStrike" cap="all" dirty="0">
                <a:solidFill>
                  <a:schemeClr val="bg1"/>
                </a:solidFill>
                <a:effectLst/>
                <a:latin typeface="Alasassy Caps" pitchFamily="2" charset="0"/>
              </a:rPr>
              <a:t>ESTABLISHING TRUST REQUIRES </a:t>
            </a:r>
            <a:r>
              <a:rPr lang="en-US" sz="3200" b="1" i="0" u="none" strike="noStrike" cap="all" dirty="0">
                <a:solidFill>
                  <a:schemeClr val="accent1">
                    <a:lumMod val="60000"/>
                    <a:lumOff val="40000"/>
                  </a:schemeClr>
                </a:solidFill>
                <a:effectLst/>
                <a:latin typeface="Alasassy Caps" pitchFamily="2" charset="0"/>
              </a:rPr>
              <a:t>CLEAR</a:t>
            </a:r>
            <a:r>
              <a:rPr lang="en-US" sz="3200" b="1" i="0" u="none" strike="noStrike" cap="all" dirty="0">
                <a:solidFill>
                  <a:schemeClr val="bg1"/>
                </a:solidFill>
                <a:effectLst/>
                <a:latin typeface="Alasassy Caps" pitchFamily="2" charset="0"/>
              </a:rPr>
              <a:t> COMMUNICATION WHICH PREVENTS MISUNDERSTANDINGS. EXPRESS YOUR NEEDS, THOUGHTS, AND CONCERNS </a:t>
            </a:r>
            <a:r>
              <a:rPr lang="en-US" sz="3200" b="1" i="0" u="none" strike="noStrike" cap="all" dirty="0">
                <a:solidFill>
                  <a:schemeClr val="accent6">
                    <a:lumMod val="40000"/>
                    <a:lumOff val="60000"/>
                  </a:schemeClr>
                </a:solidFill>
                <a:effectLst/>
                <a:latin typeface="Alasassy Caps" pitchFamily="2" charset="0"/>
              </a:rPr>
              <a:t>DIRECTLY</a:t>
            </a:r>
            <a:r>
              <a:rPr lang="en-US" sz="3200" b="1" i="0" u="none" strike="noStrike" cap="all" dirty="0">
                <a:solidFill>
                  <a:schemeClr val="bg1"/>
                </a:solidFill>
                <a:effectLst/>
                <a:latin typeface="Alasassy Caps" pitchFamily="2" charset="0"/>
              </a:rPr>
              <a:t>, AND LISTEN ATTENTIVELY TO THE OTHER PERSON'S PERSPECTIVE.</a:t>
            </a:r>
            <a:r>
              <a:rPr lang="en-US" sz="3200" b="1" i="0" dirty="0">
                <a:solidFill>
                  <a:schemeClr val="bg1"/>
                </a:solidFill>
                <a:effectLst/>
                <a:latin typeface="Alasassy Caps" pitchFamily="2" charset="0"/>
              </a:rPr>
              <a:t>​</a:t>
            </a:r>
          </a:p>
          <a:p>
            <a:pPr algn="ctr" rtl="0" fontAlgn="base">
              <a:lnSpc>
                <a:spcPct val="150000"/>
              </a:lnSpc>
            </a:pPr>
            <a:endParaRPr lang="en-US" sz="3200" b="1" i="0" dirty="0">
              <a:solidFill>
                <a:schemeClr val="bg1"/>
              </a:solidFill>
              <a:effectLst/>
              <a:latin typeface="Alasassy Caps" pitchFamily="2" charset="0"/>
            </a:endParaRPr>
          </a:p>
          <a:p>
            <a:pPr marL="457200" indent="-457200" algn="ctr" rtl="0" fontAlgn="base">
              <a:buFont typeface="Wingdings" panose="05000000000000000000" pitchFamily="2" charset="2"/>
              <a:buChar char="§"/>
            </a:pPr>
            <a:r>
              <a:rPr lang="en-US" sz="3200" b="1" i="0" u="none" strike="noStrike" cap="all" dirty="0">
                <a:solidFill>
                  <a:schemeClr val="bg1"/>
                </a:solidFill>
                <a:effectLst/>
                <a:latin typeface="Alasassy Caps" pitchFamily="2" charset="0"/>
              </a:rPr>
              <a:t>ESTABLISHING TRUST REQUIRES </a:t>
            </a:r>
            <a:r>
              <a:rPr lang="en-US" sz="3200" b="1" i="0" u="none" strike="noStrike" cap="all" dirty="0">
                <a:solidFill>
                  <a:schemeClr val="accent5">
                    <a:lumMod val="40000"/>
                    <a:lumOff val="60000"/>
                  </a:schemeClr>
                </a:solidFill>
                <a:effectLst/>
                <a:latin typeface="Alasassy Caps" pitchFamily="2" charset="0"/>
              </a:rPr>
              <a:t>ACTIVE LISTENING </a:t>
            </a:r>
            <a:r>
              <a:rPr lang="en-US" sz="3200" b="1" i="0" u="none" strike="noStrike" cap="all" dirty="0">
                <a:solidFill>
                  <a:schemeClr val="bg1"/>
                </a:solidFill>
                <a:effectLst/>
                <a:latin typeface="Alasassy Caps" pitchFamily="2" charset="0"/>
              </a:rPr>
              <a:t>WHICH SHOWS RESPECT AND MAKES THE OTHER PERSON FEEL VALUED. AVOID INTERRUPTING AND TRY TO UNDERSTAND THEIR POINT OF VIEW.</a:t>
            </a:r>
            <a:r>
              <a:rPr lang="en-US" sz="3200" b="1" i="0" dirty="0">
                <a:solidFill>
                  <a:schemeClr val="bg1"/>
                </a:solidFill>
                <a:effectLst/>
                <a:latin typeface="Alasassy Caps" pitchFamily="2" charset="0"/>
              </a:rPr>
              <a:t>​</a:t>
            </a:r>
          </a:p>
        </p:txBody>
      </p:sp>
      <p:sp>
        <p:nvSpPr>
          <p:cNvPr id="6" name="Rectangle: Rounded Corners 5">
            <a:extLst>
              <a:ext uri="{FF2B5EF4-FFF2-40B4-BE49-F238E27FC236}">
                <a16:creationId xmlns:a16="http://schemas.microsoft.com/office/drawing/2014/main" id="{89807F8D-E698-AB27-A20B-8F93CABB963D}"/>
              </a:ext>
            </a:extLst>
          </p:cNvPr>
          <p:cNvSpPr/>
          <p:nvPr/>
        </p:nvSpPr>
        <p:spPr>
          <a:xfrm>
            <a:off x="95250" y="72736"/>
            <a:ext cx="12001500" cy="6733309"/>
          </a:xfrm>
          <a:prstGeom prst="roundRect">
            <a:avLst>
              <a:gd name="adj" fmla="val 14969"/>
            </a:avLst>
          </a:prstGeom>
          <a:noFill/>
          <a:ln w="25400">
            <a:solidFill>
              <a:srgbClr val="0AF0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4095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C611A2EB-EE77-B570-DD9F-C3CD179FC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lue and white logo&#10;&#10;Description automatically generated">
            <a:extLst>
              <a:ext uri="{FF2B5EF4-FFF2-40B4-BE49-F238E27FC236}">
                <a16:creationId xmlns:a16="http://schemas.microsoft.com/office/drawing/2014/main" id="{2C3B8662-BFB8-5B1D-7EC0-6F51DF38BFA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rame 8">
            <a:extLst>
              <a:ext uri="{FF2B5EF4-FFF2-40B4-BE49-F238E27FC236}">
                <a16:creationId xmlns:a16="http://schemas.microsoft.com/office/drawing/2014/main" id="{2AAB2DA8-61F4-D6F7-A092-EC1DC78D9BAA}"/>
              </a:ext>
            </a:extLst>
          </p:cNvPr>
          <p:cNvSpPr/>
          <p:nvPr/>
        </p:nvSpPr>
        <p:spPr>
          <a:xfrm>
            <a:off x="1127414" y="1870364"/>
            <a:ext cx="9445336" cy="3652404"/>
          </a:xfrm>
          <a:prstGeom prst="frame">
            <a:avLst>
              <a:gd name="adj1" fmla="val 9602"/>
            </a:avLst>
          </a:prstGeom>
          <a:solidFill>
            <a:schemeClr val="accent4">
              <a:lumMod val="60000"/>
              <a:lumOff val="40000"/>
            </a:schemeClr>
          </a:solidFill>
          <a:ln w="825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Rounded Corners 9">
            <a:extLst>
              <a:ext uri="{FF2B5EF4-FFF2-40B4-BE49-F238E27FC236}">
                <a16:creationId xmlns:a16="http://schemas.microsoft.com/office/drawing/2014/main" id="{2EE0B441-3854-1612-B4F1-028BA86B9857}"/>
              </a:ext>
            </a:extLst>
          </p:cNvPr>
          <p:cNvSpPr/>
          <p:nvPr/>
        </p:nvSpPr>
        <p:spPr>
          <a:xfrm>
            <a:off x="2183810" y="2636693"/>
            <a:ext cx="7471063" cy="2119745"/>
          </a:xfrm>
          <a:prstGeom prst="roundRect">
            <a:avLst>
              <a:gd name="adj" fmla="val 5147"/>
            </a:avLst>
          </a:prstGeom>
          <a:noFill/>
          <a:ln w="317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n>
                  <a:solidFill>
                    <a:schemeClr val="tx1"/>
                  </a:solidFill>
                </a:ln>
                <a:effectLst>
                  <a:outerShdw blurRad="38100" dist="38100" dir="2700000" algn="tl">
                    <a:srgbClr val="000000">
                      <a:alpha val="43137"/>
                    </a:srgbClr>
                  </a:outerShdw>
                </a:effectLst>
                <a:latin typeface="Amasis MT Pro Black" panose="02040A04050005020304" pitchFamily="18" charset="0"/>
              </a:rPr>
              <a:t>Trust God! </a:t>
            </a:r>
          </a:p>
        </p:txBody>
      </p:sp>
    </p:spTree>
    <p:extLst>
      <p:ext uri="{BB962C8B-B14F-4D97-AF65-F5344CB8AC3E}">
        <p14:creationId xmlns:p14="http://schemas.microsoft.com/office/powerpoint/2010/main" val="397479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DB2338D2-A346-5952-B281-988D818749F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774A350-57CA-D968-4823-E2F439565FDC}"/>
              </a:ext>
            </a:extLst>
          </p:cNvPr>
          <p:cNvSpPr txBox="1"/>
          <p:nvPr/>
        </p:nvSpPr>
        <p:spPr>
          <a:xfrm>
            <a:off x="162791" y="428178"/>
            <a:ext cx="11866418" cy="5509200"/>
          </a:xfrm>
          <a:prstGeom prst="rect">
            <a:avLst/>
          </a:prstGeom>
          <a:noFill/>
        </p:spPr>
        <p:txBody>
          <a:bodyPr wrap="square">
            <a:spAutoFit/>
          </a:bodyPr>
          <a:lstStyle/>
          <a:p>
            <a:pPr algn="l" rtl="0" fontAlgn="base"/>
            <a:r>
              <a:rPr lang="en-US" sz="3200" b="1" i="0" u="none" strike="noStrike" cap="all" dirty="0">
                <a:solidFill>
                  <a:schemeClr val="bg1"/>
                </a:solidFill>
                <a:effectLst/>
                <a:latin typeface="Alasassy Caps" pitchFamily="2" charset="0"/>
              </a:rPr>
              <a:t>TRUSTING GOD MEANS THAT WE CAST OUR CARE ON GOD WHEN CHOOSING A SPOUSE, BUT IT DOES NOT MEAN THAT WE CAST OUR </a:t>
            </a:r>
            <a:r>
              <a:rPr lang="en-US" sz="3200" b="1" i="0" u="none" strike="noStrike" cap="all" dirty="0">
                <a:solidFill>
                  <a:schemeClr val="accent2">
                    <a:lumMod val="60000"/>
                    <a:lumOff val="40000"/>
                  </a:schemeClr>
                </a:solidFill>
                <a:effectLst/>
                <a:latin typeface="Alasassy Caps" pitchFamily="2" charset="0"/>
              </a:rPr>
              <a:t>RESPONSIBILITY</a:t>
            </a:r>
            <a:r>
              <a:rPr lang="en-US" sz="3200" b="1" i="0" u="none" strike="noStrike" cap="all" dirty="0">
                <a:solidFill>
                  <a:schemeClr val="bg1"/>
                </a:solidFill>
                <a:effectLst/>
                <a:latin typeface="Alasassy Caps" pitchFamily="2" charset="0"/>
              </a:rPr>
              <a:t> AWAY! WE MUST DO OUR PART!!! </a:t>
            </a:r>
          </a:p>
          <a:p>
            <a:pPr algn="l" rtl="0" fontAlgn="base"/>
            <a:endParaRPr lang="en-US" sz="3200" b="0" i="0" dirty="0">
              <a:solidFill>
                <a:schemeClr val="bg1"/>
              </a:solidFill>
              <a:effectLst/>
              <a:latin typeface="Alasassy Caps" pitchFamily="2" charset="0"/>
            </a:endParaRPr>
          </a:p>
          <a:p>
            <a:pPr algn="ctr" rtl="0" fontAlgn="base"/>
            <a:r>
              <a:rPr lang="en-US" sz="3200" b="1" i="0" u="none" strike="noStrike" cap="all" dirty="0">
                <a:solidFill>
                  <a:schemeClr val="accent6">
                    <a:lumMod val="40000"/>
                    <a:lumOff val="60000"/>
                  </a:schemeClr>
                </a:solidFill>
                <a:effectLst/>
                <a:latin typeface="Alasassy Caps" pitchFamily="2" charset="0"/>
              </a:rPr>
              <a:t>EPHESIANS 5:25-29 </a:t>
            </a:r>
            <a:r>
              <a:rPr lang="en-US" sz="3200" b="1" i="0" u="none" strike="noStrike" cap="all" dirty="0">
                <a:solidFill>
                  <a:schemeClr val="bg1"/>
                </a:solidFill>
                <a:effectLst/>
                <a:latin typeface="Alasassy Caps" pitchFamily="2" charset="0"/>
              </a:rPr>
              <a:t>“HUSBANDS, LOVE YOUR WIVES, EVEN AS CHRIST ALSO LOVED THE CHURCH, AND GAVE HIMSELF FOR IT; THAT HE MIGHT SANCTIFY AND CLEANSE IT WITH THE WASHING OF WATER BY THE WORD, THAT HE MIGHT PRESENT IT TO HIMSELF A GLORIOUS CHURCH, NOT HAVING SPOT, OR WRINKLE, OR ANY SUCH THING; BUT THAT IT SHOULD BE HOLY AND WITHOUT BLEMISH. SO OUGHT MEN TO LOVE THEIR WIVES AS THEIR OWN BODIES. HE THAT LOVETH HIS WIFE LOVETH HIMSELF. FOR NO MAN EVER YET HATED HIS OWN FLESH; BUT NOURISHETH AND CHERISHETH IT, EVEN AS THE LORD THE CHURCH</a:t>
            </a:r>
            <a:r>
              <a:rPr lang="en-US" sz="3200" b="1" cap="all" dirty="0">
                <a:solidFill>
                  <a:schemeClr val="bg1"/>
                </a:solidFill>
                <a:latin typeface="Alasassy Caps" pitchFamily="2" charset="0"/>
              </a:rPr>
              <a:t>.”</a:t>
            </a:r>
            <a:endParaRPr lang="en-US" b="0" i="0" dirty="0">
              <a:solidFill>
                <a:schemeClr val="bg1"/>
              </a:solidFill>
              <a:effectLst/>
              <a:latin typeface="Segoe UI" panose="020B0502040204020203" pitchFamily="34" charset="0"/>
            </a:endParaRPr>
          </a:p>
        </p:txBody>
      </p:sp>
      <p:sp>
        <p:nvSpPr>
          <p:cNvPr id="6" name="Rectangle: Rounded Corners 5">
            <a:extLst>
              <a:ext uri="{FF2B5EF4-FFF2-40B4-BE49-F238E27FC236}">
                <a16:creationId xmlns:a16="http://schemas.microsoft.com/office/drawing/2014/main" id="{7EE4D518-1138-7087-255C-704509AD9B8B}"/>
              </a:ext>
            </a:extLst>
          </p:cNvPr>
          <p:cNvSpPr/>
          <p:nvPr/>
        </p:nvSpPr>
        <p:spPr>
          <a:xfrm>
            <a:off x="93518" y="124691"/>
            <a:ext cx="11935691" cy="6655377"/>
          </a:xfrm>
          <a:prstGeom prst="roundRect">
            <a:avLst>
              <a:gd name="adj" fmla="val 12373"/>
            </a:avLst>
          </a:prstGeom>
          <a:noFill/>
          <a:ln w="254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53E9795-2A37-F9C4-B355-4A25D6C0831A}"/>
              </a:ext>
            </a:extLst>
          </p:cNvPr>
          <p:cNvCxnSpPr>
            <a:cxnSpLocks/>
          </p:cNvCxnSpPr>
          <p:nvPr/>
        </p:nvCxnSpPr>
        <p:spPr>
          <a:xfrm flipV="1">
            <a:off x="3024946" y="1672017"/>
            <a:ext cx="6072833" cy="41563"/>
          </a:xfrm>
          <a:prstGeom prst="line">
            <a:avLst/>
          </a:prstGeom>
          <a:ln w="28575">
            <a:solidFill>
              <a:srgbClr val="66FF99"/>
            </a:solidFill>
            <a:prstDash val="dash"/>
          </a:ln>
        </p:spPr>
        <p:style>
          <a:lnRef idx="2">
            <a:schemeClr val="accent1"/>
          </a:lnRef>
          <a:fillRef idx="0">
            <a:schemeClr val="accent1"/>
          </a:fillRef>
          <a:effectRef idx="1">
            <a:schemeClr val="accent1"/>
          </a:effectRef>
          <a:fontRef idx="minor">
            <a:schemeClr val="tx1"/>
          </a:fontRef>
        </p:style>
      </p:cxnSp>
      <p:sp>
        <p:nvSpPr>
          <p:cNvPr id="18" name="Rectangle: Rounded Corners 17">
            <a:extLst>
              <a:ext uri="{FF2B5EF4-FFF2-40B4-BE49-F238E27FC236}">
                <a16:creationId xmlns:a16="http://schemas.microsoft.com/office/drawing/2014/main" id="{150F545D-A0BE-D16F-8E39-E5510937FCE2}"/>
              </a:ext>
            </a:extLst>
          </p:cNvPr>
          <p:cNvSpPr/>
          <p:nvPr/>
        </p:nvSpPr>
        <p:spPr>
          <a:xfrm>
            <a:off x="532559" y="1931372"/>
            <a:ext cx="2636155" cy="571500"/>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055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8049CC96-C7CB-41B6-9920-363DC9DEF16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6340"/>
            <a:ext cx="12192000" cy="6858000"/>
          </a:xfrm>
          <a:prstGeom prst="rect">
            <a:avLst/>
          </a:prstGeom>
        </p:spPr>
      </p:pic>
      <p:sp>
        <p:nvSpPr>
          <p:cNvPr id="7" name="TextBox 6">
            <a:extLst>
              <a:ext uri="{FF2B5EF4-FFF2-40B4-BE49-F238E27FC236}">
                <a16:creationId xmlns:a16="http://schemas.microsoft.com/office/drawing/2014/main" id="{75CE1553-B0FE-688D-AC9D-848A6554EDEF}"/>
              </a:ext>
            </a:extLst>
          </p:cNvPr>
          <p:cNvSpPr txBox="1"/>
          <p:nvPr/>
        </p:nvSpPr>
        <p:spPr>
          <a:xfrm>
            <a:off x="103909" y="670214"/>
            <a:ext cx="11984182" cy="5293757"/>
          </a:xfrm>
          <a:prstGeom prst="rect">
            <a:avLst/>
          </a:prstGeom>
          <a:noFill/>
        </p:spPr>
        <p:txBody>
          <a:bodyPr wrap="square">
            <a:spAutoFit/>
          </a:bodyPr>
          <a:lstStyle/>
          <a:p>
            <a:pPr algn="l" rtl="0" fontAlgn="base"/>
            <a:r>
              <a:rPr lang="en-US" sz="3200" b="1" i="0" u="sng" strike="noStrike" cap="all" dirty="0">
                <a:solidFill>
                  <a:srgbClr val="00B0F0"/>
                </a:solidFill>
                <a:effectLst/>
                <a:latin typeface="Alasassy Caps" pitchFamily="2" charset="0"/>
              </a:rPr>
              <a:t>TRUST GOD </a:t>
            </a:r>
            <a:r>
              <a:rPr lang="en-US" sz="3200" b="0" i="0" u="sng" strike="noStrike" cap="all" dirty="0">
                <a:solidFill>
                  <a:schemeClr val="bg1"/>
                </a:solidFill>
                <a:effectLst/>
                <a:latin typeface="Alasassy Caps" pitchFamily="2" charset="0"/>
              </a:rPr>
              <a:t>TO FIND A TRUSTWORTHY RELATIONSHIP. </a:t>
            </a:r>
            <a:r>
              <a:rPr lang="en-US" sz="3200" b="1" i="0" u="none" strike="noStrike" cap="all" dirty="0">
                <a:solidFill>
                  <a:srgbClr val="66FF99"/>
                </a:solidFill>
                <a:effectLst/>
                <a:latin typeface="Alasassy Caps" pitchFamily="2" charset="0"/>
              </a:rPr>
              <a:t>PROVERBS 18:22 </a:t>
            </a:r>
            <a:r>
              <a:rPr lang="en-US" sz="3200" b="1" i="0" u="none" strike="noStrike" cap="all" dirty="0">
                <a:solidFill>
                  <a:schemeClr val="bg1"/>
                </a:solidFill>
                <a:effectLst/>
                <a:latin typeface="Alasassy Caps" pitchFamily="2" charset="0"/>
              </a:rPr>
              <a:t>"HE WHO FINDS A WIFE FINDS WHAT IS GOOD AND RECEIVES FAVOR FROM THE LORD."</a:t>
            </a:r>
            <a:r>
              <a:rPr lang="en-US" sz="3200" b="0" i="0" dirty="0">
                <a:solidFill>
                  <a:schemeClr val="bg1"/>
                </a:solidFill>
                <a:effectLst/>
                <a:latin typeface="Alasassy Caps" pitchFamily="2" charset="0"/>
              </a:rPr>
              <a:t>​</a:t>
            </a:r>
          </a:p>
          <a:p>
            <a:pPr algn="l" rtl="0" fontAlgn="base"/>
            <a:endParaRPr lang="en-US" sz="3200" b="0" i="0" dirty="0">
              <a:solidFill>
                <a:schemeClr val="bg1"/>
              </a:solidFill>
              <a:effectLst/>
              <a:latin typeface="Alasassy Caps" pitchFamily="2" charset="0"/>
            </a:endParaRPr>
          </a:p>
          <a:p>
            <a:pPr algn="l" rtl="0" fontAlgn="base"/>
            <a:r>
              <a:rPr lang="en-US" sz="3200" b="1" i="0" u="sng" strike="noStrike" cap="all" dirty="0">
                <a:solidFill>
                  <a:srgbClr val="00B0F0"/>
                </a:solidFill>
                <a:effectLst/>
                <a:latin typeface="Alasassy Caps" pitchFamily="2" charset="0"/>
              </a:rPr>
              <a:t>TRUST GOD </a:t>
            </a:r>
            <a:r>
              <a:rPr lang="en-US" sz="3200" b="0" i="0" u="sng" strike="noStrike" cap="all" dirty="0">
                <a:solidFill>
                  <a:schemeClr val="bg1"/>
                </a:solidFill>
                <a:effectLst/>
                <a:latin typeface="Alasassy Caps" pitchFamily="2" charset="0"/>
              </a:rPr>
              <a:t>TO COMMIT YOUR WAY TO THE LORD. </a:t>
            </a:r>
            <a:r>
              <a:rPr lang="en-US" sz="3200" b="1" i="0" u="none" strike="noStrike" cap="all" dirty="0">
                <a:solidFill>
                  <a:srgbClr val="FFC000"/>
                </a:solidFill>
                <a:effectLst/>
                <a:latin typeface="Alasassy Caps" pitchFamily="2" charset="0"/>
              </a:rPr>
              <a:t>PSALM 37:5 </a:t>
            </a:r>
            <a:r>
              <a:rPr lang="en-US" sz="3200" b="1" i="0" u="none" strike="noStrike" cap="all" dirty="0">
                <a:solidFill>
                  <a:schemeClr val="bg1"/>
                </a:solidFill>
                <a:effectLst/>
                <a:latin typeface="Alasassy Caps" pitchFamily="2" charset="0"/>
              </a:rPr>
              <a:t>“COMMIT THY WAY UNTO THE LORD; TRUST ALSO IN HIM; AND HE SHALL BRING IT TO PASS.”</a:t>
            </a:r>
            <a:r>
              <a:rPr lang="en-US" sz="3200" b="0" i="0" dirty="0">
                <a:solidFill>
                  <a:schemeClr val="bg1"/>
                </a:solidFill>
                <a:effectLst/>
                <a:latin typeface="Alasassy Caps" pitchFamily="2" charset="0"/>
              </a:rPr>
              <a:t>​</a:t>
            </a:r>
          </a:p>
          <a:p>
            <a:pPr algn="l" rtl="0" fontAlgn="base"/>
            <a:endParaRPr lang="en-US" sz="3200" b="0" i="0" dirty="0">
              <a:solidFill>
                <a:schemeClr val="bg1"/>
              </a:solidFill>
              <a:effectLst/>
              <a:latin typeface="Alasassy Caps" pitchFamily="2" charset="0"/>
            </a:endParaRPr>
          </a:p>
          <a:p>
            <a:pPr algn="l" rtl="0" fontAlgn="base"/>
            <a:r>
              <a:rPr lang="en-US" sz="3200" b="1" i="0" u="sng" strike="noStrike" cap="all" dirty="0">
                <a:solidFill>
                  <a:srgbClr val="00B0F0"/>
                </a:solidFill>
                <a:effectLst/>
                <a:latin typeface="Alasassy Caps" pitchFamily="2" charset="0"/>
              </a:rPr>
              <a:t>TRUST GOD </a:t>
            </a:r>
            <a:r>
              <a:rPr lang="en-US" sz="3200" b="0" i="0" u="sng" strike="noStrike" cap="all" dirty="0">
                <a:solidFill>
                  <a:schemeClr val="bg1"/>
                </a:solidFill>
                <a:effectLst/>
                <a:latin typeface="Alasassy Caps" pitchFamily="2" charset="0"/>
              </a:rPr>
              <a:t>TO BE STILL BEFORE THE LORD AND WAIT PATIENTLY FOR HIM. </a:t>
            </a:r>
            <a:r>
              <a:rPr lang="en-US" sz="3200" b="1" i="0" u="none" strike="noStrike" cap="all" dirty="0">
                <a:solidFill>
                  <a:schemeClr val="accent5">
                    <a:lumMod val="40000"/>
                    <a:lumOff val="60000"/>
                  </a:schemeClr>
                </a:solidFill>
                <a:effectLst/>
                <a:latin typeface="Alasassy Caps" pitchFamily="2" charset="0"/>
              </a:rPr>
              <a:t>PSALM 37:7 </a:t>
            </a:r>
            <a:r>
              <a:rPr lang="en-US" sz="3200" b="1" i="0" u="none" strike="noStrike" cap="all" dirty="0">
                <a:solidFill>
                  <a:schemeClr val="bg1"/>
                </a:solidFill>
                <a:effectLst/>
                <a:latin typeface="Alasassy Caps" pitchFamily="2" charset="0"/>
              </a:rPr>
              <a:t>“REST IN THE LORD, AND WAIT PATIENTLY FOR HIM: FRET NOT THYSELF BECAUSE OF HIM WHO PROSPERETH IN HIS WAY, BECAUSE OF THE MAN WHO BRINGETH WICKED DEVICES TO PASS.</a:t>
            </a:r>
            <a:r>
              <a:rPr lang="en-US" sz="3200" b="1" i="0" dirty="0">
                <a:solidFill>
                  <a:schemeClr val="bg1"/>
                </a:solidFill>
                <a:effectLst/>
                <a:latin typeface="Alasassy Caps" pitchFamily="2" charset="0"/>
              </a:rPr>
              <a:t>​”</a:t>
            </a:r>
          </a:p>
          <a:p>
            <a:pPr algn="l" rtl="0" fontAlgn="base"/>
            <a:r>
              <a:rPr lang="en-US" sz="1800" b="0" i="0" dirty="0">
                <a:solidFill>
                  <a:srgbClr val="000000"/>
                </a:solidFill>
                <a:effectLst/>
                <a:latin typeface="Tw Cen MT" panose="020B0602020104020603" pitchFamily="34" charset="0"/>
              </a:rPr>
              <a:t>​</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508360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2175741" y="1437987"/>
            <a:ext cx="7913832" cy="35648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1500" b="1" dirty="0">
                <a:ln w="22225">
                  <a:solidFill>
                    <a:schemeClr val="tx1"/>
                  </a:solidFill>
                  <a:miter lim="800000"/>
                </a:ln>
                <a:solidFill>
                  <a:schemeClr val="bg2">
                    <a:lumMod val="50000"/>
                    <a:lumOff val="50000"/>
                  </a:schemeClr>
                </a:solidFill>
                <a:effectLst>
                  <a:outerShdw blurRad="38100" dist="38100" dir="2700000" algn="tl">
                    <a:srgbClr val="000000">
                      <a:alpha val="43137"/>
                    </a:srgbClr>
                  </a:outerShdw>
                </a:effectLst>
                <a:latin typeface="+mj-lt"/>
                <a:ea typeface="+mj-ea"/>
                <a:cs typeface="+mj-cs"/>
              </a:rPr>
              <a:t>LET’S PRAY TOGETHER!</a:t>
            </a:r>
          </a:p>
        </p:txBody>
      </p:sp>
    </p:spTree>
    <p:extLst>
      <p:ext uri="{BB962C8B-B14F-4D97-AF65-F5344CB8AC3E}">
        <p14:creationId xmlns:p14="http://schemas.microsoft.com/office/powerpoint/2010/main" val="149107531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1021976" y="1996141"/>
            <a:ext cx="10255624" cy="3030072"/>
          </a:xfrm>
          <a:prstGeom prst="rect">
            <a:avLst/>
          </a:prstGeom>
          <a:solidFill>
            <a:srgbClr val="FFFFFF">
              <a:alpha val="91000"/>
            </a:srgbClr>
          </a:solidFill>
          <a:ln w="279400" cap="sq" cmpd="thinThick" algn="ctr">
            <a:solidFill>
              <a:srgbClr val="FFFFFF">
                <a:alpha val="91000"/>
              </a:srgbClr>
            </a:solidFill>
            <a:prstDash val="solid"/>
            <a:miter lim="800000"/>
          </a:ln>
        </p:spPr>
        <p:txBody>
          <a:bodyPr vert="horz" wrap="square" lIns="91440" tIns="45720" rIns="91440" bIns="45720" rtlCol="0" anchor="ctr">
            <a:normAutofit/>
          </a:bodyPr>
          <a:lstStyle/>
          <a:p>
            <a:pPr algn="ctr">
              <a:lnSpc>
                <a:spcPct val="90000"/>
              </a:lnSpc>
              <a:spcBef>
                <a:spcPct val="0"/>
              </a:spcBef>
              <a:spcAft>
                <a:spcPts val="600"/>
              </a:spcAft>
            </a:pPr>
            <a:r>
              <a:rPr lang="en-US" sz="7200" b="1" dirty="0">
                <a:ln w="22225">
                  <a:solidFill>
                    <a:schemeClr val="tx1"/>
                  </a:solidFill>
                  <a:miter lim="800000"/>
                </a:ln>
                <a:solidFill>
                  <a:schemeClr val="accent6"/>
                </a:solidFill>
                <a:latin typeface="+mj-lt"/>
                <a:ea typeface="+mj-ea"/>
                <a:cs typeface="+mj-cs"/>
              </a:rPr>
              <a:t>The Doors Of The Church Are Open!</a:t>
            </a:r>
          </a:p>
        </p:txBody>
      </p:sp>
    </p:spTree>
    <p:extLst>
      <p:ext uri="{BB962C8B-B14F-4D97-AF65-F5344CB8AC3E}">
        <p14:creationId xmlns:p14="http://schemas.microsoft.com/office/powerpoint/2010/main" val="4278800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553F7D98-E168-5CA9-85D3-4C483FBDA2F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DA7F822-14F3-3624-B404-B4F04FCF053A}"/>
              </a:ext>
            </a:extLst>
          </p:cNvPr>
          <p:cNvPicPr>
            <a:picLocks noChangeAspect="1"/>
          </p:cNvPicPr>
          <p:nvPr/>
        </p:nvPicPr>
        <p:blipFill>
          <a:blip r:embed="rId3"/>
          <a:stretch>
            <a:fillRect/>
          </a:stretch>
        </p:blipFill>
        <p:spPr>
          <a:xfrm>
            <a:off x="1012898" y="1870750"/>
            <a:ext cx="2779784" cy="4237342"/>
          </a:xfrm>
          <a:prstGeom prst="rect">
            <a:avLst/>
          </a:prstGeom>
        </p:spPr>
      </p:pic>
      <p:pic>
        <p:nvPicPr>
          <p:cNvPr id="5" name="Picture 4">
            <a:extLst>
              <a:ext uri="{FF2B5EF4-FFF2-40B4-BE49-F238E27FC236}">
                <a16:creationId xmlns:a16="http://schemas.microsoft.com/office/drawing/2014/main" id="{A27C2C78-45CB-2146-6137-9A5390CF85DE}"/>
              </a:ext>
            </a:extLst>
          </p:cNvPr>
          <p:cNvPicPr>
            <a:picLocks noChangeAspect="1"/>
          </p:cNvPicPr>
          <p:nvPr/>
        </p:nvPicPr>
        <p:blipFill>
          <a:blip r:embed="rId4"/>
          <a:stretch>
            <a:fillRect/>
          </a:stretch>
        </p:blipFill>
        <p:spPr>
          <a:xfrm>
            <a:off x="4394782" y="1870750"/>
            <a:ext cx="2730606" cy="4122290"/>
          </a:xfrm>
          <a:prstGeom prst="rect">
            <a:avLst/>
          </a:prstGeom>
        </p:spPr>
      </p:pic>
      <p:pic>
        <p:nvPicPr>
          <p:cNvPr id="6" name="Picture 5">
            <a:extLst>
              <a:ext uri="{FF2B5EF4-FFF2-40B4-BE49-F238E27FC236}">
                <a16:creationId xmlns:a16="http://schemas.microsoft.com/office/drawing/2014/main" id="{23ADEFAC-BE12-489A-7338-74CA49EBD907}"/>
              </a:ext>
            </a:extLst>
          </p:cNvPr>
          <p:cNvPicPr>
            <a:picLocks noChangeAspect="1"/>
          </p:cNvPicPr>
          <p:nvPr/>
        </p:nvPicPr>
        <p:blipFill>
          <a:blip r:embed="rId5"/>
          <a:stretch>
            <a:fillRect/>
          </a:stretch>
        </p:blipFill>
        <p:spPr>
          <a:xfrm>
            <a:off x="7678308" y="1870750"/>
            <a:ext cx="2773008" cy="4126837"/>
          </a:xfrm>
          <a:prstGeom prst="rect">
            <a:avLst/>
          </a:prstGeom>
        </p:spPr>
      </p:pic>
    </p:spTree>
    <p:extLst>
      <p:ext uri="{BB962C8B-B14F-4D97-AF65-F5344CB8AC3E}">
        <p14:creationId xmlns:p14="http://schemas.microsoft.com/office/powerpoint/2010/main" val="1813241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4D7CC935-1D5B-82CA-BC7B-45A788889AA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044316B-416C-1B4F-B38D-920BE728B285}"/>
              </a:ext>
            </a:extLst>
          </p:cNvPr>
          <p:cNvPicPr>
            <a:picLocks noGrp="1" noRot="1" noChangeAspect="1" noMove="1" noResize="1" noEditPoints="1" noAdjustHandles="1" noChangeArrowheads="1" noChangeShapeType="1" noCrop="1"/>
          </p:cNvPicPr>
          <p:nvPr/>
        </p:nvPicPr>
        <p:blipFill>
          <a:blip r:embed="rId3"/>
          <a:stretch>
            <a:fillRect/>
          </a:stretch>
        </p:blipFill>
        <p:spPr>
          <a:xfrm>
            <a:off x="1334611" y="752624"/>
            <a:ext cx="9522777" cy="5352752"/>
          </a:xfrm>
          <a:prstGeom prst="rect">
            <a:avLst/>
          </a:prstGeom>
        </p:spPr>
      </p:pic>
    </p:spTree>
    <p:extLst>
      <p:ext uri="{BB962C8B-B14F-4D97-AF65-F5344CB8AC3E}">
        <p14:creationId xmlns:p14="http://schemas.microsoft.com/office/powerpoint/2010/main" val="136117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596996" y="1789569"/>
            <a:ext cx="10255624" cy="3030072"/>
          </a:xfrm>
          <a:prstGeom prst="rect">
            <a:avLst/>
          </a:prstGeom>
          <a:solidFill>
            <a:srgbClr val="FFFFFF">
              <a:alpha val="91000"/>
            </a:srgbClr>
          </a:solidFill>
          <a:ln w="285750" cap="sq" cmpd="thinThick" algn="ctr">
            <a:solidFill>
              <a:srgbClr val="FFFFFF">
                <a:alpha val="91000"/>
              </a:srgbClr>
            </a:solidFill>
            <a:prstDash val="solid"/>
            <a:miter lim="800000"/>
          </a:ln>
        </p:spPr>
        <p:txBody>
          <a:bodyPr vert="horz" wrap="square" lIns="91440" tIns="45720" rIns="91440" bIns="45720" rtlCol="0" anchor="ctr">
            <a:normAutofit/>
          </a:bodyPr>
          <a:lstStyle/>
          <a:p>
            <a:pPr algn="ctr">
              <a:lnSpc>
                <a:spcPct val="90000"/>
              </a:lnSpc>
              <a:spcBef>
                <a:spcPct val="0"/>
              </a:spcBef>
              <a:spcAft>
                <a:spcPts val="600"/>
              </a:spcAft>
            </a:pPr>
            <a:r>
              <a:rPr lang="en-US" sz="13500" b="1" dirty="0">
                <a:ln w="22225">
                  <a:solidFill>
                    <a:schemeClr val="tx1"/>
                  </a:solidFill>
                  <a:miter lim="800000"/>
                </a:ln>
                <a:solidFill>
                  <a:schemeClr val="accent5"/>
                </a:solidFill>
                <a:latin typeface="The Serif Hand Extrablack" panose="03070B02030502020204" pitchFamily="66" charset="0"/>
                <a:ea typeface="+mj-ea"/>
                <a:cs typeface="+mj-cs"/>
              </a:rPr>
              <a:t>Thank You!</a:t>
            </a:r>
          </a:p>
        </p:txBody>
      </p:sp>
      <p:sp>
        <p:nvSpPr>
          <p:cNvPr id="2" name="Smiley Face 1">
            <a:extLst>
              <a:ext uri="{FF2B5EF4-FFF2-40B4-BE49-F238E27FC236}">
                <a16:creationId xmlns:a16="http://schemas.microsoft.com/office/drawing/2014/main" id="{EAA927BA-30D6-6157-477D-6E46423E04DC}"/>
              </a:ext>
            </a:extLst>
          </p:cNvPr>
          <p:cNvSpPr/>
          <p:nvPr/>
        </p:nvSpPr>
        <p:spPr>
          <a:xfrm>
            <a:off x="8706948" y="2761397"/>
            <a:ext cx="1032096" cy="1086416"/>
          </a:xfrm>
          <a:prstGeom prst="smileyFace">
            <a:avLst>
              <a:gd name="adj" fmla="val 4653"/>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miley Face 4">
            <a:extLst>
              <a:ext uri="{FF2B5EF4-FFF2-40B4-BE49-F238E27FC236}">
                <a16:creationId xmlns:a16="http://schemas.microsoft.com/office/drawing/2014/main" id="{FEB34358-433F-F2EF-C7C0-CE3E691064EE}"/>
              </a:ext>
            </a:extLst>
          </p:cNvPr>
          <p:cNvSpPr/>
          <p:nvPr/>
        </p:nvSpPr>
        <p:spPr>
          <a:xfrm>
            <a:off x="1773946" y="2761396"/>
            <a:ext cx="1032096" cy="1086417"/>
          </a:xfrm>
          <a:prstGeom prst="smileyFace">
            <a:avLst>
              <a:gd name="adj" fmla="val 4653"/>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243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AE31EF83-CB46-50C7-4EA1-91D672F7A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5955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cover&#10;&#10;Description automatically generated">
            <a:extLst>
              <a:ext uri="{FF2B5EF4-FFF2-40B4-BE49-F238E27FC236}">
                <a16:creationId xmlns:a16="http://schemas.microsoft.com/office/drawing/2014/main" id="{2DE570B2-320D-FE72-8BBC-D197DBB7E3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3">
            <a:extLst>
              <a:ext uri="{FF2B5EF4-FFF2-40B4-BE49-F238E27FC236}">
                <a16:creationId xmlns:a16="http://schemas.microsoft.com/office/drawing/2014/main" id="{DAA0FB03-F62D-9765-E547-9953F9F4843C}"/>
              </a:ext>
            </a:extLst>
          </p:cNvPr>
          <p:cNvSpPr>
            <a:spLocks/>
          </p:cNvSpPr>
          <p:nvPr/>
        </p:nvSpPr>
        <p:spPr>
          <a:xfrm>
            <a:off x="1074210" y="1791370"/>
            <a:ext cx="10042814" cy="307615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ln>
                  <a:solidFill>
                    <a:schemeClr val="tx1"/>
                  </a:solidFill>
                </a:ln>
                <a:solidFill>
                  <a:schemeClr val="bg1"/>
                </a:solidFill>
                <a:effectLst>
                  <a:glow rad="228600">
                    <a:schemeClr val="accent4">
                      <a:satMod val="175000"/>
                      <a:alpha val="40000"/>
                    </a:schemeClr>
                  </a:glow>
                  <a:outerShdw blurRad="50800" dist="38100" dir="8100000" algn="tr" rotWithShape="0">
                    <a:prstClr val="black">
                      <a:alpha val="40000"/>
                    </a:prstClr>
                  </a:outerShdw>
                </a:effectLst>
                <a:latin typeface="The Serif Hand Black" panose="03070902030502020204" pitchFamily="66" charset="0"/>
              </a:rPr>
              <a:t>TOTAL TRUST:</a:t>
            </a:r>
          </a:p>
          <a:p>
            <a:pPr algn="ctr"/>
            <a:r>
              <a:rPr lang="en-US" sz="6600" b="1" dirty="0">
                <a:ln>
                  <a:solidFill>
                    <a:schemeClr val="tx1"/>
                  </a:solidFill>
                </a:ln>
                <a:solidFill>
                  <a:schemeClr val="bg1"/>
                </a:solidFill>
                <a:effectLst>
                  <a:glow rad="228600">
                    <a:schemeClr val="accent4">
                      <a:satMod val="175000"/>
                      <a:alpha val="40000"/>
                    </a:schemeClr>
                  </a:glow>
                  <a:outerShdw blurRad="50800" dist="38100" dir="8100000" algn="tr" rotWithShape="0">
                    <a:prstClr val="black">
                      <a:alpha val="40000"/>
                    </a:prstClr>
                  </a:outerShdw>
                </a:effectLst>
                <a:latin typeface="The Serif Hand Black" panose="03070902030502020204" pitchFamily="66" charset="0"/>
              </a:rPr>
              <a:t>“Establishing A Trustworthy Relationship”</a:t>
            </a:r>
          </a:p>
        </p:txBody>
      </p:sp>
      <p:sp>
        <p:nvSpPr>
          <p:cNvPr id="6" name="TextBox 5">
            <a:extLst>
              <a:ext uri="{FF2B5EF4-FFF2-40B4-BE49-F238E27FC236}">
                <a16:creationId xmlns:a16="http://schemas.microsoft.com/office/drawing/2014/main" id="{7C20B2CF-D896-8385-D85E-E21E0F5F78B0}"/>
              </a:ext>
            </a:extLst>
          </p:cNvPr>
          <p:cNvSpPr txBox="1"/>
          <p:nvPr/>
        </p:nvSpPr>
        <p:spPr>
          <a:xfrm>
            <a:off x="810488" y="5446800"/>
            <a:ext cx="4042063" cy="954107"/>
          </a:xfrm>
          <a:prstGeom prst="rect">
            <a:avLst/>
          </a:prstGeom>
          <a:noFill/>
        </p:spPr>
        <p:txBody>
          <a:bodyPr wrap="square" rtlCol="0">
            <a:spAutoFit/>
          </a:bodyPr>
          <a:lstStyle/>
          <a:p>
            <a:pPr algn="ctr"/>
            <a:r>
              <a:rPr lang="en-US" sz="2800" b="1" dirty="0">
                <a:solidFill>
                  <a:schemeClr val="bg2"/>
                </a:solidFill>
                <a:latin typeface="Alasassy Caps" pitchFamily="2" charset="0"/>
              </a:rPr>
              <a:t>DR. MARK E. WHITLOCK, JR.</a:t>
            </a:r>
          </a:p>
          <a:p>
            <a:pPr algn="ctr"/>
            <a:r>
              <a:rPr lang="en-US" sz="2800" b="1" dirty="0">
                <a:solidFill>
                  <a:schemeClr val="bg2"/>
                </a:solidFill>
                <a:latin typeface="Alasassy Caps" pitchFamily="2" charset="0"/>
              </a:rPr>
              <a:t>PASTOR</a:t>
            </a:r>
          </a:p>
        </p:txBody>
      </p:sp>
    </p:spTree>
    <p:extLst>
      <p:ext uri="{BB962C8B-B14F-4D97-AF65-F5344CB8AC3E}">
        <p14:creationId xmlns:p14="http://schemas.microsoft.com/office/powerpoint/2010/main" val="2329498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a:extLst>
              <a:ext uri="{FF2B5EF4-FFF2-40B4-BE49-F238E27FC236}">
                <a16:creationId xmlns:a16="http://schemas.microsoft.com/office/drawing/2014/main" id="{965E32DE-E16B-4B7B-6047-EBE8EAE9A941}"/>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0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6" name="TextBox 5">
            <a:extLst>
              <a:ext uri="{FF2B5EF4-FFF2-40B4-BE49-F238E27FC236}">
                <a16:creationId xmlns:a16="http://schemas.microsoft.com/office/drawing/2014/main" id="{C34B1CD6-86A4-27E5-93EA-FD8E534CD4D6}"/>
              </a:ext>
            </a:extLst>
          </p:cNvPr>
          <p:cNvSpPr txBox="1"/>
          <p:nvPr/>
        </p:nvSpPr>
        <p:spPr>
          <a:xfrm>
            <a:off x="0" y="1516698"/>
            <a:ext cx="11393630" cy="4524315"/>
          </a:xfrm>
          <a:prstGeom prst="rect">
            <a:avLst/>
          </a:prstGeom>
          <a:noFill/>
        </p:spPr>
        <p:txBody>
          <a:bodyPr wrap="square" rtlCol="0">
            <a:spAutoFit/>
          </a:bodyPr>
          <a:lstStyle/>
          <a:p>
            <a:pPr marL="514350" indent="-514350" algn="ctr">
              <a:buClr>
                <a:schemeClr val="accent2">
                  <a:lumMod val="60000"/>
                  <a:lumOff val="40000"/>
                </a:schemeClr>
              </a:buClr>
              <a:buFont typeface="Wingdings" panose="05000000000000000000" pitchFamily="2" charset="2"/>
              <a:buChar char="v"/>
            </a:pPr>
            <a:r>
              <a:rPr lang="en-US" sz="3200" b="1" dirty="0">
                <a:ln w="0"/>
                <a:solidFill>
                  <a:schemeClr val="bg1"/>
                </a:solidFill>
                <a:latin typeface="Franklin Gothic Demi" panose="020B0703020102020204" pitchFamily="34" charset="0"/>
              </a:rPr>
              <a:t>Prayer</a:t>
            </a:r>
          </a:p>
          <a:p>
            <a:pPr marL="514350" indent="-514350" algn="ctr">
              <a:buClr>
                <a:schemeClr val="accent2">
                  <a:lumMod val="60000"/>
                  <a:lumOff val="40000"/>
                </a:schemeClr>
              </a:buClr>
              <a:buFont typeface="Wingdings" panose="05000000000000000000" pitchFamily="2" charset="2"/>
              <a:buChar char="v"/>
            </a:pPr>
            <a:r>
              <a:rPr lang="en-US" sz="3200" b="1" dirty="0">
                <a:ln w="0"/>
                <a:solidFill>
                  <a:schemeClr val="bg1"/>
                </a:solidFill>
                <a:latin typeface="Franklin Gothic Demi" panose="020B0703020102020204" pitchFamily="34" charset="0"/>
              </a:rPr>
              <a:t>Scripture: </a:t>
            </a:r>
            <a:r>
              <a:rPr lang="en-US" sz="3200" b="1" dirty="0">
                <a:ln w="0"/>
                <a:solidFill>
                  <a:srgbClr val="0AF0CA"/>
                </a:solidFill>
                <a:latin typeface="Franklin Gothic Demi" panose="020B0703020102020204" pitchFamily="34" charset="0"/>
              </a:rPr>
              <a:t>Proverbs 31: 10-12</a:t>
            </a:r>
          </a:p>
          <a:p>
            <a:pPr marL="514350" indent="-514350" algn="ctr">
              <a:buClr>
                <a:schemeClr val="accent2">
                  <a:lumMod val="60000"/>
                  <a:lumOff val="40000"/>
                </a:schemeClr>
              </a:buClr>
              <a:buFont typeface="Wingdings" panose="05000000000000000000" pitchFamily="2" charset="2"/>
              <a:buChar char="v"/>
            </a:pPr>
            <a:r>
              <a:rPr lang="en-US" sz="3200" b="1" dirty="0">
                <a:ln w="0"/>
                <a:solidFill>
                  <a:schemeClr val="bg1"/>
                </a:solidFill>
                <a:latin typeface="Franklin Gothic Demi" panose="020B0703020102020204" pitchFamily="34" charset="0"/>
              </a:rPr>
              <a:t>Trust Requires Transparency</a:t>
            </a:r>
          </a:p>
          <a:p>
            <a:pPr marL="514350" indent="-514350" algn="ctr">
              <a:buClr>
                <a:schemeClr val="accent2">
                  <a:lumMod val="60000"/>
                  <a:lumOff val="40000"/>
                </a:schemeClr>
              </a:buClr>
              <a:buFont typeface="Wingdings" panose="05000000000000000000" pitchFamily="2" charset="2"/>
              <a:buChar char="v"/>
            </a:pPr>
            <a:r>
              <a:rPr lang="en-US" sz="3200" b="1" dirty="0">
                <a:ln w="0"/>
                <a:solidFill>
                  <a:schemeClr val="bg1"/>
                </a:solidFill>
                <a:latin typeface="Franklin Gothic Demi" panose="020B0703020102020204" pitchFamily="34" charset="0"/>
              </a:rPr>
              <a:t>Trust Means Keeping Promises </a:t>
            </a:r>
          </a:p>
          <a:p>
            <a:pPr marL="514350" indent="-514350" algn="ctr">
              <a:buClr>
                <a:schemeClr val="accent2">
                  <a:lumMod val="60000"/>
                  <a:lumOff val="40000"/>
                </a:schemeClr>
              </a:buClr>
              <a:buFont typeface="Wingdings" panose="05000000000000000000" pitchFamily="2" charset="2"/>
              <a:buChar char="v"/>
            </a:pPr>
            <a:r>
              <a:rPr lang="en-US" sz="3200" b="1" dirty="0">
                <a:ln w="0"/>
                <a:solidFill>
                  <a:schemeClr val="bg1"/>
                </a:solidFill>
                <a:latin typeface="Franklin Gothic Demi" panose="020B0703020102020204" pitchFamily="34" charset="0"/>
              </a:rPr>
              <a:t>Trust Is Communicating Mistakes To Sustain Accountability</a:t>
            </a:r>
          </a:p>
          <a:p>
            <a:pPr marL="514350" indent="-514350" algn="ctr">
              <a:buClr>
                <a:schemeClr val="accent2">
                  <a:lumMod val="60000"/>
                  <a:lumOff val="40000"/>
                </a:schemeClr>
              </a:buClr>
              <a:buFont typeface="Wingdings" panose="05000000000000000000" pitchFamily="2" charset="2"/>
              <a:buChar char="v"/>
            </a:pPr>
            <a:r>
              <a:rPr lang="en-US" sz="3200" b="1" dirty="0">
                <a:ln w="0"/>
                <a:solidFill>
                  <a:schemeClr val="bg1"/>
                </a:solidFill>
                <a:latin typeface="Franklin Gothic Demi" panose="020B0703020102020204" pitchFamily="34" charset="0"/>
              </a:rPr>
              <a:t>Trust God </a:t>
            </a:r>
          </a:p>
          <a:p>
            <a:pPr marL="514350" indent="-514350" algn="ctr">
              <a:buClr>
                <a:schemeClr val="accent2">
                  <a:lumMod val="60000"/>
                  <a:lumOff val="40000"/>
                </a:schemeClr>
              </a:buClr>
              <a:buFont typeface="Wingdings" panose="05000000000000000000" pitchFamily="2" charset="2"/>
              <a:buChar char="v"/>
            </a:pPr>
            <a:r>
              <a:rPr lang="en-US" sz="3200" b="1" dirty="0">
                <a:ln w="0"/>
                <a:solidFill>
                  <a:schemeClr val="bg1"/>
                </a:solidFill>
                <a:latin typeface="Franklin Gothic Demi" panose="020B0703020102020204" pitchFamily="34" charset="0"/>
              </a:rPr>
              <a:t>Let’s Pray Together</a:t>
            </a:r>
          </a:p>
          <a:p>
            <a:pPr marL="514350" indent="-514350" algn="ctr">
              <a:buClr>
                <a:schemeClr val="accent2">
                  <a:lumMod val="60000"/>
                  <a:lumOff val="40000"/>
                </a:schemeClr>
              </a:buClr>
              <a:buFont typeface="Wingdings" panose="05000000000000000000" pitchFamily="2" charset="2"/>
              <a:buChar char="v"/>
            </a:pPr>
            <a:r>
              <a:rPr lang="en-US" sz="3200" b="1" dirty="0">
                <a:ln w="0"/>
                <a:solidFill>
                  <a:schemeClr val="bg1"/>
                </a:solidFill>
                <a:latin typeface="Franklin Gothic Demi" panose="020B0703020102020204" pitchFamily="34" charset="0"/>
              </a:rPr>
              <a:t>Open The Doors Of The Church/Offering</a:t>
            </a:r>
          </a:p>
          <a:p>
            <a:pPr marL="514350" indent="-514350" algn="ctr">
              <a:buClr>
                <a:schemeClr val="accent2">
                  <a:lumMod val="60000"/>
                  <a:lumOff val="40000"/>
                </a:schemeClr>
              </a:buClr>
              <a:buFont typeface="Wingdings" panose="05000000000000000000" pitchFamily="2" charset="2"/>
              <a:buChar char="v"/>
            </a:pPr>
            <a:r>
              <a:rPr lang="en-US" sz="3200" b="1" dirty="0">
                <a:ln w="0"/>
                <a:solidFill>
                  <a:schemeClr val="bg1"/>
                </a:solidFill>
                <a:latin typeface="Franklin Gothic Demi" panose="020B0703020102020204" pitchFamily="34" charset="0"/>
              </a:rPr>
              <a:t>Thank You!</a:t>
            </a:r>
          </a:p>
        </p:txBody>
      </p:sp>
    </p:spTree>
    <p:extLst>
      <p:ext uri="{BB962C8B-B14F-4D97-AF65-F5344CB8AC3E}">
        <p14:creationId xmlns:p14="http://schemas.microsoft.com/office/powerpoint/2010/main" val="950605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4D072483-231C-AE71-7E9E-812678A4D28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A2AF089-AE40-696E-EA24-6623AAB60B65}"/>
              </a:ext>
            </a:extLst>
          </p:cNvPr>
          <p:cNvSpPr txBox="1"/>
          <p:nvPr/>
        </p:nvSpPr>
        <p:spPr>
          <a:xfrm>
            <a:off x="809841" y="2314348"/>
            <a:ext cx="4786313" cy="1446550"/>
          </a:xfrm>
          <a:prstGeom prst="rect">
            <a:avLst/>
          </a:prstGeom>
          <a:noFill/>
        </p:spPr>
        <p:txBody>
          <a:bodyPr wrap="square">
            <a:spAutoFit/>
          </a:bodyPr>
          <a:lstStyle/>
          <a:p>
            <a:pPr marL="0" indent="0">
              <a:buNone/>
            </a:pPr>
            <a:r>
              <a:rPr lang="en-US" sz="8800" dirty="0">
                <a:solidFill>
                  <a:schemeClr val="bg1"/>
                </a:solidFill>
                <a:effectLst>
                  <a:glow rad="101600">
                    <a:srgbClr val="FFC000">
                      <a:alpha val="60000"/>
                    </a:srgbClr>
                  </a:glow>
                </a:effectLst>
                <a:latin typeface="Bahnschrift SemiLight SemiConde" panose="020B0502040204020203" pitchFamily="34" charset="0"/>
              </a:rPr>
              <a:t>The Word </a:t>
            </a:r>
          </a:p>
        </p:txBody>
      </p:sp>
      <p:sp>
        <p:nvSpPr>
          <p:cNvPr id="6" name="Speech Bubble: Rectangle with Corners Rounded 5">
            <a:extLst>
              <a:ext uri="{FF2B5EF4-FFF2-40B4-BE49-F238E27FC236}">
                <a16:creationId xmlns:a16="http://schemas.microsoft.com/office/drawing/2014/main" id="{4C77A780-18D1-56D1-2D07-3702EE54CD43}"/>
              </a:ext>
            </a:extLst>
          </p:cNvPr>
          <p:cNvSpPr/>
          <p:nvPr/>
        </p:nvSpPr>
        <p:spPr>
          <a:xfrm>
            <a:off x="6297352" y="595348"/>
            <a:ext cx="5728855" cy="5631873"/>
          </a:xfrm>
          <a:prstGeom prst="wedgeRoundRectCallout">
            <a:avLst/>
          </a:prstGeom>
          <a:noFill/>
          <a:ln w="28575">
            <a:solidFill>
              <a:srgbClr val="FFC000">
                <a:alpha val="81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F09C82F-7A83-C2C1-9D55-D8EAE1436259}"/>
              </a:ext>
            </a:extLst>
          </p:cNvPr>
          <p:cNvSpPr txBox="1"/>
          <p:nvPr/>
        </p:nvSpPr>
        <p:spPr>
          <a:xfrm>
            <a:off x="6562244" y="743887"/>
            <a:ext cx="5199069" cy="533479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all" spc="0" normalizeH="0" baseline="0" noProof="0" dirty="0">
                <a:ln>
                  <a:noFill/>
                </a:ln>
                <a:solidFill>
                  <a:prstClr val="white"/>
                </a:solidFill>
                <a:effectLst/>
                <a:uLnTx/>
                <a:uFillTx/>
                <a:latin typeface="Bahnschrift SemiLight SemiConde" panose="020B0502040204020203" pitchFamily="34" charset="0"/>
                <a:ea typeface="+mn-ea"/>
                <a:cs typeface="+mn-cs"/>
              </a:rPr>
              <a:t>“WHO CAN FIND A VIRTUOUS WOMAN? FOR HER PRICE IS FAR ABOVE RUBIES. THE HEART OF HER HUSBAND DOTH SAFELY TRUST IN HER SO THAT HE SHALL HAVE NO NEED OF SPOIL.</a:t>
            </a:r>
            <a:r>
              <a:rPr lang="en-US" sz="3200" b="1" cap="all" dirty="0">
                <a:solidFill>
                  <a:prstClr val="white"/>
                </a:solidFill>
                <a:latin typeface="Bahnschrift SemiLight SemiConde" panose="020B0502040204020203" pitchFamily="34" charset="0"/>
              </a:rPr>
              <a:t> </a:t>
            </a:r>
            <a:r>
              <a:rPr kumimoji="0" lang="en-US" sz="3200" b="1" i="0" u="none" strike="noStrike" kern="1200" cap="all" spc="0" normalizeH="0" baseline="0" noProof="0" dirty="0">
                <a:ln>
                  <a:noFill/>
                </a:ln>
                <a:solidFill>
                  <a:prstClr val="white"/>
                </a:solidFill>
                <a:effectLst/>
                <a:uLnTx/>
                <a:uFillTx/>
                <a:latin typeface="Bahnschrift SemiLight SemiConde" panose="020B0502040204020203" pitchFamily="34" charset="0"/>
                <a:ea typeface="+mn-ea"/>
                <a:cs typeface="+mn-cs"/>
              </a:rPr>
              <a:t>SHE WILL DO HIM GOOD AND NOT EVIL ALL THE DAYS OF HER LIFE.”</a:t>
            </a:r>
            <a:r>
              <a:rPr kumimoji="0" lang="en-US" sz="3200" b="1" i="0" u="none" strike="noStrike" kern="1200" cap="none" spc="0" normalizeH="0" baseline="0" noProof="0" dirty="0">
                <a:ln>
                  <a:noFill/>
                </a:ln>
                <a:solidFill>
                  <a:prstClr val="white"/>
                </a:solidFill>
                <a:effectLst/>
                <a:uLnTx/>
                <a:uFillTx/>
                <a:latin typeface="Bahnschrift SemiLight SemiConde" panose="020B0502040204020203"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white"/>
              </a:solidFill>
              <a:effectLst/>
              <a:uLnTx/>
              <a:uFillTx/>
              <a:latin typeface="Bahnschrift SemiLight SemiConde" panose="020B0502040204020203"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Bahnschrift SemiLight SemiConde" panose="020B0502040204020203" pitchFamily="34" charset="0"/>
                <a:ea typeface="+mn-ea"/>
                <a:cs typeface="+mn-cs"/>
              </a:rPr>
              <a:t>              -</a:t>
            </a:r>
            <a:r>
              <a:rPr kumimoji="0" lang="en-US" sz="4000" b="1" i="0" u="none" strike="noStrike" kern="1200" cap="none" spc="0" normalizeH="0" baseline="0" noProof="0" dirty="0">
                <a:ln>
                  <a:noFill/>
                </a:ln>
                <a:solidFill>
                  <a:prstClr val="white"/>
                </a:solidFill>
                <a:effectLst/>
                <a:uLnTx/>
                <a:uFillTx/>
                <a:latin typeface="Bahnschrift SemiLight SemiConde" panose="020B0502040204020203" pitchFamily="34" charset="0"/>
                <a:ea typeface="+mn-ea"/>
                <a:cs typeface="+mn-cs"/>
              </a:rPr>
              <a:t>Proverbs 31:10-12</a:t>
            </a:r>
          </a:p>
        </p:txBody>
      </p:sp>
    </p:spTree>
    <p:extLst>
      <p:ext uri="{BB962C8B-B14F-4D97-AF65-F5344CB8AC3E}">
        <p14:creationId xmlns:p14="http://schemas.microsoft.com/office/powerpoint/2010/main" val="2533701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EA23AD0D-3F25-129C-E768-A447BC9D9E0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00EB62E-7E43-98FB-553A-EBB78A661BAD}"/>
              </a:ext>
            </a:extLst>
          </p:cNvPr>
          <p:cNvSpPr txBox="1"/>
          <p:nvPr/>
        </p:nvSpPr>
        <p:spPr>
          <a:xfrm>
            <a:off x="228599" y="511424"/>
            <a:ext cx="11689773" cy="5170646"/>
          </a:xfrm>
          <a:prstGeom prst="rect">
            <a:avLst/>
          </a:prstGeom>
          <a:noFill/>
        </p:spPr>
        <p:txBody>
          <a:bodyPr wrap="square">
            <a:spAutoFit/>
          </a:bodyPr>
          <a:lstStyle/>
          <a:p>
            <a:pPr algn="ctr" rtl="0" fontAlgn="base"/>
            <a:r>
              <a:rPr lang="en-US" sz="3000" b="1" i="0" u="none" strike="noStrike" cap="all" dirty="0">
                <a:solidFill>
                  <a:schemeClr val="bg1">
                    <a:lumMod val="85000"/>
                  </a:schemeClr>
                </a:solidFill>
                <a:effectLst/>
                <a:latin typeface="Alasassy Caps" pitchFamily="2" charset="0"/>
              </a:rPr>
              <a:t>HAVING A LOVING SPOUSE IS FAR ABOVE MONEY, MATERIAL POSSESSIONS AND WEALTH. IT IS THE</a:t>
            </a:r>
            <a:r>
              <a:rPr lang="en-US" sz="3000" b="1" i="0" u="none" strike="noStrike" cap="all" dirty="0">
                <a:solidFill>
                  <a:srgbClr val="0AF0CA"/>
                </a:solidFill>
                <a:effectLst/>
                <a:latin typeface="Alasassy Caps" pitchFamily="2" charset="0"/>
              </a:rPr>
              <a:t> BEST </a:t>
            </a:r>
            <a:r>
              <a:rPr lang="en-US" sz="3000" b="1" i="0" u="none" strike="noStrike" cap="all" dirty="0">
                <a:solidFill>
                  <a:schemeClr val="bg1">
                    <a:lumMod val="85000"/>
                  </a:schemeClr>
                </a:solidFill>
                <a:effectLst/>
                <a:latin typeface="Alasassy Caps" pitchFamily="2" charset="0"/>
              </a:rPr>
              <a:t>GIFT THAT COMES FROM GOD. IF THEY TRUST EACH OTHER WITH ALL THEIR HEART, THEY'LL HAVE A HAPPY, SATISFYING LIFE.</a:t>
            </a:r>
            <a:r>
              <a:rPr lang="en-US" sz="3000" b="1" i="0" dirty="0">
                <a:solidFill>
                  <a:schemeClr val="bg1">
                    <a:lumMod val="85000"/>
                  </a:schemeClr>
                </a:solidFill>
                <a:effectLst/>
                <a:latin typeface="Alasassy Caps" pitchFamily="2" charset="0"/>
              </a:rPr>
              <a:t>​</a:t>
            </a:r>
          </a:p>
          <a:p>
            <a:pPr algn="ctr" rtl="0" fontAlgn="base"/>
            <a:endParaRPr lang="en-US" sz="3000" b="1" i="0" dirty="0">
              <a:solidFill>
                <a:schemeClr val="bg1">
                  <a:lumMod val="85000"/>
                </a:schemeClr>
              </a:solidFill>
              <a:effectLst/>
              <a:latin typeface="Alasassy Caps" pitchFamily="2" charset="0"/>
            </a:endParaRPr>
          </a:p>
          <a:p>
            <a:pPr algn="ctr" rtl="0" fontAlgn="base"/>
            <a:r>
              <a:rPr lang="en-US" sz="3000" b="1" i="0" u="none" strike="noStrike" cap="all" dirty="0">
                <a:solidFill>
                  <a:schemeClr val="bg1">
                    <a:lumMod val="85000"/>
                  </a:schemeClr>
                </a:solidFill>
                <a:effectLst/>
                <a:latin typeface="Alasassy Caps" pitchFamily="2" charset="0"/>
              </a:rPr>
              <a:t>HAVING A LOVING SPOUSE REQUIRES TRANSPARENCY, KEEPING PROMISES, EFFECTIVE COMMUNICATION, </a:t>
            </a:r>
            <a:r>
              <a:rPr lang="en-US" sz="3000" b="1" i="0" u="none" strike="noStrike" cap="all" dirty="0">
                <a:solidFill>
                  <a:srgbClr val="FFC000"/>
                </a:solidFill>
                <a:effectLst/>
                <a:latin typeface="Alasassy Caps" pitchFamily="2" charset="0"/>
              </a:rPr>
              <a:t>AND BEING GROUNDED IN GOD’S WORD! </a:t>
            </a:r>
            <a:r>
              <a:rPr lang="en-US" sz="3000" b="1" i="0" dirty="0">
                <a:solidFill>
                  <a:schemeClr val="bg1">
                    <a:lumMod val="85000"/>
                  </a:schemeClr>
                </a:solidFill>
                <a:effectLst/>
                <a:latin typeface="Alasassy Caps" pitchFamily="2" charset="0"/>
              </a:rPr>
              <a:t>​</a:t>
            </a:r>
          </a:p>
          <a:p>
            <a:pPr algn="ctr" rtl="0" fontAlgn="base"/>
            <a:endParaRPr lang="en-US" sz="3000" b="1" i="0" dirty="0">
              <a:solidFill>
                <a:schemeClr val="bg1">
                  <a:lumMod val="85000"/>
                </a:schemeClr>
              </a:solidFill>
              <a:effectLst/>
              <a:latin typeface="Alasassy Caps" pitchFamily="2" charset="0"/>
            </a:endParaRPr>
          </a:p>
          <a:p>
            <a:pPr algn="ctr" rtl="0" fontAlgn="base"/>
            <a:r>
              <a:rPr lang="en-US" sz="3000" b="1" i="0" u="none" strike="noStrike" cap="all" dirty="0">
                <a:solidFill>
                  <a:schemeClr val="bg1">
                    <a:lumMod val="85000"/>
                  </a:schemeClr>
                </a:solidFill>
                <a:effectLst/>
                <a:latin typeface="Alasassy Caps" pitchFamily="2" charset="0"/>
              </a:rPr>
              <a:t>THE BIBLE TEACHES</a:t>
            </a:r>
            <a:r>
              <a:rPr lang="en-US" sz="3000" b="1" cap="all" dirty="0">
                <a:solidFill>
                  <a:schemeClr val="bg1">
                    <a:lumMod val="85000"/>
                  </a:schemeClr>
                </a:solidFill>
                <a:latin typeface="Alasassy Caps" pitchFamily="2" charset="0"/>
              </a:rPr>
              <a:t> us </a:t>
            </a:r>
            <a:r>
              <a:rPr lang="en-US" sz="3000" b="1" i="0" u="none" strike="noStrike" cap="all" dirty="0">
                <a:solidFill>
                  <a:schemeClr val="bg1">
                    <a:lumMod val="85000"/>
                  </a:schemeClr>
                </a:solidFill>
                <a:effectLst/>
                <a:latin typeface="Alasassy Caps" pitchFamily="2" charset="0"/>
              </a:rPr>
              <a:t>THAT </a:t>
            </a:r>
            <a:r>
              <a:rPr lang="en-US" sz="3000" b="1" i="0" u="none" strike="noStrike" cap="all" dirty="0">
                <a:solidFill>
                  <a:schemeClr val="accent5">
                    <a:lumMod val="40000"/>
                    <a:lumOff val="60000"/>
                  </a:schemeClr>
                </a:solidFill>
                <a:effectLst/>
                <a:latin typeface="Alasassy Caps" pitchFamily="2" charset="0"/>
              </a:rPr>
              <a:t>LOVE </a:t>
            </a:r>
            <a:r>
              <a:rPr lang="en-US" sz="3000" b="1" i="0" u="none" strike="noStrike" cap="all" dirty="0">
                <a:solidFill>
                  <a:schemeClr val="bg1">
                    <a:lumMod val="85000"/>
                  </a:schemeClr>
                </a:solidFill>
                <a:effectLst/>
                <a:latin typeface="Alasassy Caps" pitchFamily="2" charset="0"/>
              </a:rPr>
              <a:t>IS THE FOUNDATION OF ALL RELATIONSHIPS, and that LOVE SHOULD BE CHARACTERIZED BY SELFLESSNESS, KINDNESS, AND TRUSTWORTHINESS.</a:t>
            </a:r>
            <a:r>
              <a:rPr lang="en-US" sz="3000" b="1" i="0" dirty="0">
                <a:solidFill>
                  <a:schemeClr val="bg1">
                    <a:lumMod val="85000"/>
                  </a:schemeClr>
                </a:solidFill>
                <a:effectLst/>
                <a:latin typeface="Alasassy Caps" pitchFamily="2" charset="0"/>
              </a:rPr>
              <a:t>​</a:t>
            </a:r>
          </a:p>
          <a:p>
            <a:pPr algn="ctr" rtl="0" fontAlgn="base"/>
            <a:endParaRPr lang="en-US" sz="3000" b="1" i="0" dirty="0">
              <a:solidFill>
                <a:schemeClr val="bg1">
                  <a:lumMod val="85000"/>
                </a:schemeClr>
              </a:solidFill>
              <a:effectLst/>
              <a:latin typeface="Alasassy Caps" pitchFamily="2" charset="0"/>
            </a:endParaRPr>
          </a:p>
          <a:p>
            <a:pPr algn="ctr" rtl="0" fontAlgn="base"/>
            <a:r>
              <a:rPr lang="en-US" sz="3000" b="1" i="0" u="none" strike="noStrike" cap="all" dirty="0">
                <a:solidFill>
                  <a:schemeClr val="accent2">
                    <a:lumMod val="60000"/>
                    <a:lumOff val="40000"/>
                  </a:schemeClr>
                </a:solidFill>
                <a:effectLst/>
                <a:latin typeface="Alasassy Caps" pitchFamily="2" charset="0"/>
              </a:rPr>
              <a:t>JOHN 15:12 “THIS IS MY COMMANDMENT, THAT YE LOVE ONE ANOTHER, AS I HAVE LOVED YOU.</a:t>
            </a:r>
            <a:r>
              <a:rPr lang="en-US" sz="3000" b="1" i="0" dirty="0">
                <a:solidFill>
                  <a:schemeClr val="accent2">
                    <a:lumMod val="60000"/>
                    <a:lumOff val="40000"/>
                  </a:schemeClr>
                </a:solidFill>
                <a:effectLst/>
                <a:latin typeface="Alasassy Caps" pitchFamily="2" charset="0"/>
              </a:rPr>
              <a:t>​”</a:t>
            </a:r>
          </a:p>
        </p:txBody>
      </p:sp>
      <p:sp>
        <p:nvSpPr>
          <p:cNvPr id="6" name="Rectangle: Rounded Corners 5">
            <a:extLst>
              <a:ext uri="{FF2B5EF4-FFF2-40B4-BE49-F238E27FC236}">
                <a16:creationId xmlns:a16="http://schemas.microsoft.com/office/drawing/2014/main" id="{92EB9E17-C6CD-455A-A98C-52D78817B336}"/>
              </a:ext>
            </a:extLst>
          </p:cNvPr>
          <p:cNvSpPr/>
          <p:nvPr/>
        </p:nvSpPr>
        <p:spPr>
          <a:xfrm>
            <a:off x="62345" y="41564"/>
            <a:ext cx="12022282" cy="6754091"/>
          </a:xfrm>
          <a:prstGeom prst="roundRect">
            <a:avLst>
              <a:gd name="adj" fmla="val 14507"/>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91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2BCE70F2-147F-225F-305F-0B7B1ED6A0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8BAD444-DC78-B851-4BC3-872CEE6C1DEA}"/>
              </a:ext>
            </a:extLst>
          </p:cNvPr>
          <p:cNvSpPr>
            <a:spLocks/>
          </p:cNvSpPr>
          <p:nvPr/>
        </p:nvSpPr>
        <p:spPr>
          <a:xfrm>
            <a:off x="1761259" y="540808"/>
            <a:ext cx="8265968" cy="2026468"/>
          </a:xfrm>
          <a:prstGeom prst="rect">
            <a:avLst/>
          </a:prstGeom>
          <a:noFill/>
          <a:ln w="4762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latin typeface="The Serif Hand Black" panose="03070902030502020204" pitchFamily="66" charset="0"/>
              </a:rPr>
              <a:t>Trust</a:t>
            </a:r>
          </a:p>
        </p:txBody>
      </p:sp>
      <p:sp>
        <p:nvSpPr>
          <p:cNvPr id="5" name="Rectangle 4">
            <a:extLst>
              <a:ext uri="{FF2B5EF4-FFF2-40B4-BE49-F238E27FC236}">
                <a16:creationId xmlns:a16="http://schemas.microsoft.com/office/drawing/2014/main" id="{C2D8A798-411F-D4DB-91C7-9CF9215A85C2}"/>
              </a:ext>
            </a:extLst>
          </p:cNvPr>
          <p:cNvSpPr>
            <a:spLocks/>
          </p:cNvSpPr>
          <p:nvPr/>
        </p:nvSpPr>
        <p:spPr>
          <a:xfrm>
            <a:off x="1761259" y="3700573"/>
            <a:ext cx="8265967" cy="2026468"/>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latin typeface="The Serif Hand Black" panose="03070902030502020204" pitchFamily="66" charset="0"/>
              </a:rPr>
              <a:t>Transparency</a:t>
            </a:r>
            <a:r>
              <a:rPr lang="en-US" sz="8000" dirty="0">
                <a:latin typeface="The Serif Hand Black" panose="03070902030502020204" pitchFamily="66" charset="0"/>
              </a:rPr>
              <a:t> </a:t>
            </a:r>
          </a:p>
        </p:txBody>
      </p:sp>
      <p:sp>
        <p:nvSpPr>
          <p:cNvPr id="2" name="Rectangle 1">
            <a:extLst>
              <a:ext uri="{FF2B5EF4-FFF2-40B4-BE49-F238E27FC236}">
                <a16:creationId xmlns:a16="http://schemas.microsoft.com/office/drawing/2014/main" id="{5F8A5CD4-7410-5974-FD28-C3E2C6097EC5}"/>
              </a:ext>
            </a:extLst>
          </p:cNvPr>
          <p:cNvSpPr/>
          <p:nvPr/>
        </p:nvSpPr>
        <p:spPr>
          <a:xfrm>
            <a:off x="2920834" y="2115994"/>
            <a:ext cx="5720550" cy="2026468"/>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latin typeface="The Serif Hand Black" panose="03070902030502020204" pitchFamily="66" charset="0"/>
              </a:rPr>
              <a:t>Requires</a:t>
            </a:r>
          </a:p>
        </p:txBody>
      </p:sp>
    </p:spTree>
    <p:extLst>
      <p:ext uri="{BB962C8B-B14F-4D97-AF65-F5344CB8AC3E}">
        <p14:creationId xmlns:p14="http://schemas.microsoft.com/office/powerpoint/2010/main" val="31288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E8DF6964-413C-1B93-617C-F97BE758213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13AF7B2-D912-7B69-7290-6C8CBB3F7973}"/>
              </a:ext>
            </a:extLst>
          </p:cNvPr>
          <p:cNvSpPr txBox="1"/>
          <p:nvPr/>
        </p:nvSpPr>
        <p:spPr>
          <a:xfrm>
            <a:off x="451138" y="715292"/>
            <a:ext cx="11383241" cy="4662815"/>
          </a:xfrm>
          <a:prstGeom prst="rect">
            <a:avLst/>
          </a:prstGeom>
          <a:noFill/>
        </p:spPr>
        <p:txBody>
          <a:bodyPr wrap="square">
            <a:spAutoFit/>
          </a:bodyPr>
          <a:lstStyle/>
          <a:p>
            <a:pPr algn="ctr" rtl="0" fontAlgn="base"/>
            <a:r>
              <a:rPr lang="en-US" sz="3300" b="1" i="0" u="none" strike="noStrike" cap="all" dirty="0">
                <a:solidFill>
                  <a:schemeClr val="accent5">
                    <a:lumMod val="40000"/>
                    <a:lumOff val="60000"/>
                  </a:schemeClr>
                </a:solidFill>
                <a:effectLst/>
                <a:latin typeface="Alasassy Caps" pitchFamily="2" charset="0"/>
              </a:rPr>
              <a:t>JOHN 3:19-21 </a:t>
            </a:r>
            <a:r>
              <a:rPr lang="en-US" sz="3300" b="1" i="0" u="none" strike="noStrike" cap="all" dirty="0">
                <a:solidFill>
                  <a:schemeClr val="bg1"/>
                </a:solidFill>
                <a:effectLst/>
                <a:latin typeface="Alasassy Caps" pitchFamily="2" charset="0"/>
              </a:rPr>
              <a:t>“This is the verdict: Light has come into the world, but people loved darkness instead of light because their deeds were evil.  Everyone who does evil hates the light, and will not come into the light for fear that their deeds will be exposed. But whoever lives by the </a:t>
            </a:r>
            <a:r>
              <a:rPr lang="en-US" sz="3300" b="1" i="0" u="none" strike="noStrike" cap="all" dirty="0">
                <a:solidFill>
                  <a:srgbClr val="FFC000"/>
                </a:solidFill>
                <a:effectLst/>
                <a:latin typeface="Alasassy Caps" pitchFamily="2" charset="0"/>
              </a:rPr>
              <a:t>truth</a:t>
            </a:r>
            <a:r>
              <a:rPr lang="en-US" sz="3300" b="1" i="0" u="none" strike="noStrike" cap="all" dirty="0">
                <a:solidFill>
                  <a:schemeClr val="bg1"/>
                </a:solidFill>
                <a:effectLst/>
                <a:latin typeface="Alasassy Caps" pitchFamily="2" charset="0"/>
              </a:rPr>
              <a:t> comes into the light, so that it may be seen plainly that what they have done has been done in the sight of God.</a:t>
            </a:r>
            <a:r>
              <a:rPr lang="en-US" sz="3300" b="1" i="0" dirty="0">
                <a:solidFill>
                  <a:schemeClr val="bg1"/>
                </a:solidFill>
                <a:effectLst/>
                <a:latin typeface="Alasassy Caps" pitchFamily="2" charset="0"/>
              </a:rPr>
              <a:t>​”</a:t>
            </a:r>
          </a:p>
          <a:p>
            <a:pPr algn="ctr" rtl="0" fontAlgn="base"/>
            <a:endParaRPr lang="en-US" sz="3300" b="0" i="0" dirty="0">
              <a:solidFill>
                <a:schemeClr val="bg1"/>
              </a:solidFill>
              <a:effectLst/>
              <a:latin typeface="Alasassy Caps" pitchFamily="2" charset="0"/>
            </a:endParaRPr>
          </a:p>
          <a:p>
            <a:pPr algn="ctr" rtl="0" fontAlgn="base"/>
            <a:r>
              <a:rPr lang="en-US" sz="3300" b="1" i="0" u="sng" strike="noStrike" cap="all" dirty="0">
                <a:solidFill>
                  <a:schemeClr val="accent5">
                    <a:lumMod val="40000"/>
                    <a:lumOff val="60000"/>
                  </a:schemeClr>
                </a:solidFill>
                <a:effectLst/>
                <a:latin typeface="Alasassy Caps" pitchFamily="2" charset="0"/>
              </a:rPr>
              <a:t>TRANSPARENCY</a:t>
            </a:r>
            <a:r>
              <a:rPr lang="en-US" sz="3300" b="0" i="0" u="none" strike="noStrike" cap="all" dirty="0">
                <a:solidFill>
                  <a:schemeClr val="bg1"/>
                </a:solidFill>
                <a:effectLst/>
                <a:latin typeface="Alasassy Caps" pitchFamily="2" charset="0"/>
              </a:rPr>
              <a:t> </a:t>
            </a:r>
            <a:r>
              <a:rPr lang="en-US" sz="3300" b="1" i="0" u="none" strike="noStrike" cap="all" dirty="0">
                <a:solidFill>
                  <a:schemeClr val="bg1"/>
                </a:solidFill>
                <a:effectLst/>
                <a:latin typeface="Alasassy Caps" pitchFamily="2" charset="0"/>
              </a:rPr>
              <a:t>IS A FORM OF HUMILITY THAT INVOLVES INVITING OTHERS TO KNOW YOU AS YOU TRULY ARE. </a:t>
            </a:r>
            <a:r>
              <a:rPr lang="en-US" sz="3300" b="1" i="0" dirty="0">
                <a:solidFill>
                  <a:schemeClr val="bg1"/>
                </a:solidFill>
                <a:effectLst/>
                <a:latin typeface="Alasassy Caps" pitchFamily="2" charset="0"/>
              </a:rPr>
              <a:t>​</a:t>
            </a:r>
          </a:p>
        </p:txBody>
      </p:sp>
      <p:sp>
        <p:nvSpPr>
          <p:cNvPr id="6" name="Rectangle: Rounded Corners 5">
            <a:extLst>
              <a:ext uri="{FF2B5EF4-FFF2-40B4-BE49-F238E27FC236}">
                <a16:creationId xmlns:a16="http://schemas.microsoft.com/office/drawing/2014/main" id="{E762CDAA-CB9A-2724-9E75-EC0177083ECF}"/>
              </a:ext>
            </a:extLst>
          </p:cNvPr>
          <p:cNvSpPr/>
          <p:nvPr/>
        </p:nvSpPr>
        <p:spPr>
          <a:xfrm>
            <a:off x="140277" y="77932"/>
            <a:ext cx="11949546" cy="6728113"/>
          </a:xfrm>
          <a:prstGeom prst="roundRect">
            <a:avLst/>
          </a:prstGeom>
          <a:noFill/>
          <a:ln w="254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87C1787-FFCA-266D-FC69-1D9BEC388B11}"/>
              </a:ext>
            </a:extLst>
          </p:cNvPr>
          <p:cNvSpPr/>
          <p:nvPr/>
        </p:nvSpPr>
        <p:spPr>
          <a:xfrm>
            <a:off x="842558" y="779318"/>
            <a:ext cx="1927802" cy="519546"/>
          </a:xfrm>
          <a:prstGeom prst="rect">
            <a:avLst/>
          </a:prstGeom>
          <a:noFill/>
          <a:ln w="317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805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43577D2C-2500-1EB3-AEA1-6CBA4AA7129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3D372D7-1A2E-8758-CE24-5AB65D2A2152}"/>
              </a:ext>
            </a:extLst>
          </p:cNvPr>
          <p:cNvSpPr txBox="1"/>
          <p:nvPr/>
        </p:nvSpPr>
        <p:spPr>
          <a:xfrm>
            <a:off x="274493" y="670213"/>
            <a:ext cx="11643014" cy="4801314"/>
          </a:xfrm>
          <a:prstGeom prst="rect">
            <a:avLst/>
          </a:prstGeom>
          <a:noFill/>
        </p:spPr>
        <p:txBody>
          <a:bodyPr wrap="square">
            <a:spAutoFit/>
          </a:bodyPr>
          <a:lstStyle/>
          <a:p>
            <a:pPr algn="ctr" rtl="0" fontAlgn="base"/>
            <a:r>
              <a:rPr lang="en-US" sz="3400" b="1" i="0" u="sng" strike="noStrike" cap="all" dirty="0">
                <a:solidFill>
                  <a:schemeClr val="accent6"/>
                </a:solidFill>
                <a:effectLst/>
                <a:latin typeface="Alasassy Caps" pitchFamily="2" charset="0"/>
              </a:rPr>
              <a:t>TRANSPARENCY</a:t>
            </a:r>
            <a:r>
              <a:rPr lang="en-US" sz="3400" b="1" i="0" u="none" strike="noStrike" cap="all" dirty="0">
                <a:solidFill>
                  <a:schemeClr val="bg1"/>
                </a:solidFill>
                <a:effectLst/>
                <a:latin typeface="Alasassy Caps" pitchFamily="2" charset="0"/>
              </a:rPr>
              <a:t> INVOLVES SHARING YOUR INTENTIONS, FEELINGS, AND THOUGHTS OPENLY. THIS FOSTERS A SENSE OF OPENNESS AND REDUCES MISUNDERSTANDINGS.</a:t>
            </a:r>
            <a:r>
              <a:rPr lang="en-US" sz="3400" b="1" i="0" dirty="0">
                <a:solidFill>
                  <a:schemeClr val="bg1"/>
                </a:solidFill>
                <a:effectLst/>
                <a:latin typeface="Alasassy Caps" pitchFamily="2" charset="0"/>
              </a:rPr>
              <a:t>​</a:t>
            </a:r>
          </a:p>
          <a:p>
            <a:pPr algn="ctr" rtl="0" fontAlgn="base"/>
            <a:endParaRPr lang="en-US" sz="3400" b="1" i="0" dirty="0">
              <a:solidFill>
                <a:schemeClr val="bg1"/>
              </a:solidFill>
              <a:effectLst/>
              <a:latin typeface="Alasassy Caps" pitchFamily="2" charset="0"/>
            </a:endParaRPr>
          </a:p>
          <a:p>
            <a:pPr algn="ctr" rtl="0" fontAlgn="base"/>
            <a:r>
              <a:rPr lang="en-US" sz="3400" b="1" i="0" u="sng" strike="noStrike" cap="all" dirty="0">
                <a:solidFill>
                  <a:schemeClr val="accent6">
                    <a:lumMod val="60000"/>
                    <a:lumOff val="40000"/>
                  </a:schemeClr>
                </a:solidFill>
                <a:effectLst/>
                <a:latin typeface="Alasassy Caps" pitchFamily="2" charset="0"/>
              </a:rPr>
              <a:t>TRANSPARENCY</a:t>
            </a:r>
            <a:r>
              <a:rPr lang="en-US" sz="3400" b="1" i="0" u="none" strike="noStrike" cap="all" dirty="0">
                <a:solidFill>
                  <a:schemeClr val="bg1"/>
                </a:solidFill>
                <a:effectLst/>
                <a:latin typeface="Alasassy Caps" pitchFamily="2" charset="0"/>
              </a:rPr>
              <a:t> MEANS BEING VULNERABLE, SHARING YOUR FEARS, INSECURITIES, </a:t>
            </a:r>
            <a:r>
              <a:rPr lang="en-US" sz="3400" b="1" cap="all" dirty="0">
                <a:solidFill>
                  <a:schemeClr val="bg1"/>
                </a:solidFill>
                <a:latin typeface="Alasassy Caps" pitchFamily="2" charset="0"/>
              </a:rPr>
              <a:t>and</a:t>
            </a:r>
            <a:r>
              <a:rPr lang="en-US" sz="3400" b="1" i="0" u="none" strike="noStrike" cap="all" dirty="0">
                <a:solidFill>
                  <a:schemeClr val="bg1"/>
                </a:solidFill>
                <a:effectLst/>
                <a:latin typeface="Alasassy Caps" pitchFamily="2" charset="0"/>
              </a:rPr>
              <a:t> CONCERNS. THIS OPENNESS OFTEN LEADS TO DEEPER EMOTIONAL CONNECTIONS AND TRUST.</a:t>
            </a:r>
            <a:r>
              <a:rPr lang="en-US" sz="3400" b="1" i="0" dirty="0">
                <a:solidFill>
                  <a:schemeClr val="bg1"/>
                </a:solidFill>
                <a:effectLst/>
                <a:latin typeface="Alasassy Caps" pitchFamily="2" charset="0"/>
              </a:rPr>
              <a:t>​</a:t>
            </a:r>
          </a:p>
          <a:p>
            <a:pPr algn="ctr" rtl="0" fontAlgn="base"/>
            <a:endParaRPr lang="en-US" sz="3400" b="1" i="0" dirty="0">
              <a:solidFill>
                <a:schemeClr val="bg1"/>
              </a:solidFill>
              <a:effectLst/>
              <a:latin typeface="Alasassy Caps" pitchFamily="2" charset="0"/>
            </a:endParaRPr>
          </a:p>
          <a:p>
            <a:pPr algn="ctr" rtl="0" fontAlgn="base"/>
            <a:r>
              <a:rPr lang="en-US" sz="3400" b="1" i="0" u="sng" strike="noStrike" cap="all" dirty="0">
                <a:solidFill>
                  <a:schemeClr val="accent6">
                    <a:lumMod val="40000"/>
                    <a:lumOff val="60000"/>
                  </a:schemeClr>
                </a:solidFill>
                <a:effectLst/>
                <a:latin typeface="Alasassy Caps" pitchFamily="2" charset="0"/>
              </a:rPr>
              <a:t>TRANSPARENCY</a:t>
            </a:r>
            <a:r>
              <a:rPr lang="en-US" sz="3400" b="1" i="0" u="none" strike="noStrike" cap="all" dirty="0">
                <a:solidFill>
                  <a:schemeClr val="bg1"/>
                </a:solidFill>
                <a:effectLst/>
                <a:latin typeface="Alasassy Caps" pitchFamily="2" charset="0"/>
              </a:rPr>
              <a:t> REQUIRES TAKING A RISK, IT SIGNALS TO THE OTHER PERSON THAT YOU TRUST THEM ENOUGH TO SHARE YOUR AUTHENTIC SELF.</a:t>
            </a:r>
            <a:r>
              <a:rPr lang="en-US" sz="3400" b="1" i="0" dirty="0">
                <a:solidFill>
                  <a:schemeClr val="bg1"/>
                </a:solidFill>
                <a:effectLst/>
                <a:latin typeface="Alasassy Caps" pitchFamily="2" charset="0"/>
              </a:rPr>
              <a:t>​</a:t>
            </a:r>
          </a:p>
        </p:txBody>
      </p:sp>
      <p:sp>
        <p:nvSpPr>
          <p:cNvPr id="6" name="Rectangle: Rounded Corners 5">
            <a:extLst>
              <a:ext uri="{FF2B5EF4-FFF2-40B4-BE49-F238E27FC236}">
                <a16:creationId xmlns:a16="http://schemas.microsoft.com/office/drawing/2014/main" id="{03272A69-192A-9CE9-243F-080F4C294EB5}"/>
              </a:ext>
            </a:extLst>
          </p:cNvPr>
          <p:cNvSpPr/>
          <p:nvPr/>
        </p:nvSpPr>
        <p:spPr>
          <a:xfrm>
            <a:off x="166255" y="88323"/>
            <a:ext cx="11939154" cy="6717722"/>
          </a:xfrm>
          <a:prstGeom prst="roundRect">
            <a:avLst>
              <a:gd name="adj" fmla="val 13728"/>
            </a:avLst>
          </a:prstGeom>
          <a:noFill/>
          <a:ln w="254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208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1669</TotalTime>
  <Words>975</Words>
  <Application>Microsoft Office PowerPoint</Application>
  <PresentationFormat>Widescreen</PresentationFormat>
  <Paragraphs>71</Paragraphs>
  <Slides>22</Slides>
  <Notes>1</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22</vt:i4>
      </vt:variant>
    </vt:vector>
  </HeadingPairs>
  <TitlesOfParts>
    <vt:vector size="42" baseType="lpstr">
      <vt:lpstr>Abadi Extra Light</vt:lpstr>
      <vt:lpstr>Alasassy Caps</vt:lpstr>
      <vt:lpstr>Amasis MT Pro Black</vt:lpstr>
      <vt:lpstr>Amasis MT Pro Light</vt:lpstr>
      <vt:lpstr>Aptos</vt:lpstr>
      <vt:lpstr>Aptos Display</vt:lpstr>
      <vt:lpstr>Arial</vt:lpstr>
      <vt:lpstr>Bahnschrift SemiLight SemiConde</vt:lpstr>
      <vt:lpstr>Bernard MT Condensed</vt:lpstr>
      <vt:lpstr>Bodoni MT Black</vt:lpstr>
      <vt:lpstr>Franklin Gothic Demi</vt:lpstr>
      <vt:lpstr>Segoe UI</vt:lpstr>
      <vt:lpstr>The Serif Hand Black</vt:lpstr>
      <vt:lpstr>The Serif Hand Extrablack</vt:lpstr>
      <vt:lpstr>Tw Cen MT</vt:lpstr>
      <vt:lpstr>Wingdings</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2</cp:revision>
  <cp:lastPrinted>2024-09-18T18:56:39Z</cp:lastPrinted>
  <dcterms:created xsi:type="dcterms:W3CDTF">2024-09-17T13:27:34Z</dcterms:created>
  <dcterms:modified xsi:type="dcterms:W3CDTF">2024-09-18T18:57:00Z</dcterms:modified>
</cp:coreProperties>
</file>