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48" r:id="rId2"/>
    <p:sldMasterId id="2147483672" r:id="rId3"/>
    <p:sldMasterId id="2147483660" r:id="rId4"/>
    <p:sldMasterId id="2147483664" r:id="rId5"/>
    <p:sldMasterId id="2147483662" r:id="rId6"/>
    <p:sldMasterId id="2147483667" r:id="rId7"/>
  </p:sldMasterIdLst>
  <p:sldIdLst>
    <p:sldId id="273" r:id="rId8"/>
    <p:sldId id="274" r:id="rId9"/>
    <p:sldId id="276" r:id="rId10"/>
    <p:sldId id="261" r:id="rId11"/>
    <p:sldId id="262" r:id="rId12"/>
    <p:sldId id="263" r:id="rId13"/>
    <p:sldId id="284" r:id="rId14"/>
    <p:sldId id="285" r:id="rId15"/>
    <p:sldId id="286" r:id="rId16"/>
    <p:sldId id="287" r:id="rId17"/>
    <p:sldId id="288" r:id="rId18"/>
    <p:sldId id="289" r:id="rId19"/>
    <p:sldId id="290" r:id="rId20"/>
    <p:sldId id="291" r:id="rId21"/>
    <p:sldId id="279" r:id="rId22"/>
    <p:sldId id="278" r:id="rId23"/>
    <p:sldId id="292" r:id="rId24"/>
    <p:sldId id="282" r:id="rId25"/>
    <p:sldId id="264" r:id="rId26"/>
    <p:sldId id="265" r:id="rId27"/>
    <p:sldId id="266" r:id="rId28"/>
    <p:sldId id="267" r:id="rId29"/>
    <p:sldId id="268" r:id="rId30"/>
    <p:sldId id="293" r:id="rId31"/>
    <p:sldId id="294" r:id="rId32"/>
    <p:sldId id="295" r:id="rId33"/>
    <p:sldId id="296"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003C4D-8039-4A75-93A0-9CB67876C472}" v="1" dt="2024-09-25T17:13:47.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2" d="100"/>
          <a:sy n="92" d="100"/>
        </p:scale>
        <p:origin x="246"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Coleman" userId="b0e3bc75-c839-455f-b9dd-7a6aca7ce063" providerId="ADAL" clId="{A7003C4D-8039-4A75-93A0-9CB67876C472}"/>
    <pc:docChg chg="undo redo custSel addSld delSld modSld sldOrd addMainMaster delMainMaster modMainMaster">
      <pc:chgData name="Courtney Coleman" userId="b0e3bc75-c839-455f-b9dd-7a6aca7ce063" providerId="ADAL" clId="{A7003C4D-8039-4A75-93A0-9CB67876C472}" dt="2024-09-25T21:46:36.099" v="331" actId="20577"/>
      <pc:docMkLst>
        <pc:docMk/>
      </pc:docMkLst>
      <pc:sldChg chg="del">
        <pc:chgData name="Courtney Coleman" userId="b0e3bc75-c839-455f-b9dd-7a6aca7ce063" providerId="ADAL" clId="{A7003C4D-8039-4A75-93A0-9CB67876C472}" dt="2024-09-25T15:26:57.586" v="27" actId="2696"/>
        <pc:sldMkLst>
          <pc:docMk/>
          <pc:sldMk cId="3482176309" sldId="257"/>
        </pc:sldMkLst>
      </pc:sldChg>
      <pc:sldChg chg="del">
        <pc:chgData name="Courtney Coleman" userId="b0e3bc75-c839-455f-b9dd-7a6aca7ce063" providerId="ADAL" clId="{A7003C4D-8039-4A75-93A0-9CB67876C472}" dt="2024-09-25T15:41:08.672" v="289" actId="2696"/>
        <pc:sldMkLst>
          <pc:docMk/>
          <pc:sldMk cId="3595656871" sldId="258"/>
        </pc:sldMkLst>
      </pc:sldChg>
      <pc:sldChg chg="del">
        <pc:chgData name="Courtney Coleman" userId="b0e3bc75-c839-455f-b9dd-7a6aca7ce063" providerId="ADAL" clId="{A7003C4D-8039-4A75-93A0-9CB67876C472}" dt="2024-09-25T15:41:17.220" v="291" actId="2696"/>
        <pc:sldMkLst>
          <pc:docMk/>
          <pc:sldMk cId="1955559959" sldId="259"/>
        </pc:sldMkLst>
      </pc:sldChg>
      <pc:sldChg chg="del">
        <pc:chgData name="Courtney Coleman" userId="b0e3bc75-c839-455f-b9dd-7a6aca7ce063" providerId="ADAL" clId="{A7003C4D-8039-4A75-93A0-9CB67876C472}" dt="2024-09-25T15:43:34.572" v="299" actId="2696"/>
        <pc:sldMkLst>
          <pc:docMk/>
          <pc:sldMk cId="1668337757" sldId="260"/>
        </pc:sldMkLst>
      </pc:sldChg>
      <pc:sldChg chg="modSp mod">
        <pc:chgData name="Courtney Coleman" userId="b0e3bc75-c839-455f-b9dd-7a6aca7ce063" providerId="ADAL" clId="{A7003C4D-8039-4A75-93A0-9CB67876C472}" dt="2024-09-25T17:03:07.549" v="307" actId="1076"/>
        <pc:sldMkLst>
          <pc:docMk/>
          <pc:sldMk cId="1170040271" sldId="261"/>
        </pc:sldMkLst>
        <pc:spChg chg="mod">
          <ac:chgData name="Courtney Coleman" userId="b0e3bc75-c839-455f-b9dd-7a6aca7ce063" providerId="ADAL" clId="{A7003C4D-8039-4A75-93A0-9CB67876C472}" dt="2024-09-25T17:03:07.549" v="307" actId="1076"/>
          <ac:spMkLst>
            <pc:docMk/>
            <pc:sldMk cId="1170040271" sldId="261"/>
            <ac:spMk id="4" creationId="{046E8F03-EF46-1BE7-F1D7-F6BEFD616CD4}"/>
          </ac:spMkLst>
        </pc:spChg>
      </pc:sldChg>
      <pc:sldChg chg="modSp mod">
        <pc:chgData name="Courtney Coleman" userId="b0e3bc75-c839-455f-b9dd-7a6aca7ce063" providerId="ADAL" clId="{A7003C4D-8039-4A75-93A0-9CB67876C472}" dt="2024-09-25T15:25:27.617" v="12" actId="1076"/>
        <pc:sldMkLst>
          <pc:docMk/>
          <pc:sldMk cId="1040852181" sldId="262"/>
        </pc:sldMkLst>
        <pc:spChg chg="mod">
          <ac:chgData name="Courtney Coleman" userId="b0e3bc75-c839-455f-b9dd-7a6aca7ce063" providerId="ADAL" clId="{A7003C4D-8039-4A75-93A0-9CB67876C472}" dt="2024-09-25T15:25:27.617" v="12" actId="1076"/>
          <ac:spMkLst>
            <pc:docMk/>
            <pc:sldMk cId="1040852181" sldId="262"/>
            <ac:spMk id="8" creationId="{6EA75180-1C77-D53C-95CB-6F83E73E2281}"/>
          </ac:spMkLst>
        </pc:spChg>
      </pc:sldChg>
      <pc:sldChg chg="modSp mod">
        <pc:chgData name="Courtney Coleman" userId="b0e3bc75-c839-455f-b9dd-7a6aca7ce063" providerId="ADAL" clId="{A7003C4D-8039-4A75-93A0-9CB67876C472}" dt="2024-09-25T16:03:12.909" v="301" actId="207"/>
        <pc:sldMkLst>
          <pc:docMk/>
          <pc:sldMk cId="51954559" sldId="264"/>
        </pc:sldMkLst>
        <pc:spChg chg="mod">
          <ac:chgData name="Courtney Coleman" userId="b0e3bc75-c839-455f-b9dd-7a6aca7ce063" providerId="ADAL" clId="{A7003C4D-8039-4A75-93A0-9CB67876C472}" dt="2024-09-25T16:03:12.909" v="301" actId="207"/>
          <ac:spMkLst>
            <pc:docMk/>
            <pc:sldMk cId="51954559" sldId="264"/>
            <ac:spMk id="2" creationId="{75FDC146-0EA2-F910-5F1E-CA0B6BEFFE48}"/>
          </ac:spMkLst>
        </pc:spChg>
      </pc:sldChg>
      <pc:sldChg chg="modSp mod">
        <pc:chgData name="Courtney Coleman" userId="b0e3bc75-c839-455f-b9dd-7a6aca7ce063" providerId="ADAL" clId="{A7003C4D-8039-4A75-93A0-9CB67876C472}" dt="2024-09-25T15:41:42.563" v="292" actId="207"/>
        <pc:sldMkLst>
          <pc:docMk/>
          <pc:sldMk cId="3448414527" sldId="265"/>
        </pc:sldMkLst>
        <pc:spChg chg="mod">
          <ac:chgData name="Courtney Coleman" userId="b0e3bc75-c839-455f-b9dd-7a6aca7ce063" providerId="ADAL" clId="{A7003C4D-8039-4A75-93A0-9CB67876C472}" dt="2024-09-25T15:41:42.563" v="292" actId="207"/>
          <ac:spMkLst>
            <pc:docMk/>
            <pc:sldMk cId="3448414527" sldId="265"/>
            <ac:spMk id="4" creationId="{0B5D3CD8-D501-D81B-CE5E-127CBEE795D4}"/>
          </ac:spMkLst>
        </pc:spChg>
      </pc:sldChg>
      <pc:sldChg chg="modSp mod">
        <pc:chgData name="Courtney Coleman" userId="b0e3bc75-c839-455f-b9dd-7a6aca7ce063" providerId="ADAL" clId="{A7003C4D-8039-4A75-93A0-9CB67876C472}" dt="2024-09-25T15:42:05.204" v="294" actId="207"/>
        <pc:sldMkLst>
          <pc:docMk/>
          <pc:sldMk cId="3724867433" sldId="266"/>
        </pc:sldMkLst>
        <pc:spChg chg="mod">
          <ac:chgData name="Courtney Coleman" userId="b0e3bc75-c839-455f-b9dd-7a6aca7ce063" providerId="ADAL" clId="{A7003C4D-8039-4A75-93A0-9CB67876C472}" dt="2024-09-25T15:42:05.204" v="294" actId="207"/>
          <ac:spMkLst>
            <pc:docMk/>
            <pc:sldMk cId="3724867433" sldId="266"/>
            <ac:spMk id="4" creationId="{2712B104-E8D8-13E4-46A2-96393F8EA18D}"/>
          </ac:spMkLst>
        </pc:spChg>
      </pc:sldChg>
      <pc:sldChg chg="delSp modSp mod">
        <pc:chgData name="Courtney Coleman" userId="b0e3bc75-c839-455f-b9dd-7a6aca7ce063" providerId="ADAL" clId="{A7003C4D-8039-4A75-93A0-9CB67876C472}" dt="2024-09-25T15:42:50.790" v="298" actId="478"/>
        <pc:sldMkLst>
          <pc:docMk/>
          <pc:sldMk cId="3049443444" sldId="267"/>
        </pc:sldMkLst>
        <pc:spChg chg="mod">
          <ac:chgData name="Courtney Coleman" userId="b0e3bc75-c839-455f-b9dd-7a6aca7ce063" providerId="ADAL" clId="{A7003C4D-8039-4A75-93A0-9CB67876C472}" dt="2024-09-25T15:42:41.844" v="296" actId="207"/>
          <ac:spMkLst>
            <pc:docMk/>
            <pc:sldMk cId="3049443444" sldId="267"/>
            <ac:spMk id="4" creationId="{C58E9243-4D64-7335-2FC5-29D20B071117}"/>
          </ac:spMkLst>
        </pc:spChg>
        <pc:cxnChg chg="del">
          <ac:chgData name="Courtney Coleman" userId="b0e3bc75-c839-455f-b9dd-7a6aca7ce063" providerId="ADAL" clId="{A7003C4D-8039-4A75-93A0-9CB67876C472}" dt="2024-09-25T15:42:47.507" v="297" actId="478"/>
          <ac:cxnSpMkLst>
            <pc:docMk/>
            <pc:sldMk cId="3049443444" sldId="267"/>
            <ac:cxnSpMk id="5" creationId="{D74FA4B0-68DD-F4C8-9BFD-84DA6BA671B8}"/>
          </ac:cxnSpMkLst>
        </pc:cxnChg>
        <pc:cxnChg chg="del">
          <ac:chgData name="Courtney Coleman" userId="b0e3bc75-c839-455f-b9dd-7a6aca7ce063" providerId="ADAL" clId="{A7003C4D-8039-4A75-93A0-9CB67876C472}" dt="2024-09-25T15:42:50.790" v="298" actId="478"/>
          <ac:cxnSpMkLst>
            <pc:docMk/>
            <pc:sldMk cId="3049443444" sldId="267"/>
            <ac:cxnSpMk id="6" creationId="{B5E43DE7-E47A-A353-2244-9E11005AE06E}"/>
          </ac:cxnSpMkLst>
        </pc:cxnChg>
      </pc:sldChg>
      <pc:sldChg chg="del">
        <pc:chgData name="Courtney Coleman" userId="b0e3bc75-c839-455f-b9dd-7a6aca7ce063" providerId="ADAL" clId="{A7003C4D-8039-4A75-93A0-9CB67876C472}" dt="2024-09-25T17:11:50.502" v="321" actId="2696"/>
        <pc:sldMkLst>
          <pc:docMk/>
          <pc:sldMk cId="1491075311" sldId="269"/>
        </pc:sldMkLst>
      </pc:sldChg>
      <pc:sldChg chg="del">
        <pc:chgData name="Courtney Coleman" userId="b0e3bc75-c839-455f-b9dd-7a6aca7ce063" providerId="ADAL" clId="{A7003C4D-8039-4A75-93A0-9CB67876C472}" dt="2024-09-25T17:11:43.703" v="320" actId="2696"/>
        <pc:sldMkLst>
          <pc:docMk/>
          <pc:sldMk cId="399189117" sldId="270"/>
        </pc:sldMkLst>
      </pc:sldChg>
      <pc:sldChg chg="del">
        <pc:chgData name="Courtney Coleman" userId="b0e3bc75-c839-455f-b9dd-7a6aca7ce063" providerId="ADAL" clId="{A7003C4D-8039-4A75-93A0-9CB67876C472}" dt="2024-09-25T17:11:43.703" v="320" actId="2696"/>
        <pc:sldMkLst>
          <pc:docMk/>
          <pc:sldMk cId="167615316" sldId="271"/>
        </pc:sldMkLst>
      </pc:sldChg>
      <pc:sldChg chg="del">
        <pc:chgData name="Courtney Coleman" userId="b0e3bc75-c839-455f-b9dd-7a6aca7ce063" providerId="ADAL" clId="{A7003C4D-8039-4A75-93A0-9CB67876C472}" dt="2024-09-25T17:11:43.703" v="320" actId="2696"/>
        <pc:sldMkLst>
          <pc:docMk/>
          <pc:sldMk cId="1090363739" sldId="272"/>
        </pc:sldMkLst>
      </pc:sldChg>
      <pc:sldChg chg="modSp mod">
        <pc:chgData name="Courtney Coleman" userId="b0e3bc75-c839-455f-b9dd-7a6aca7ce063" providerId="ADAL" clId="{A7003C4D-8039-4A75-93A0-9CB67876C472}" dt="2024-09-25T17:02:20.756" v="305" actId="1076"/>
        <pc:sldMkLst>
          <pc:docMk/>
          <pc:sldMk cId="2329498425" sldId="274"/>
        </pc:sldMkLst>
        <pc:spChg chg="mod">
          <ac:chgData name="Courtney Coleman" userId="b0e3bc75-c839-455f-b9dd-7a6aca7ce063" providerId="ADAL" clId="{A7003C4D-8039-4A75-93A0-9CB67876C472}" dt="2024-09-25T17:02:20.756" v="305" actId="1076"/>
          <ac:spMkLst>
            <pc:docMk/>
            <pc:sldMk cId="2329498425" sldId="274"/>
            <ac:spMk id="4" creationId="{DAA0FB03-F62D-9765-E547-9953F9F4843C}"/>
          </ac:spMkLst>
        </pc:spChg>
      </pc:sldChg>
      <pc:sldChg chg="del">
        <pc:chgData name="Courtney Coleman" userId="b0e3bc75-c839-455f-b9dd-7a6aca7ce063" providerId="ADAL" clId="{A7003C4D-8039-4A75-93A0-9CB67876C472}" dt="2024-09-25T15:25:05.475" v="10" actId="2696"/>
        <pc:sldMkLst>
          <pc:docMk/>
          <pc:sldMk cId="2872295407" sldId="275"/>
        </pc:sldMkLst>
      </pc:sldChg>
      <pc:sldChg chg="modSp mod ord">
        <pc:chgData name="Courtney Coleman" userId="b0e3bc75-c839-455f-b9dd-7a6aca7ce063" providerId="ADAL" clId="{A7003C4D-8039-4A75-93A0-9CB67876C472}" dt="2024-09-25T15:34:51.356" v="167" actId="14100"/>
        <pc:sldMkLst>
          <pc:docMk/>
          <pc:sldMk cId="1138944890" sldId="278"/>
        </pc:sldMkLst>
        <pc:spChg chg="mod">
          <ac:chgData name="Courtney Coleman" userId="b0e3bc75-c839-455f-b9dd-7a6aca7ce063" providerId="ADAL" clId="{A7003C4D-8039-4A75-93A0-9CB67876C472}" dt="2024-09-25T15:34:26.926" v="159" actId="20577"/>
          <ac:spMkLst>
            <pc:docMk/>
            <pc:sldMk cId="1138944890" sldId="278"/>
            <ac:spMk id="4" creationId="{830C18B0-3290-7B7B-297D-DA8BFF96F220}"/>
          </ac:spMkLst>
        </pc:spChg>
        <pc:spChg chg="mod">
          <ac:chgData name="Courtney Coleman" userId="b0e3bc75-c839-455f-b9dd-7a6aca7ce063" providerId="ADAL" clId="{A7003C4D-8039-4A75-93A0-9CB67876C472}" dt="2024-09-25T15:34:22.213" v="157" actId="14100"/>
          <ac:spMkLst>
            <pc:docMk/>
            <pc:sldMk cId="1138944890" sldId="278"/>
            <ac:spMk id="5" creationId="{1056CE21-B03B-7D33-C9B0-99063539639C}"/>
          </ac:spMkLst>
        </pc:spChg>
        <pc:spChg chg="mod">
          <ac:chgData name="Courtney Coleman" userId="b0e3bc75-c839-455f-b9dd-7a6aca7ce063" providerId="ADAL" clId="{A7003C4D-8039-4A75-93A0-9CB67876C472}" dt="2024-09-25T15:34:42.710" v="164" actId="1076"/>
          <ac:spMkLst>
            <pc:docMk/>
            <pc:sldMk cId="1138944890" sldId="278"/>
            <ac:spMk id="6" creationId="{ABB56AA2-C6FD-63D7-9F1C-317231396B1F}"/>
          </ac:spMkLst>
        </pc:spChg>
        <pc:spChg chg="mod">
          <ac:chgData name="Courtney Coleman" userId="b0e3bc75-c839-455f-b9dd-7a6aca7ce063" providerId="ADAL" clId="{A7003C4D-8039-4A75-93A0-9CB67876C472}" dt="2024-09-25T15:34:51.356" v="167" actId="14100"/>
          <ac:spMkLst>
            <pc:docMk/>
            <pc:sldMk cId="1138944890" sldId="278"/>
            <ac:spMk id="7" creationId="{A613E292-4F60-F3FE-9AF7-B579E865590D}"/>
          </ac:spMkLst>
        </pc:spChg>
      </pc:sldChg>
      <pc:sldChg chg="modSp mod ord">
        <pc:chgData name="Courtney Coleman" userId="b0e3bc75-c839-455f-b9dd-7a6aca7ce063" providerId="ADAL" clId="{A7003C4D-8039-4A75-93A0-9CB67876C472}" dt="2024-09-25T15:31:43.556" v="110" actId="1076"/>
        <pc:sldMkLst>
          <pc:docMk/>
          <pc:sldMk cId="3613918904" sldId="279"/>
        </pc:sldMkLst>
        <pc:spChg chg="mod">
          <ac:chgData name="Courtney Coleman" userId="b0e3bc75-c839-455f-b9dd-7a6aca7ce063" providerId="ADAL" clId="{A7003C4D-8039-4A75-93A0-9CB67876C472}" dt="2024-09-25T15:29:19.804" v="84" actId="1076"/>
          <ac:spMkLst>
            <pc:docMk/>
            <pc:sldMk cId="3613918904" sldId="279"/>
            <ac:spMk id="2" creationId="{9F4A6EC6-B2C9-742B-7413-AF9AFC6A7C01}"/>
          </ac:spMkLst>
        </pc:spChg>
        <pc:spChg chg="mod">
          <ac:chgData name="Courtney Coleman" userId="b0e3bc75-c839-455f-b9dd-7a6aca7ce063" providerId="ADAL" clId="{A7003C4D-8039-4A75-93A0-9CB67876C472}" dt="2024-09-25T15:31:16.386" v="105" actId="113"/>
          <ac:spMkLst>
            <pc:docMk/>
            <pc:sldMk cId="3613918904" sldId="279"/>
            <ac:spMk id="6" creationId="{F0B0ED54-FA5C-E5CD-435F-358583AA8AB4}"/>
          </ac:spMkLst>
        </pc:spChg>
        <pc:spChg chg="mod">
          <ac:chgData name="Courtney Coleman" userId="b0e3bc75-c839-455f-b9dd-7a6aca7ce063" providerId="ADAL" clId="{A7003C4D-8039-4A75-93A0-9CB67876C472}" dt="2024-09-25T15:31:43.556" v="110" actId="1076"/>
          <ac:spMkLst>
            <pc:docMk/>
            <pc:sldMk cId="3613918904" sldId="279"/>
            <ac:spMk id="7" creationId="{5B0C4E82-0C3E-89A7-2F3A-946122617A56}"/>
          </ac:spMkLst>
        </pc:spChg>
      </pc:sldChg>
      <pc:sldChg chg="del">
        <pc:chgData name="Courtney Coleman" userId="b0e3bc75-c839-455f-b9dd-7a6aca7ce063" providerId="ADAL" clId="{A7003C4D-8039-4A75-93A0-9CB67876C472}" dt="2024-09-25T15:41:14.643" v="290" actId="2696"/>
        <pc:sldMkLst>
          <pc:docMk/>
          <pc:sldMk cId="3512874481" sldId="280"/>
        </pc:sldMkLst>
      </pc:sldChg>
      <pc:sldChg chg="modSp mod ord">
        <pc:chgData name="Courtney Coleman" userId="b0e3bc75-c839-455f-b9dd-7a6aca7ce063" providerId="ADAL" clId="{A7003C4D-8039-4A75-93A0-9CB67876C472}" dt="2024-09-25T17:09:24.764" v="309" actId="207"/>
        <pc:sldMkLst>
          <pc:docMk/>
          <pc:sldMk cId="1611372163" sldId="282"/>
        </pc:sldMkLst>
        <pc:spChg chg="mod">
          <ac:chgData name="Courtney Coleman" userId="b0e3bc75-c839-455f-b9dd-7a6aca7ce063" providerId="ADAL" clId="{A7003C4D-8039-4A75-93A0-9CB67876C472}" dt="2024-09-25T17:09:24.764" v="309" actId="207"/>
          <ac:spMkLst>
            <pc:docMk/>
            <pc:sldMk cId="1611372163" sldId="282"/>
            <ac:spMk id="5" creationId="{B997D865-A60E-6AC8-B0F4-9CC22AD6B998}"/>
          </ac:spMkLst>
        </pc:spChg>
      </pc:sldChg>
      <pc:sldChg chg="modSp mod">
        <pc:chgData name="Courtney Coleman" userId="b0e3bc75-c839-455f-b9dd-7a6aca7ce063" providerId="ADAL" clId="{A7003C4D-8039-4A75-93A0-9CB67876C472}" dt="2024-09-25T15:26:13.761" v="25" actId="20577"/>
        <pc:sldMkLst>
          <pc:docMk/>
          <pc:sldMk cId="691245057" sldId="284"/>
        </pc:sldMkLst>
        <pc:spChg chg="mod">
          <ac:chgData name="Courtney Coleman" userId="b0e3bc75-c839-455f-b9dd-7a6aca7ce063" providerId="ADAL" clId="{A7003C4D-8039-4A75-93A0-9CB67876C472}" dt="2024-09-25T15:26:13.761" v="25" actId="20577"/>
          <ac:spMkLst>
            <pc:docMk/>
            <pc:sldMk cId="691245057" sldId="284"/>
            <ac:spMk id="4" creationId="{DAA0FB03-F62D-9765-E547-9953F9F4843C}"/>
          </ac:spMkLst>
        </pc:spChg>
      </pc:sldChg>
      <pc:sldChg chg="modSp mod">
        <pc:chgData name="Courtney Coleman" userId="b0e3bc75-c839-455f-b9dd-7a6aca7ce063" providerId="ADAL" clId="{A7003C4D-8039-4A75-93A0-9CB67876C472}" dt="2024-09-25T15:26:48.229" v="26" actId="1076"/>
        <pc:sldMkLst>
          <pc:docMk/>
          <pc:sldMk cId="1398478523" sldId="285"/>
        </pc:sldMkLst>
        <pc:spChg chg="mod">
          <ac:chgData name="Courtney Coleman" userId="b0e3bc75-c839-455f-b9dd-7a6aca7ce063" providerId="ADAL" clId="{A7003C4D-8039-4A75-93A0-9CB67876C472}" dt="2024-09-25T15:26:48.229" v="26" actId="1076"/>
          <ac:spMkLst>
            <pc:docMk/>
            <pc:sldMk cId="1398478523" sldId="285"/>
            <ac:spMk id="2" creationId="{28FB6F69-2D87-2867-DEBB-00D90005DDDA}"/>
          </ac:spMkLst>
        </pc:spChg>
      </pc:sldChg>
      <pc:sldChg chg="modSp add mod">
        <pc:chgData name="Courtney Coleman" userId="b0e3bc75-c839-455f-b9dd-7a6aca7ce063" providerId="ADAL" clId="{A7003C4D-8039-4A75-93A0-9CB67876C472}" dt="2024-09-25T21:46:36.099" v="331" actId="20577"/>
        <pc:sldMkLst>
          <pc:docMk/>
          <pc:sldMk cId="4058008047" sldId="287"/>
        </pc:sldMkLst>
        <pc:spChg chg="mod">
          <ac:chgData name="Courtney Coleman" userId="b0e3bc75-c839-455f-b9dd-7a6aca7ce063" providerId="ADAL" clId="{A7003C4D-8039-4A75-93A0-9CB67876C472}" dt="2024-09-25T21:46:36.099" v="331" actId="20577"/>
          <ac:spMkLst>
            <pc:docMk/>
            <pc:sldMk cId="4058008047" sldId="287"/>
            <ac:spMk id="4" creationId="{227F6BDE-7BBD-4B0C-E343-72F6BE94B2EE}"/>
          </ac:spMkLst>
        </pc:spChg>
      </pc:sldChg>
      <pc:sldChg chg="add">
        <pc:chgData name="Courtney Coleman" userId="b0e3bc75-c839-455f-b9dd-7a6aca7ce063" providerId="ADAL" clId="{A7003C4D-8039-4A75-93A0-9CB67876C472}" dt="2024-09-25T15:20:21.249" v="3"/>
        <pc:sldMkLst>
          <pc:docMk/>
          <pc:sldMk cId="2164403604" sldId="288"/>
        </pc:sldMkLst>
      </pc:sldChg>
      <pc:sldChg chg="add">
        <pc:chgData name="Courtney Coleman" userId="b0e3bc75-c839-455f-b9dd-7a6aca7ce063" providerId="ADAL" clId="{A7003C4D-8039-4A75-93A0-9CB67876C472}" dt="2024-09-25T15:20:33.910" v="5"/>
        <pc:sldMkLst>
          <pc:docMk/>
          <pc:sldMk cId="3931512669" sldId="289"/>
        </pc:sldMkLst>
      </pc:sldChg>
      <pc:sldChg chg="add">
        <pc:chgData name="Courtney Coleman" userId="b0e3bc75-c839-455f-b9dd-7a6aca7ce063" providerId="ADAL" clId="{A7003C4D-8039-4A75-93A0-9CB67876C472}" dt="2024-09-25T15:20:46.537" v="7"/>
        <pc:sldMkLst>
          <pc:docMk/>
          <pc:sldMk cId="2470825514" sldId="290"/>
        </pc:sldMkLst>
      </pc:sldChg>
      <pc:sldChg chg="add">
        <pc:chgData name="Courtney Coleman" userId="b0e3bc75-c839-455f-b9dd-7a6aca7ce063" providerId="ADAL" clId="{A7003C4D-8039-4A75-93A0-9CB67876C472}" dt="2024-09-25T15:20:47.888" v="9"/>
        <pc:sldMkLst>
          <pc:docMk/>
          <pc:sldMk cId="2158566120" sldId="291"/>
        </pc:sldMkLst>
      </pc:sldChg>
      <pc:sldChg chg="modSp add mod ord">
        <pc:chgData name="Courtney Coleman" userId="b0e3bc75-c839-455f-b9dd-7a6aca7ce063" providerId="ADAL" clId="{A7003C4D-8039-4A75-93A0-9CB67876C472}" dt="2024-09-25T15:38:52.212" v="273" actId="208"/>
        <pc:sldMkLst>
          <pc:docMk/>
          <pc:sldMk cId="146331107" sldId="292"/>
        </pc:sldMkLst>
        <pc:spChg chg="mod">
          <ac:chgData name="Courtney Coleman" userId="b0e3bc75-c839-455f-b9dd-7a6aca7ce063" providerId="ADAL" clId="{A7003C4D-8039-4A75-93A0-9CB67876C472}" dt="2024-09-25T15:38:24.814" v="272" actId="20577"/>
          <ac:spMkLst>
            <pc:docMk/>
            <pc:sldMk cId="146331107" sldId="292"/>
            <ac:spMk id="4" creationId="{DB3CD596-8FA9-D031-7083-2286491404CC}"/>
          </ac:spMkLst>
        </pc:spChg>
        <pc:spChg chg="mod">
          <ac:chgData name="Courtney Coleman" userId="b0e3bc75-c839-455f-b9dd-7a6aca7ce063" providerId="ADAL" clId="{A7003C4D-8039-4A75-93A0-9CB67876C472}" dt="2024-09-25T15:38:03.379" v="266" actId="313"/>
          <ac:spMkLst>
            <pc:docMk/>
            <pc:sldMk cId="146331107" sldId="292"/>
            <ac:spMk id="5" creationId="{F313A918-6B94-EAEA-ACC1-8D8E8909C6A5}"/>
          </ac:spMkLst>
        </pc:spChg>
        <pc:cxnChg chg="mod">
          <ac:chgData name="Courtney Coleman" userId="b0e3bc75-c839-455f-b9dd-7a6aca7ce063" providerId="ADAL" clId="{A7003C4D-8039-4A75-93A0-9CB67876C472}" dt="2024-09-25T15:38:52.212" v="273" actId="208"/>
          <ac:cxnSpMkLst>
            <pc:docMk/>
            <pc:sldMk cId="146331107" sldId="292"/>
            <ac:cxnSpMk id="6" creationId="{E888B67B-757F-E92B-8725-0DC25941897A}"/>
          </ac:cxnSpMkLst>
        </pc:cxnChg>
      </pc:sldChg>
      <pc:sldChg chg="add">
        <pc:chgData name="Courtney Coleman" userId="b0e3bc75-c839-455f-b9dd-7a6aca7ce063" providerId="ADAL" clId="{A7003C4D-8039-4A75-93A0-9CB67876C472}" dt="2024-09-25T17:11:25.326" v="311"/>
        <pc:sldMkLst>
          <pc:docMk/>
          <pc:sldMk cId="263270627" sldId="293"/>
        </pc:sldMkLst>
      </pc:sldChg>
      <pc:sldChg chg="modSp add mod">
        <pc:chgData name="Courtney Coleman" userId="b0e3bc75-c839-455f-b9dd-7a6aca7ce063" providerId="ADAL" clId="{A7003C4D-8039-4A75-93A0-9CB67876C472}" dt="2024-09-25T17:12:42.318" v="322" actId="207"/>
        <pc:sldMkLst>
          <pc:docMk/>
          <pc:sldMk cId="4278800059" sldId="294"/>
        </pc:sldMkLst>
        <pc:spChg chg="mod">
          <ac:chgData name="Courtney Coleman" userId="b0e3bc75-c839-455f-b9dd-7a6aca7ce063" providerId="ADAL" clId="{A7003C4D-8039-4A75-93A0-9CB67876C472}" dt="2024-09-25T17:12:42.318" v="322" actId="207"/>
          <ac:spMkLst>
            <pc:docMk/>
            <pc:sldMk cId="4278800059" sldId="294"/>
            <ac:spMk id="4" creationId="{44065485-7A91-21A3-F48D-CCAE1D360D15}"/>
          </ac:spMkLst>
        </pc:spChg>
      </pc:sldChg>
      <pc:sldChg chg="add">
        <pc:chgData name="Courtney Coleman" userId="b0e3bc75-c839-455f-b9dd-7a6aca7ce063" providerId="ADAL" clId="{A7003C4D-8039-4A75-93A0-9CB67876C472}" dt="2024-09-25T17:11:30.567" v="315"/>
        <pc:sldMkLst>
          <pc:docMk/>
          <pc:sldMk cId="136117098" sldId="295"/>
        </pc:sldMkLst>
      </pc:sldChg>
      <pc:sldChg chg="addSp delSp modSp add mod">
        <pc:chgData name="Courtney Coleman" userId="b0e3bc75-c839-455f-b9dd-7a6aca7ce063" providerId="ADAL" clId="{A7003C4D-8039-4A75-93A0-9CB67876C472}" dt="2024-09-25T17:13:54.390" v="330" actId="1076"/>
        <pc:sldMkLst>
          <pc:docMk/>
          <pc:sldMk cId="2299243698" sldId="296"/>
        </pc:sldMkLst>
        <pc:spChg chg="mod">
          <ac:chgData name="Courtney Coleman" userId="b0e3bc75-c839-455f-b9dd-7a6aca7ce063" providerId="ADAL" clId="{A7003C4D-8039-4A75-93A0-9CB67876C472}" dt="2024-09-25T17:13:42.779" v="326" actId="207"/>
          <ac:spMkLst>
            <pc:docMk/>
            <pc:sldMk cId="2299243698" sldId="296"/>
            <ac:spMk id="2" creationId="{EAA927BA-30D6-6157-477D-6E46423E04DC}"/>
          </ac:spMkLst>
        </pc:spChg>
        <pc:spChg chg="mod">
          <ac:chgData name="Courtney Coleman" userId="b0e3bc75-c839-455f-b9dd-7a6aca7ce063" providerId="ADAL" clId="{A7003C4D-8039-4A75-93A0-9CB67876C472}" dt="2024-09-25T17:12:59.785" v="323" actId="207"/>
          <ac:spMkLst>
            <pc:docMk/>
            <pc:sldMk cId="2299243698" sldId="296"/>
            <ac:spMk id="4" creationId="{44065485-7A91-21A3-F48D-CCAE1D360D15}"/>
          </ac:spMkLst>
        </pc:spChg>
        <pc:spChg chg="del">
          <ac:chgData name="Courtney Coleman" userId="b0e3bc75-c839-455f-b9dd-7a6aca7ce063" providerId="ADAL" clId="{A7003C4D-8039-4A75-93A0-9CB67876C472}" dt="2024-09-25T17:13:52.017" v="329" actId="478"/>
          <ac:spMkLst>
            <pc:docMk/>
            <pc:sldMk cId="2299243698" sldId="296"/>
            <ac:spMk id="5" creationId="{FEB34358-433F-F2EF-C7C0-CE3E691064EE}"/>
          </ac:spMkLst>
        </pc:spChg>
        <pc:spChg chg="add mod">
          <ac:chgData name="Courtney Coleman" userId="b0e3bc75-c839-455f-b9dd-7a6aca7ce063" providerId="ADAL" clId="{A7003C4D-8039-4A75-93A0-9CB67876C472}" dt="2024-09-25T17:13:54.390" v="330" actId="1076"/>
          <ac:spMkLst>
            <pc:docMk/>
            <pc:sldMk cId="2299243698" sldId="296"/>
            <ac:spMk id="6" creationId="{CA7BAE9A-A970-87D1-01F1-30B3A1233107}"/>
          </ac:spMkLst>
        </pc:spChg>
      </pc:sldChg>
      <pc:sldChg chg="add">
        <pc:chgData name="Courtney Coleman" userId="b0e3bc75-c839-455f-b9dd-7a6aca7ce063" providerId="ADAL" clId="{A7003C4D-8039-4A75-93A0-9CB67876C472}" dt="2024-09-25T17:11:35.543" v="319"/>
        <pc:sldMkLst>
          <pc:docMk/>
          <pc:sldMk cId="1105955489" sldId="297"/>
        </pc:sldMkLst>
      </pc:sldChg>
      <pc:sldMasterChg chg="add addSldLayout">
        <pc:chgData name="Courtney Coleman" userId="b0e3bc75-c839-455f-b9dd-7a6aca7ce063" providerId="ADAL" clId="{A7003C4D-8039-4A75-93A0-9CB67876C472}" dt="2024-09-25T17:11:30.561" v="314" actId="27028"/>
        <pc:sldMasterMkLst>
          <pc:docMk/>
          <pc:sldMasterMk cId="3426664798" sldId="2147483662"/>
        </pc:sldMasterMkLst>
        <pc:sldLayoutChg chg="add">
          <pc:chgData name="Courtney Coleman" userId="b0e3bc75-c839-455f-b9dd-7a6aca7ce063" providerId="ADAL" clId="{A7003C4D-8039-4A75-93A0-9CB67876C472}" dt="2024-09-25T17:11:30.561" v="314" actId="27028"/>
          <pc:sldLayoutMkLst>
            <pc:docMk/>
            <pc:sldMasterMk cId="3426664798" sldId="2147483662"/>
            <pc:sldLayoutMk cId="384956368" sldId="2147483663"/>
          </pc:sldLayoutMkLst>
        </pc:sldLayoutChg>
      </pc:sldMasterChg>
      <pc:sldMasterChg chg="add addSldLayout">
        <pc:chgData name="Courtney Coleman" userId="b0e3bc75-c839-455f-b9dd-7a6aca7ce063" providerId="ADAL" clId="{A7003C4D-8039-4A75-93A0-9CB67876C472}" dt="2024-09-25T15:32:31.295" v="111" actId="27028"/>
        <pc:sldMasterMkLst>
          <pc:docMk/>
          <pc:sldMasterMk cId="3279035009" sldId="2147483664"/>
        </pc:sldMasterMkLst>
        <pc:sldLayoutChg chg="add">
          <pc:chgData name="Courtney Coleman" userId="b0e3bc75-c839-455f-b9dd-7a6aca7ce063" providerId="ADAL" clId="{A7003C4D-8039-4A75-93A0-9CB67876C472}" dt="2024-09-25T15:20:18.534" v="0" actId="27028"/>
          <pc:sldLayoutMkLst>
            <pc:docMk/>
            <pc:sldMasterMk cId="3279035009" sldId="2147483664"/>
            <pc:sldLayoutMk cId="2968211941" sldId="2147483661"/>
          </pc:sldLayoutMkLst>
        </pc:sldLayoutChg>
        <pc:sldLayoutChg chg="add">
          <pc:chgData name="Courtney Coleman" userId="b0e3bc75-c839-455f-b9dd-7a6aca7ce063" providerId="ADAL" clId="{A7003C4D-8039-4A75-93A0-9CB67876C472}" dt="2024-09-25T15:32:31.295" v="111" actId="27028"/>
          <pc:sldLayoutMkLst>
            <pc:docMk/>
            <pc:sldMasterMk cId="3279035009" sldId="2147483664"/>
            <pc:sldLayoutMk cId="2209928637" sldId="2147483665"/>
          </pc:sldLayoutMkLst>
        </pc:sldLayoutChg>
      </pc:sldMasterChg>
      <pc:sldMasterChg chg="add addSldLayout">
        <pc:chgData name="Courtney Coleman" userId="b0e3bc75-c839-455f-b9dd-7a6aca7ce063" providerId="ADAL" clId="{A7003C4D-8039-4A75-93A0-9CB67876C472}" dt="2024-09-25T17:11:35.540" v="318" actId="27028"/>
        <pc:sldMasterMkLst>
          <pc:docMk/>
          <pc:sldMasterMk cId="361171990" sldId="2147483667"/>
        </pc:sldMasterMkLst>
        <pc:sldLayoutChg chg="add">
          <pc:chgData name="Courtney Coleman" userId="b0e3bc75-c839-455f-b9dd-7a6aca7ce063" providerId="ADAL" clId="{A7003C4D-8039-4A75-93A0-9CB67876C472}" dt="2024-09-25T17:11:35.540" v="318" actId="27028"/>
          <pc:sldLayoutMkLst>
            <pc:docMk/>
            <pc:sldMasterMk cId="361171990" sldId="2147483667"/>
            <pc:sldLayoutMk cId="1338549558" sldId="2147483668"/>
          </pc:sldLayoutMkLst>
        </pc:sldLayoutChg>
      </pc:sldMasterChg>
      <pc:sldMasterChg chg="del delSldLayout modSldLayout">
        <pc:chgData name="Courtney Coleman" userId="b0e3bc75-c839-455f-b9dd-7a6aca7ce063" providerId="ADAL" clId="{A7003C4D-8039-4A75-93A0-9CB67876C472}" dt="2024-09-25T15:43:34.572" v="299" actId="2696"/>
        <pc:sldMasterMkLst>
          <pc:docMk/>
          <pc:sldMasterMk cId="2075753486" sldId="2147483674"/>
        </pc:sldMasterMkLst>
        <pc:sldLayoutChg chg="del">
          <pc:chgData name="Courtney Coleman" userId="b0e3bc75-c839-455f-b9dd-7a6aca7ce063" providerId="ADAL" clId="{A7003C4D-8039-4A75-93A0-9CB67876C472}" dt="2024-09-25T15:43:34.572" v="299" actId="2696"/>
          <pc:sldLayoutMkLst>
            <pc:docMk/>
            <pc:sldMasterMk cId="2075753486" sldId="2147483674"/>
            <pc:sldLayoutMk cId="550226891" sldId="2147483651"/>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1591799215" sldId="2147483653"/>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2431698828" sldId="2147483654"/>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2177262423" sldId="2147483656"/>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957329186" sldId="2147483657"/>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2034672874" sldId="2147483658"/>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2914792612" sldId="2147483659"/>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1262054750" sldId="2147483662"/>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2739598042" sldId="2147483663"/>
          </pc:sldLayoutMkLst>
        </pc:sldLayoutChg>
        <pc:sldLayoutChg chg="del">
          <pc:chgData name="Courtney Coleman" userId="b0e3bc75-c839-455f-b9dd-7a6aca7ce063" providerId="ADAL" clId="{A7003C4D-8039-4A75-93A0-9CB67876C472}" dt="2024-09-25T15:43:34.572" v="299" actId="2696"/>
          <pc:sldLayoutMkLst>
            <pc:docMk/>
            <pc:sldMasterMk cId="2075753486" sldId="2147483674"/>
            <pc:sldLayoutMk cId="1482241686" sldId="2147483675"/>
          </pc:sldLayoutMkLst>
        </pc:sldLayoutChg>
        <pc:sldLayoutChg chg="del replId">
          <pc:chgData name="Courtney Coleman" userId="b0e3bc75-c839-455f-b9dd-7a6aca7ce063" providerId="ADAL" clId="{A7003C4D-8039-4A75-93A0-9CB67876C472}" dt="2024-09-25T15:43:34.572" v="299" actId="2696"/>
          <pc:sldLayoutMkLst>
            <pc:docMk/>
            <pc:sldMasterMk cId="2075753486" sldId="2147483674"/>
            <pc:sldLayoutMk cId="897093998" sldId="2147483677"/>
          </pc:sldLayoutMkLst>
        </pc:sldLayoutChg>
      </pc:sldMasterChg>
      <pc:sldMasterChg chg="replId modSldLayout">
        <pc:chgData name="Courtney Coleman" userId="b0e3bc75-c839-455f-b9dd-7a6aca7ce063" providerId="ADAL" clId="{A7003C4D-8039-4A75-93A0-9CB67876C472}" dt="2024-09-25T15:32:31.295" v="111" actId="27028"/>
        <pc:sldMasterMkLst>
          <pc:docMk/>
          <pc:sldMasterMk cId="1762343883" sldId="2147483676"/>
        </pc:sldMasterMkLst>
        <pc:sldLayoutChg chg="replId">
          <pc:chgData name="Courtney Coleman" userId="b0e3bc75-c839-455f-b9dd-7a6aca7ce063" providerId="ADAL" clId="{A7003C4D-8039-4A75-93A0-9CB67876C472}" dt="2024-09-25T15:32:31.295" v="111" actId="27028"/>
          <pc:sldLayoutMkLst>
            <pc:docMk/>
            <pc:sldMasterMk cId="1762343883" sldId="2147483676"/>
            <pc:sldLayoutMk cId="4072909383" sldId="2147483678"/>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BCEA-9790-70BC-BB43-06BFA258AD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2EF5AF-84F4-92BA-5177-164E724BF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808180-4460-A6E7-88FD-9D701270A08D}"/>
              </a:ext>
            </a:extLst>
          </p:cNvPr>
          <p:cNvSpPr>
            <a:spLocks noGrp="1"/>
          </p:cNvSpPr>
          <p:nvPr>
            <p:ph type="dt" sz="half" idx="10"/>
          </p:nvPr>
        </p:nvSpPr>
        <p:spPr/>
        <p:txBody>
          <a:bodyPr/>
          <a:lstStyle/>
          <a:p>
            <a:fld id="{F3A595A3-B576-4723-9312-D27ABAFABCE3}" type="datetimeFigureOut">
              <a:rPr lang="en-US" smtClean="0"/>
              <a:t>9/25/2024</a:t>
            </a:fld>
            <a:endParaRPr lang="en-US"/>
          </a:p>
        </p:txBody>
      </p:sp>
      <p:sp>
        <p:nvSpPr>
          <p:cNvPr id="5" name="Footer Placeholder 4">
            <a:extLst>
              <a:ext uri="{FF2B5EF4-FFF2-40B4-BE49-F238E27FC236}">
                <a16:creationId xmlns:a16="http://schemas.microsoft.com/office/drawing/2014/main" id="{18CF4BA2-60C7-F3F3-37B8-47331412B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E0305-4D75-84DD-6C59-1C806EF5F259}"/>
              </a:ext>
            </a:extLst>
          </p:cNvPr>
          <p:cNvSpPr>
            <a:spLocks noGrp="1"/>
          </p:cNvSpPr>
          <p:nvPr>
            <p:ph type="sldNum" sz="quarter" idx="12"/>
          </p:nvPr>
        </p:nvSpPr>
        <p:spPr/>
        <p:txBody>
          <a:bodyPr/>
          <a:lstStyle/>
          <a:p>
            <a:fld id="{D568B7AA-A559-4D9D-83A4-2CBB60841D83}" type="slidenum">
              <a:rPr lang="en-US" smtClean="0"/>
              <a:t>‹#›</a:t>
            </a:fld>
            <a:endParaRPr lang="en-US"/>
          </a:p>
        </p:txBody>
      </p:sp>
    </p:spTree>
    <p:extLst>
      <p:ext uri="{BB962C8B-B14F-4D97-AF65-F5344CB8AC3E}">
        <p14:creationId xmlns:p14="http://schemas.microsoft.com/office/powerpoint/2010/main" val="2185634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4D791-CC30-6C19-F69F-63ADA4CB2D2A}"/>
              </a:ext>
            </a:extLst>
          </p:cNvPr>
          <p:cNvSpPr>
            <a:spLocks noGrp="1"/>
          </p:cNvSpPr>
          <p:nvPr>
            <p:ph type="dt" sz="half" idx="10"/>
          </p:nvPr>
        </p:nvSpPr>
        <p:spPr/>
        <p:txBody>
          <a:bodyPr/>
          <a:lstStyle/>
          <a:p>
            <a:fld id="{37F2F3B6-06E9-4848-A1B8-59DDAFFB24B3}" type="datetimeFigureOut">
              <a:rPr lang="en-US" smtClean="0"/>
              <a:t>9/25/2024</a:t>
            </a:fld>
            <a:endParaRPr lang="en-US"/>
          </a:p>
        </p:txBody>
      </p:sp>
      <p:sp>
        <p:nvSpPr>
          <p:cNvPr id="3" name="Footer Placeholder 2">
            <a:extLst>
              <a:ext uri="{FF2B5EF4-FFF2-40B4-BE49-F238E27FC236}">
                <a16:creationId xmlns:a16="http://schemas.microsoft.com/office/drawing/2014/main" id="{22AA58F0-839C-CA2C-31C5-DC91D833E0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FB3015-6324-E4E4-DC6F-934FE0B37B54}"/>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133854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7FDF-33CB-B00A-D5B2-B6FCA5AC7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BCFDE-F20C-B638-9F5C-900F5D82D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74001-2D21-E2F9-A2B6-96B4E91CCED8}"/>
              </a:ext>
            </a:extLst>
          </p:cNvPr>
          <p:cNvSpPr>
            <a:spLocks noGrp="1"/>
          </p:cNvSpPr>
          <p:nvPr>
            <p:ph type="dt" sz="half" idx="10"/>
          </p:nvPr>
        </p:nvSpPr>
        <p:spPr/>
        <p:txBody>
          <a:bodyPr/>
          <a:lstStyle/>
          <a:p>
            <a:fld id="{F3A595A3-B576-4723-9312-D27ABAFABCE3}" type="datetimeFigureOut">
              <a:rPr lang="en-US" smtClean="0"/>
              <a:t>9/25/2024</a:t>
            </a:fld>
            <a:endParaRPr lang="en-US"/>
          </a:p>
        </p:txBody>
      </p:sp>
      <p:sp>
        <p:nvSpPr>
          <p:cNvPr id="5" name="Footer Placeholder 4">
            <a:extLst>
              <a:ext uri="{FF2B5EF4-FFF2-40B4-BE49-F238E27FC236}">
                <a16:creationId xmlns:a16="http://schemas.microsoft.com/office/drawing/2014/main" id="{1E9B1872-6FCD-6483-13E4-AB71254DB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CDF86-DFA2-8E29-6BA0-E3C21F594313}"/>
              </a:ext>
            </a:extLst>
          </p:cNvPr>
          <p:cNvSpPr>
            <a:spLocks noGrp="1"/>
          </p:cNvSpPr>
          <p:nvPr>
            <p:ph type="sldNum" sz="quarter" idx="12"/>
          </p:nvPr>
        </p:nvSpPr>
        <p:spPr/>
        <p:txBody>
          <a:bodyPr/>
          <a:lstStyle/>
          <a:p>
            <a:fld id="{D568B7AA-A559-4D9D-83A4-2CBB60841D83}" type="slidenum">
              <a:rPr lang="en-US" smtClean="0"/>
              <a:t>‹#›</a:t>
            </a:fld>
            <a:endParaRPr lang="en-US"/>
          </a:p>
        </p:txBody>
      </p:sp>
    </p:spTree>
    <p:extLst>
      <p:ext uri="{BB962C8B-B14F-4D97-AF65-F5344CB8AC3E}">
        <p14:creationId xmlns:p14="http://schemas.microsoft.com/office/powerpoint/2010/main" val="13988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B3C30-B27E-FA9A-FA60-5A06EA9FCCC4}"/>
              </a:ext>
            </a:extLst>
          </p:cNvPr>
          <p:cNvSpPr>
            <a:spLocks noGrp="1"/>
          </p:cNvSpPr>
          <p:nvPr>
            <p:ph type="dt" sz="half" idx="10"/>
          </p:nvPr>
        </p:nvSpPr>
        <p:spPr/>
        <p:txBody>
          <a:bodyPr/>
          <a:lstStyle/>
          <a:p>
            <a:fld id="{F3A595A3-B576-4723-9312-D27ABAFABCE3}" type="datetimeFigureOut">
              <a:rPr lang="en-US" smtClean="0"/>
              <a:t>9/25/2024</a:t>
            </a:fld>
            <a:endParaRPr lang="en-US"/>
          </a:p>
        </p:txBody>
      </p:sp>
      <p:sp>
        <p:nvSpPr>
          <p:cNvPr id="3" name="Footer Placeholder 2">
            <a:extLst>
              <a:ext uri="{FF2B5EF4-FFF2-40B4-BE49-F238E27FC236}">
                <a16:creationId xmlns:a16="http://schemas.microsoft.com/office/drawing/2014/main" id="{F7B3DD4D-7563-9696-A57E-922D44270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7DE2C-961D-DB87-6269-73F7B30FD2DC}"/>
              </a:ext>
            </a:extLst>
          </p:cNvPr>
          <p:cNvSpPr>
            <a:spLocks noGrp="1"/>
          </p:cNvSpPr>
          <p:nvPr>
            <p:ph type="sldNum" sz="quarter" idx="12"/>
          </p:nvPr>
        </p:nvSpPr>
        <p:spPr/>
        <p:txBody>
          <a:bodyPr/>
          <a:lstStyle/>
          <a:p>
            <a:fld id="{D568B7AA-A559-4D9D-83A4-2CBB60841D83}" type="slidenum">
              <a:rPr lang="en-US" smtClean="0"/>
              <a:t>‹#›</a:t>
            </a:fld>
            <a:endParaRPr lang="en-US"/>
          </a:p>
        </p:txBody>
      </p:sp>
    </p:spTree>
    <p:extLst>
      <p:ext uri="{BB962C8B-B14F-4D97-AF65-F5344CB8AC3E}">
        <p14:creationId xmlns:p14="http://schemas.microsoft.com/office/powerpoint/2010/main" val="407290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9/25/2024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0D70-0665-925A-0046-46B73024C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ECE6B1-5804-C371-F8F2-B75729A2E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B41A8C-B7C6-CCED-00A0-91DEB85384D3}"/>
              </a:ext>
            </a:extLst>
          </p:cNvPr>
          <p:cNvSpPr>
            <a:spLocks noGrp="1"/>
          </p:cNvSpPr>
          <p:nvPr>
            <p:ph type="dt" sz="half" idx="10"/>
          </p:nvPr>
        </p:nvSpPr>
        <p:spPr/>
        <p:txBody>
          <a:bodyPr/>
          <a:lstStyle/>
          <a:p>
            <a:fld id="{1C007F44-605B-4C2B-9935-434FDA9DC3B2}" type="datetimeFigureOut">
              <a:rPr lang="en-US" smtClean="0"/>
              <a:t>9/25/2024</a:t>
            </a:fld>
            <a:endParaRPr lang="en-US"/>
          </a:p>
        </p:txBody>
      </p:sp>
      <p:sp>
        <p:nvSpPr>
          <p:cNvPr id="5" name="Footer Placeholder 4">
            <a:extLst>
              <a:ext uri="{FF2B5EF4-FFF2-40B4-BE49-F238E27FC236}">
                <a16:creationId xmlns:a16="http://schemas.microsoft.com/office/drawing/2014/main" id="{51BC2514-472C-DA5E-4C18-3432B6D23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3B9CE-1324-7AC3-BD33-895F45D91B5B}"/>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3847197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F650-9B3A-C2BA-DE11-139771207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FCD6E-0DC8-348A-8D03-10E8A9E52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3BF10-E8F7-2DC2-200B-2FA662367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3F262-4332-10D0-7630-13E858DF3D40}"/>
              </a:ext>
            </a:extLst>
          </p:cNvPr>
          <p:cNvSpPr>
            <a:spLocks noGrp="1"/>
          </p:cNvSpPr>
          <p:nvPr>
            <p:ph type="dt" sz="half" idx="10"/>
          </p:nvPr>
        </p:nvSpPr>
        <p:spPr/>
        <p:txBody>
          <a:bodyPr/>
          <a:lstStyle/>
          <a:p>
            <a:fld id="{9DEFFE2D-920E-4CDC-BF07-2B0744F8303F}" type="datetimeFigureOut">
              <a:rPr lang="en-US" smtClean="0"/>
              <a:t>9/25/2024</a:t>
            </a:fld>
            <a:endParaRPr lang="en-US"/>
          </a:p>
        </p:txBody>
      </p:sp>
      <p:sp>
        <p:nvSpPr>
          <p:cNvPr id="6" name="Footer Placeholder 5">
            <a:extLst>
              <a:ext uri="{FF2B5EF4-FFF2-40B4-BE49-F238E27FC236}">
                <a16:creationId xmlns:a16="http://schemas.microsoft.com/office/drawing/2014/main" id="{F1314725-B949-0D8C-EEE5-27D8E5349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CAA4C-1558-ECDD-043D-F07CDD82709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389988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CECB-BD6E-50F2-61D9-209F29503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7312B-2869-C939-B2DF-B82720350D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1BCAE5-3CCB-26D5-7BD8-59C1E1B25A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B7E5F7-12A8-F783-B5E9-A2934BAD0457}"/>
              </a:ext>
            </a:extLst>
          </p:cNvPr>
          <p:cNvSpPr>
            <a:spLocks noGrp="1"/>
          </p:cNvSpPr>
          <p:nvPr>
            <p:ph type="dt" sz="half" idx="10"/>
          </p:nvPr>
        </p:nvSpPr>
        <p:spPr/>
        <p:txBody>
          <a:bodyPr/>
          <a:lstStyle/>
          <a:p>
            <a:fld id="{A8BB2A52-0C65-43D3-A35C-138030B3C481}" type="datetimeFigureOut">
              <a:rPr lang="en-US" smtClean="0"/>
              <a:t>9/25/2024</a:t>
            </a:fld>
            <a:endParaRPr lang="en-US"/>
          </a:p>
        </p:txBody>
      </p:sp>
      <p:sp>
        <p:nvSpPr>
          <p:cNvPr id="6" name="Footer Placeholder 5">
            <a:extLst>
              <a:ext uri="{FF2B5EF4-FFF2-40B4-BE49-F238E27FC236}">
                <a16:creationId xmlns:a16="http://schemas.microsoft.com/office/drawing/2014/main" id="{CAC2CBE1-DBA5-7B8E-5928-29CB6D0AB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725C2-6840-DF86-1710-B5724C240063}"/>
              </a:ext>
            </a:extLst>
          </p:cNvPr>
          <p:cNvSpPr>
            <a:spLocks noGrp="1"/>
          </p:cNvSpPr>
          <p:nvPr>
            <p:ph type="sldNum" sz="quarter" idx="12"/>
          </p:nvPr>
        </p:nvSpPr>
        <p:spPr/>
        <p:txBody>
          <a:bodyPr/>
          <a:lstStyle/>
          <a:p>
            <a:fld id="{41093F96-FC5F-4AC0-A7A3-E99B84FB6D61}" type="slidenum">
              <a:rPr lang="en-US" smtClean="0"/>
              <a:t>‹#›</a:t>
            </a:fld>
            <a:endParaRPr lang="en-US"/>
          </a:p>
        </p:txBody>
      </p:sp>
    </p:spTree>
    <p:extLst>
      <p:ext uri="{BB962C8B-B14F-4D97-AF65-F5344CB8AC3E}">
        <p14:creationId xmlns:p14="http://schemas.microsoft.com/office/powerpoint/2010/main" val="220992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C1C4E-E931-B6AD-5701-845BE375BF55}"/>
              </a:ext>
            </a:extLst>
          </p:cNvPr>
          <p:cNvSpPr>
            <a:spLocks noGrp="1"/>
          </p:cNvSpPr>
          <p:nvPr>
            <p:ph type="dt" sz="half" idx="10"/>
          </p:nvPr>
        </p:nvSpPr>
        <p:spPr/>
        <p:txBody>
          <a:bodyPr/>
          <a:lstStyle/>
          <a:p>
            <a:fld id="{A8BB2A52-0C65-43D3-A35C-138030B3C481}" type="datetimeFigureOut">
              <a:rPr lang="en-US" smtClean="0"/>
              <a:t>9/25/2024</a:t>
            </a:fld>
            <a:endParaRPr lang="en-US"/>
          </a:p>
        </p:txBody>
      </p:sp>
      <p:sp>
        <p:nvSpPr>
          <p:cNvPr id="3" name="Footer Placeholder 2">
            <a:extLst>
              <a:ext uri="{FF2B5EF4-FFF2-40B4-BE49-F238E27FC236}">
                <a16:creationId xmlns:a16="http://schemas.microsoft.com/office/drawing/2014/main" id="{385B7BC4-98A9-7021-A9B1-16766315B3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821CFC-07C0-13DA-A6D7-B040C868A052}"/>
              </a:ext>
            </a:extLst>
          </p:cNvPr>
          <p:cNvSpPr>
            <a:spLocks noGrp="1"/>
          </p:cNvSpPr>
          <p:nvPr>
            <p:ph type="sldNum" sz="quarter" idx="12"/>
          </p:nvPr>
        </p:nvSpPr>
        <p:spPr/>
        <p:txBody>
          <a:bodyPr/>
          <a:lstStyle/>
          <a:p>
            <a:fld id="{41093F96-FC5F-4AC0-A7A3-E99B84FB6D61}" type="slidenum">
              <a:rPr lang="en-US" smtClean="0"/>
              <a:t>‹#›</a:t>
            </a:fld>
            <a:endParaRPr lang="en-US"/>
          </a:p>
        </p:txBody>
      </p:sp>
    </p:spTree>
    <p:extLst>
      <p:ext uri="{BB962C8B-B14F-4D97-AF65-F5344CB8AC3E}">
        <p14:creationId xmlns:p14="http://schemas.microsoft.com/office/powerpoint/2010/main" val="296821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3E4-8EB0-20ED-8050-4422DFDBBF36}"/>
              </a:ext>
            </a:extLst>
          </p:cNvPr>
          <p:cNvSpPr>
            <a:spLocks noGrp="1"/>
          </p:cNvSpPr>
          <p:nvPr>
            <p:ph type="dt" sz="half" idx="10"/>
          </p:nvPr>
        </p:nvSpPr>
        <p:spPr/>
        <p:txBody>
          <a:bodyPr/>
          <a:lstStyle/>
          <a:p>
            <a:fld id="{4CEDF2E1-45BD-4401-8387-E2A7BCC47EB0}" type="datetimeFigureOut">
              <a:rPr lang="en-US" smtClean="0"/>
              <a:t>9/25/2024</a:t>
            </a:fld>
            <a:endParaRPr lang="en-US"/>
          </a:p>
        </p:txBody>
      </p:sp>
      <p:sp>
        <p:nvSpPr>
          <p:cNvPr id="3" name="Footer Placeholder 2">
            <a:extLst>
              <a:ext uri="{FF2B5EF4-FFF2-40B4-BE49-F238E27FC236}">
                <a16:creationId xmlns:a16="http://schemas.microsoft.com/office/drawing/2014/main" id="{8F52981F-A2A3-F030-01DD-0D57F743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D604-34FC-85FF-6736-362BA7609813}"/>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84956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82068B-D9F4-93DE-C173-BCB1D0ECF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8C1F9-C41B-B941-33B3-B1596E957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DFB4-9D5F-2F02-4E06-73348520AC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595A3-B576-4723-9312-D27ABAFABCE3}" type="datetimeFigureOut">
              <a:rPr lang="en-US" smtClean="0"/>
              <a:t>9/25/2024</a:t>
            </a:fld>
            <a:endParaRPr lang="en-US"/>
          </a:p>
        </p:txBody>
      </p:sp>
      <p:sp>
        <p:nvSpPr>
          <p:cNvPr id="5" name="Footer Placeholder 4">
            <a:extLst>
              <a:ext uri="{FF2B5EF4-FFF2-40B4-BE49-F238E27FC236}">
                <a16:creationId xmlns:a16="http://schemas.microsoft.com/office/drawing/2014/main" id="{1B07AD3E-8876-7D90-FD54-6C6DE5FE6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B0ECF1-BC0E-0F87-F311-C966EB54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68B7AA-A559-4D9D-83A4-2CBB60841D83}" type="slidenum">
              <a:rPr lang="en-US" smtClean="0"/>
              <a:t>‹#›</a:t>
            </a:fld>
            <a:endParaRPr lang="en-US"/>
          </a:p>
        </p:txBody>
      </p:sp>
    </p:spTree>
    <p:extLst>
      <p:ext uri="{BB962C8B-B14F-4D97-AF65-F5344CB8AC3E}">
        <p14:creationId xmlns:p14="http://schemas.microsoft.com/office/powerpoint/2010/main" val="1762343883"/>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7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9/25/2024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E56BFF-6AA1-1A98-C587-975676EF7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847FC-B9DE-5093-7F8F-A2A2D9E51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6E95D-D997-A84C-ED24-DEB035F17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007F44-605B-4C2B-9935-434FDA9DC3B2}" type="datetimeFigureOut">
              <a:rPr lang="en-US" smtClean="0"/>
              <a:t>9/25/2024</a:t>
            </a:fld>
            <a:endParaRPr lang="en-US"/>
          </a:p>
        </p:txBody>
      </p:sp>
      <p:sp>
        <p:nvSpPr>
          <p:cNvPr id="5" name="Footer Placeholder 4">
            <a:extLst>
              <a:ext uri="{FF2B5EF4-FFF2-40B4-BE49-F238E27FC236}">
                <a16:creationId xmlns:a16="http://schemas.microsoft.com/office/drawing/2014/main" id="{32FEC385-5DB0-4B3E-7ED3-CE92CE79A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4998EF3-86B4-4CE2-F708-D6AD61C1A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1E7898-B308-42CF-B723-ECC1CF21573E}" type="slidenum">
              <a:rPr lang="en-US" smtClean="0"/>
              <a:t>‹#›</a:t>
            </a:fld>
            <a:endParaRPr lang="en-US"/>
          </a:p>
        </p:txBody>
      </p:sp>
    </p:spTree>
    <p:extLst>
      <p:ext uri="{BB962C8B-B14F-4D97-AF65-F5344CB8AC3E}">
        <p14:creationId xmlns:p14="http://schemas.microsoft.com/office/powerpoint/2010/main" val="45914807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BD33A-D7C0-28B9-E347-F51532FD1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908D5-1EF9-A196-883B-E35035F27E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09F7C-0AC2-E03A-933D-529F1EDDB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EFFE2D-920E-4CDC-BF07-2B0744F8303F}" type="datetimeFigureOut">
              <a:rPr lang="en-US" smtClean="0"/>
              <a:t>9/25/2024</a:t>
            </a:fld>
            <a:endParaRPr lang="en-US"/>
          </a:p>
        </p:txBody>
      </p:sp>
      <p:sp>
        <p:nvSpPr>
          <p:cNvPr id="5" name="Footer Placeholder 4">
            <a:extLst>
              <a:ext uri="{FF2B5EF4-FFF2-40B4-BE49-F238E27FC236}">
                <a16:creationId xmlns:a16="http://schemas.microsoft.com/office/drawing/2014/main" id="{50F29D57-8A7E-378A-AC56-811181F6E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1924D1-EB8B-0179-2041-65EA2D354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FA9E53-A2BB-43B7-9239-3025705F5C10}" type="slidenum">
              <a:rPr lang="en-US" smtClean="0"/>
              <a:t>‹#›</a:t>
            </a:fld>
            <a:endParaRPr lang="en-US"/>
          </a:p>
        </p:txBody>
      </p:sp>
    </p:spTree>
    <p:extLst>
      <p:ext uri="{BB962C8B-B14F-4D97-AF65-F5344CB8AC3E}">
        <p14:creationId xmlns:p14="http://schemas.microsoft.com/office/powerpoint/2010/main" val="847798989"/>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89574-5623-2B04-DD98-F30F5D946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35B45-D062-A990-5B4E-007DD1115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900F9-7373-D5C7-ECA4-D6DF01E28E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BB2A52-0C65-43D3-A35C-138030B3C481}" type="datetimeFigureOut">
              <a:rPr lang="en-US" smtClean="0"/>
              <a:t>9/25/2024</a:t>
            </a:fld>
            <a:endParaRPr lang="en-US"/>
          </a:p>
        </p:txBody>
      </p:sp>
      <p:sp>
        <p:nvSpPr>
          <p:cNvPr id="5" name="Footer Placeholder 4">
            <a:extLst>
              <a:ext uri="{FF2B5EF4-FFF2-40B4-BE49-F238E27FC236}">
                <a16:creationId xmlns:a16="http://schemas.microsoft.com/office/drawing/2014/main" id="{FCD7DFC1-B2CA-CE6F-36CD-CB282EC4B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FB44D5-57DF-492F-6D62-C9C17C046B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093F96-FC5F-4AC0-A7A3-E99B84FB6D61}" type="slidenum">
              <a:rPr lang="en-US" smtClean="0"/>
              <a:t>‹#›</a:t>
            </a:fld>
            <a:endParaRPr lang="en-US"/>
          </a:p>
        </p:txBody>
      </p:sp>
    </p:spTree>
    <p:extLst>
      <p:ext uri="{BB962C8B-B14F-4D97-AF65-F5344CB8AC3E}">
        <p14:creationId xmlns:p14="http://schemas.microsoft.com/office/powerpoint/2010/main" val="3279035009"/>
      </p:ext>
    </p:extLst>
  </p:cSld>
  <p:clrMap bg1="lt1" tx1="dk1" bg2="lt2" tx2="dk2" accent1="accent1" accent2="accent2" accent3="accent3" accent4="accent4" accent5="accent5" accent6="accent6" hlink="hlink" folHlink="folHlink"/>
  <p:sldLayoutIdLst>
    <p:sldLayoutId id="2147483665"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183E7-B36E-8ED6-BD27-1C6C1283E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9C6E9-987F-771A-54CF-1CAADB4C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EF59-C8AE-AF6B-094C-8C888F363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DF2E1-45BD-4401-8387-E2A7BCC47EB0}" type="datetimeFigureOut">
              <a:rPr lang="en-US" smtClean="0"/>
              <a:t>9/25/2024</a:t>
            </a:fld>
            <a:endParaRPr lang="en-US"/>
          </a:p>
        </p:txBody>
      </p:sp>
      <p:sp>
        <p:nvSpPr>
          <p:cNvPr id="5" name="Footer Placeholder 4">
            <a:extLst>
              <a:ext uri="{FF2B5EF4-FFF2-40B4-BE49-F238E27FC236}">
                <a16:creationId xmlns:a16="http://schemas.microsoft.com/office/drawing/2014/main" id="{2C59C353-7373-40F0-6E99-58331D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800BB5-E3F9-4EE3-F827-06F0EBAAB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7AAED-FAC6-4542-AAF3-F89C9E355A67}" type="slidenum">
              <a:rPr lang="en-US" smtClean="0"/>
              <a:t>‹#›</a:t>
            </a:fld>
            <a:endParaRPr lang="en-US"/>
          </a:p>
        </p:txBody>
      </p:sp>
    </p:spTree>
    <p:extLst>
      <p:ext uri="{BB962C8B-B14F-4D97-AF65-F5344CB8AC3E}">
        <p14:creationId xmlns:p14="http://schemas.microsoft.com/office/powerpoint/2010/main" val="342666479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043F9-07AB-AA2E-6059-E6EA636DE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A563-2ACA-36B0-395A-DC3EE2ED62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F638-D01C-23BA-C159-E63559E6DE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F2F3B6-06E9-4848-A1B8-59DDAFFB24B3}" type="datetimeFigureOut">
              <a:rPr lang="en-US" smtClean="0"/>
              <a:t>9/25/2024</a:t>
            </a:fld>
            <a:endParaRPr lang="en-US"/>
          </a:p>
        </p:txBody>
      </p:sp>
      <p:sp>
        <p:nvSpPr>
          <p:cNvPr id="5" name="Footer Placeholder 4">
            <a:extLst>
              <a:ext uri="{FF2B5EF4-FFF2-40B4-BE49-F238E27FC236}">
                <a16:creationId xmlns:a16="http://schemas.microsoft.com/office/drawing/2014/main" id="{04E18471-0528-8C91-A62B-557201D62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4442A13-7071-E634-80BD-5163D144D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82C767-3F52-46AD-99E7-EEF61A31A062}" type="slidenum">
              <a:rPr lang="en-US" smtClean="0"/>
              <a:t>‹#›</a:t>
            </a:fld>
            <a:endParaRPr lang="en-US"/>
          </a:p>
        </p:txBody>
      </p:sp>
    </p:spTree>
    <p:extLst>
      <p:ext uri="{BB962C8B-B14F-4D97-AF65-F5344CB8AC3E}">
        <p14:creationId xmlns:p14="http://schemas.microsoft.com/office/powerpoint/2010/main" val="361171990"/>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0DFF59B-1EAB-6CD4-5902-74A3205E7F1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Tree>
    <p:extLst>
      <p:ext uri="{BB962C8B-B14F-4D97-AF65-F5344CB8AC3E}">
        <p14:creationId xmlns:p14="http://schemas.microsoft.com/office/powerpoint/2010/main" val="1766925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08291CD3-E6B5-1705-E677-86C6EBCB1F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27F6BDE-7BBD-4B0C-E343-72F6BE94B2EE}"/>
              </a:ext>
            </a:extLst>
          </p:cNvPr>
          <p:cNvSpPr/>
          <p:nvPr/>
        </p:nvSpPr>
        <p:spPr>
          <a:xfrm>
            <a:off x="743397" y="2239596"/>
            <a:ext cx="10115145" cy="2925577"/>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Bahnschrift Light Condensed" panose="020B0502040204020203" pitchFamily="34" charset="0"/>
              </a:rPr>
              <a:t>“ REESTABLISHING TRUST” REPENTANCE AND CONFESSION!</a:t>
            </a:r>
          </a:p>
        </p:txBody>
      </p:sp>
      <p:cxnSp>
        <p:nvCxnSpPr>
          <p:cNvPr id="5" name="Straight Connector 4">
            <a:extLst>
              <a:ext uri="{FF2B5EF4-FFF2-40B4-BE49-F238E27FC236}">
                <a16:creationId xmlns:a16="http://schemas.microsoft.com/office/drawing/2014/main" id="{3633120C-79FD-AB58-4B35-483421B2B9D3}"/>
              </a:ext>
            </a:extLst>
          </p:cNvPr>
          <p:cNvCxnSpPr/>
          <p:nvPr/>
        </p:nvCxnSpPr>
        <p:spPr>
          <a:xfrm>
            <a:off x="371698" y="0"/>
            <a:ext cx="0" cy="4379768"/>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37E24F7-7C50-82C6-2D38-F42A9B5B5363}"/>
              </a:ext>
            </a:extLst>
          </p:cNvPr>
          <p:cNvCxnSpPr/>
          <p:nvPr/>
        </p:nvCxnSpPr>
        <p:spPr>
          <a:xfrm>
            <a:off x="11377402" y="2478232"/>
            <a:ext cx="0" cy="4379768"/>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Rectangle: Rounded Corners 7">
            <a:extLst>
              <a:ext uri="{FF2B5EF4-FFF2-40B4-BE49-F238E27FC236}">
                <a16:creationId xmlns:a16="http://schemas.microsoft.com/office/drawing/2014/main" id="{A6DB4855-C555-3373-2FC3-3DE81E87A2E7}"/>
              </a:ext>
            </a:extLst>
          </p:cNvPr>
          <p:cNvSpPr/>
          <p:nvPr/>
        </p:nvSpPr>
        <p:spPr>
          <a:xfrm>
            <a:off x="4831773" y="187036"/>
            <a:ext cx="1917106" cy="1267691"/>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00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with medium confidence">
            <a:extLst>
              <a:ext uri="{FF2B5EF4-FFF2-40B4-BE49-F238E27FC236}">
                <a16:creationId xmlns:a16="http://schemas.microsoft.com/office/drawing/2014/main" id="{CFE2160C-06AE-47F7-88E0-BDE35D795E41}"/>
              </a:ext>
            </a:extLst>
          </p:cNvPr>
          <p:cNvPicPr>
            <a:picLocks noChangeAspect="1"/>
          </p:cNvPicPr>
          <p:nvPr/>
        </p:nvPicPr>
        <p:blipFill>
          <a:blip r:embed="rId2">
            <a:extLst>
              <a:ext uri="{28A0092B-C50C-407E-A947-70E740481C1C}">
                <a14:useLocalDpi xmlns:a14="http://schemas.microsoft.com/office/drawing/2010/main" val="0"/>
              </a:ext>
            </a:extLst>
          </a:blip>
          <a:srcRect t="2712"/>
          <a:stretch/>
        </p:blipFill>
        <p:spPr>
          <a:xfrm>
            <a:off x="307775" y="261437"/>
            <a:ext cx="11576450" cy="6335126"/>
          </a:xfrm>
          <a:prstGeom prst="rect">
            <a:avLst/>
          </a:prstGeom>
        </p:spPr>
      </p:pic>
      <p:sp>
        <p:nvSpPr>
          <p:cNvPr id="2" name="TextBox 1">
            <a:extLst>
              <a:ext uri="{FF2B5EF4-FFF2-40B4-BE49-F238E27FC236}">
                <a16:creationId xmlns:a16="http://schemas.microsoft.com/office/drawing/2014/main" id="{F45293D2-0C9B-8D38-366B-1A833E796A5B}"/>
              </a:ext>
            </a:extLst>
          </p:cNvPr>
          <p:cNvSpPr txBox="1"/>
          <p:nvPr/>
        </p:nvSpPr>
        <p:spPr>
          <a:xfrm>
            <a:off x="446809" y="648748"/>
            <a:ext cx="11092296" cy="5078313"/>
          </a:xfrm>
          <a:prstGeom prst="rect">
            <a:avLst/>
          </a:prstGeom>
          <a:noFill/>
        </p:spPr>
        <p:txBody>
          <a:bodyPr wrap="square" rtlCol="0">
            <a:spAutoFit/>
          </a:bodyPr>
          <a:lstStyle/>
          <a:p>
            <a:pPr marL="0" indent="0" algn="ctr">
              <a:buNone/>
            </a:pPr>
            <a:r>
              <a:rPr lang="en-US" sz="3600" b="1" u="sng" dirty="0">
                <a:solidFill>
                  <a:schemeClr val="accent2">
                    <a:lumMod val="40000"/>
                    <a:lumOff val="60000"/>
                  </a:schemeClr>
                </a:solidFill>
                <a:latin typeface="Alasassy Caps" pitchFamily="2" charset="0"/>
              </a:rPr>
              <a:t>Matthew 4:17 </a:t>
            </a:r>
            <a:r>
              <a:rPr lang="en-US" sz="3600" b="1" dirty="0">
                <a:solidFill>
                  <a:schemeClr val="accent2">
                    <a:lumMod val="40000"/>
                    <a:lumOff val="60000"/>
                  </a:schemeClr>
                </a:solidFill>
                <a:latin typeface="Alasassy Caps" pitchFamily="2" charset="0"/>
              </a:rPr>
              <a:t>– “From that time Jesus began to preach, saying, “Repent, for the kingdom of heaven is at hand.”</a:t>
            </a:r>
          </a:p>
          <a:p>
            <a:pPr marL="0" indent="0" algn="ctr">
              <a:buNone/>
            </a:pPr>
            <a:endParaRPr lang="en-US" sz="3600" b="1" dirty="0">
              <a:solidFill>
                <a:schemeClr val="bg1"/>
              </a:solidFill>
              <a:latin typeface="Alasassy Caps" pitchFamily="2" charset="0"/>
            </a:endParaRPr>
          </a:p>
          <a:p>
            <a:pPr marL="0" indent="0" algn="ctr">
              <a:buNone/>
            </a:pPr>
            <a:r>
              <a:rPr lang="en-US" sz="3600" b="1" dirty="0">
                <a:solidFill>
                  <a:srgbClr val="FFC000"/>
                </a:solidFill>
                <a:latin typeface="Alasassy Caps" pitchFamily="2" charset="0"/>
              </a:rPr>
              <a:t>Acknowledge</a:t>
            </a:r>
            <a:r>
              <a:rPr lang="en-US" sz="3600" b="1" dirty="0">
                <a:solidFill>
                  <a:schemeClr val="bg1"/>
                </a:solidFill>
                <a:latin typeface="Alasassy Caps" pitchFamily="2" charset="0"/>
              </a:rPr>
              <a:t> wrongdoings and sincerely repent. Confession is the first step towards healing and rebuilding </a:t>
            </a:r>
            <a:r>
              <a:rPr lang="en-US" sz="3600" b="1" dirty="0">
                <a:solidFill>
                  <a:schemeClr val="accent1">
                    <a:lumMod val="60000"/>
                    <a:lumOff val="40000"/>
                  </a:schemeClr>
                </a:solidFill>
                <a:latin typeface="Alasassy Caps" pitchFamily="2" charset="0"/>
              </a:rPr>
              <a:t>trust</a:t>
            </a:r>
            <a:r>
              <a:rPr lang="en-US" sz="3600" b="1" dirty="0">
                <a:solidFill>
                  <a:schemeClr val="bg1"/>
                </a:solidFill>
                <a:latin typeface="Alasassy Caps" pitchFamily="2" charset="0"/>
              </a:rPr>
              <a:t>.</a:t>
            </a:r>
          </a:p>
          <a:p>
            <a:pPr marL="0" indent="0" algn="ctr">
              <a:buNone/>
            </a:pPr>
            <a:endParaRPr lang="en-US" sz="3600" dirty="0">
              <a:solidFill>
                <a:schemeClr val="bg1"/>
              </a:solidFill>
              <a:latin typeface="Alasassy Caps" pitchFamily="2" charset="0"/>
            </a:endParaRPr>
          </a:p>
          <a:p>
            <a:pPr marL="0" indent="0" algn="ctr">
              <a:buNone/>
            </a:pPr>
            <a:r>
              <a:rPr lang="en-US" sz="3600" b="1" dirty="0">
                <a:solidFill>
                  <a:schemeClr val="accent6">
                    <a:lumMod val="60000"/>
                    <a:lumOff val="40000"/>
                  </a:schemeClr>
                </a:solidFill>
                <a:latin typeface="Alasassy Caps" pitchFamily="2" charset="0"/>
              </a:rPr>
              <a:t>Confession helps us to better “know thyself.” St. Augustine and countless other saints and doctors of the Church talk about the importance of knowing ourselves well. </a:t>
            </a:r>
          </a:p>
        </p:txBody>
      </p:sp>
      <p:sp>
        <p:nvSpPr>
          <p:cNvPr id="4" name="Rectangle 3">
            <a:extLst>
              <a:ext uri="{FF2B5EF4-FFF2-40B4-BE49-F238E27FC236}">
                <a16:creationId xmlns:a16="http://schemas.microsoft.com/office/drawing/2014/main" id="{9FA528E4-212C-0E33-0B38-513444F312ED}"/>
              </a:ext>
            </a:extLst>
          </p:cNvPr>
          <p:cNvSpPr/>
          <p:nvPr/>
        </p:nvSpPr>
        <p:spPr>
          <a:xfrm>
            <a:off x="306532" y="249382"/>
            <a:ext cx="11591059" cy="63488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40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
            <a:extLst>
              <a:ext uri="{FF2B5EF4-FFF2-40B4-BE49-F238E27FC236}">
                <a16:creationId xmlns:a16="http://schemas.microsoft.com/office/drawing/2014/main" id="{CFE2160C-06AE-47F7-88E0-BDE35D795E41}"/>
              </a:ext>
            </a:extLst>
          </p:cNvPr>
          <p:cNvPicPr>
            <a:picLocks noChangeAspect="1"/>
          </p:cNvPicPr>
          <p:nvPr/>
        </p:nvPicPr>
        <p:blipFill>
          <a:blip r:embed="rId2">
            <a:extLst>
              <a:ext uri="{28A0092B-C50C-407E-A947-70E740481C1C}">
                <a14:useLocalDpi xmlns:a14="http://schemas.microsoft.com/office/drawing/2010/main" val="0"/>
              </a:ext>
            </a:extLst>
          </a:blip>
          <a:srcRect t="1783" r="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4" name="TextBox 3">
            <a:extLst>
              <a:ext uri="{FF2B5EF4-FFF2-40B4-BE49-F238E27FC236}">
                <a16:creationId xmlns:a16="http://schemas.microsoft.com/office/drawing/2014/main" id="{83B58CD0-383A-0585-D4E0-49DAE33B9CCD}"/>
              </a:ext>
            </a:extLst>
          </p:cNvPr>
          <p:cNvSpPr txBox="1"/>
          <p:nvPr/>
        </p:nvSpPr>
        <p:spPr>
          <a:xfrm>
            <a:off x="436418" y="1002039"/>
            <a:ext cx="11092296" cy="4401205"/>
          </a:xfrm>
          <a:prstGeom prst="rect">
            <a:avLst/>
          </a:prstGeom>
          <a:noFill/>
        </p:spPr>
        <p:txBody>
          <a:bodyPr wrap="square" rtlCol="0">
            <a:spAutoFit/>
          </a:bodyPr>
          <a:lstStyle/>
          <a:p>
            <a:pPr marL="0" indent="0" algn="ctr">
              <a:buNone/>
            </a:pPr>
            <a:r>
              <a:rPr lang="en-US" sz="4000" b="1" u="sng" dirty="0">
                <a:solidFill>
                  <a:schemeClr val="accent4">
                    <a:lumMod val="60000"/>
                    <a:lumOff val="40000"/>
                  </a:schemeClr>
                </a:solidFill>
                <a:latin typeface="Alasassy Caps" pitchFamily="2" charset="0"/>
              </a:rPr>
              <a:t>James 5:16 </a:t>
            </a:r>
            <a:r>
              <a:rPr lang="en-US" sz="4000" b="1" dirty="0">
                <a:solidFill>
                  <a:schemeClr val="accent4">
                    <a:lumMod val="60000"/>
                    <a:lumOff val="40000"/>
                  </a:schemeClr>
                </a:solidFill>
                <a:latin typeface="Alasassy Caps" pitchFamily="2" charset="0"/>
              </a:rPr>
              <a:t>“Confess your faults one to another, and pray one for another, that ye may be healed. The effectual fervent prayer of a righteous man </a:t>
            </a:r>
            <a:r>
              <a:rPr lang="en-US" sz="4000" b="1" dirty="0" err="1">
                <a:solidFill>
                  <a:schemeClr val="accent4">
                    <a:lumMod val="60000"/>
                    <a:lumOff val="40000"/>
                  </a:schemeClr>
                </a:solidFill>
                <a:latin typeface="Alasassy Caps" pitchFamily="2" charset="0"/>
              </a:rPr>
              <a:t>availeth</a:t>
            </a:r>
            <a:r>
              <a:rPr lang="en-US" sz="4000" b="1" dirty="0">
                <a:solidFill>
                  <a:schemeClr val="accent4">
                    <a:lumMod val="60000"/>
                    <a:lumOff val="40000"/>
                  </a:schemeClr>
                </a:solidFill>
                <a:latin typeface="Alasassy Caps" pitchFamily="2" charset="0"/>
              </a:rPr>
              <a:t> much.”</a:t>
            </a:r>
          </a:p>
          <a:p>
            <a:pPr marL="0" indent="0" algn="ctr">
              <a:buNone/>
            </a:pPr>
            <a:endParaRPr lang="en-US" sz="4000" b="1" dirty="0">
              <a:solidFill>
                <a:schemeClr val="bg1"/>
              </a:solidFill>
              <a:latin typeface="Alasassy Caps" pitchFamily="2" charset="0"/>
            </a:endParaRPr>
          </a:p>
          <a:p>
            <a:pPr marL="0" indent="0" algn="ctr">
              <a:buNone/>
            </a:pPr>
            <a:r>
              <a:rPr lang="en-US" sz="4000" b="1" dirty="0">
                <a:solidFill>
                  <a:schemeClr val="bg1"/>
                </a:solidFill>
                <a:latin typeface="Alasassy Caps" pitchFamily="2" charset="0"/>
              </a:rPr>
              <a:t>Through coming to know ourselves better, we realize how fallen we are, and how badly we need God's help and grace to get through life.</a:t>
            </a:r>
          </a:p>
        </p:txBody>
      </p:sp>
      <p:cxnSp>
        <p:nvCxnSpPr>
          <p:cNvPr id="10" name="Straight Connector 9">
            <a:extLst>
              <a:ext uri="{FF2B5EF4-FFF2-40B4-BE49-F238E27FC236}">
                <a16:creationId xmlns:a16="http://schemas.microsoft.com/office/drawing/2014/main" id="{D573457E-E0AC-657A-FF88-B5E953834264}"/>
              </a:ext>
            </a:extLst>
          </p:cNvPr>
          <p:cNvCxnSpPr>
            <a:cxnSpLocks/>
          </p:cNvCxnSpPr>
          <p:nvPr/>
        </p:nvCxnSpPr>
        <p:spPr>
          <a:xfrm flipH="1">
            <a:off x="3042161" y="3179619"/>
            <a:ext cx="6013516"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151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08291CD3-E6B5-1705-E677-86C6EBCB1F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27F6BDE-7BBD-4B0C-E343-72F6BE94B2EE}"/>
              </a:ext>
            </a:extLst>
          </p:cNvPr>
          <p:cNvSpPr/>
          <p:nvPr/>
        </p:nvSpPr>
        <p:spPr>
          <a:xfrm>
            <a:off x="743397" y="2239596"/>
            <a:ext cx="10115145" cy="2925577"/>
          </a:xfrm>
          <a:prstGeom prst="rect">
            <a:avLst/>
          </a:prstGeom>
          <a:solidFill>
            <a:schemeClr val="accent6">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Bahnschrift Light Condensed" panose="020B0502040204020203" pitchFamily="34" charset="0"/>
              </a:rPr>
              <a:t>FORGIVENESS FOR ETERNITY!</a:t>
            </a:r>
          </a:p>
        </p:txBody>
      </p:sp>
      <p:cxnSp>
        <p:nvCxnSpPr>
          <p:cNvPr id="5" name="Straight Connector 4">
            <a:extLst>
              <a:ext uri="{FF2B5EF4-FFF2-40B4-BE49-F238E27FC236}">
                <a16:creationId xmlns:a16="http://schemas.microsoft.com/office/drawing/2014/main" id="{3633120C-79FD-AB58-4B35-483421B2B9D3}"/>
              </a:ext>
            </a:extLst>
          </p:cNvPr>
          <p:cNvCxnSpPr/>
          <p:nvPr/>
        </p:nvCxnSpPr>
        <p:spPr>
          <a:xfrm>
            <a:off x="340525" y="2441864"/>
            <a:ext cx="0" cy="4379768"/>
          </a:xfrm>
          <a:prstGeom prst="line">
            <a:avLst/>
          </a:prstGeom>
          <a:ln w="381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8E318C7C-3F5A-47D4-5B08-F4059525295B}"/>
              </a:ext>
            </a:extLst>
          </p:cNvPr>
          <p:cNvCxnSpPr/>
          <p:nvPr/>
        </p:nvCxnSpPr>
        <p:spPr>
          <a:xfrm>
            <a:off x="11320252" y="15586"/>
            <a:ext cx="0" cy="4379768"/>
          </a:xfrm>
          <a:prstGeom prst="line">
            <a:avLst/>
          </a:prstGeom>
          <a:ln w="38100">
            <a:solidFill>
              <a:srgbClr val="92D050"/>
            </a:solidFill>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DDF23109-9F4A-5EAC-629A-667FD76DC07B}"/>
              </a:ext>
            </a:extLst>
          </p:cNvPr>
          <p:cNvSpPr/>
          <p:nvPr/>
        </p:nvSpPr>
        <p:spPr>
          <a:xfrm>
            <a:off x="4831773" y="187036"/>
            <a:ext cx="1917106" cy="1267691"/>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825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with medium confidence">
            <a:extLst>
              <a:ext uri="{FF2B5EF4-FFF2-40B4-BE49-F238E27FC236}">
                <a16:creationId xmlns:a16="http://schemas.microsoft.com/office/drawing/2014/main" id="{CFE2160C-06AE-47F7-88E0-BDE35D795E41}"/>
              </a:ext>
            </a:extLst>
          </p:cNvPr>
          <p:cNvPicPr>
            <a:picLocks noChangeAspect="1"/>
          </p:cNvPicPr>
          <p:nvPr/>
        </p:nvPicPr>
        <p:blipFill>
          <a:blip r:embed="rId2">
            <a:extLst>
              <a:ext uri="{28A0092B-C50C-407E-A947-70E740481C1C}">
                <a14:useLocalDpi xmlns:a14="http://schemas.microsoft.com/office/drawing/2010/main" val="0"/>
              </a:ext>
            </a:extLst>
          </a:blip>
          <a:srcRect t="2712"/>
          <a:stretch/>
        </p:blipFill>
        <p:spPr>
          <a:xfrm>
            <a:off x="307775" y="261437"/>
            <a:ext cx="11576450" cy="6335126"/>
          </a:xfrm>
          <a:prstGeom prst="rect">
            <a:avLst/>
          </a:prstGeom>
        </p:spPr>
      </p:pic>
      <p:sp>
        <p:nvSpPr>
          <p:cNvPr id="2" name="TextBox 1">
            <a:extLst>
              <a:ext uri="{FF2B5EF4-FFF2-40B4-BE49-F238E27FC236}">
                <a16:creationId xmlns:a16="http://schemas.microsoft.com/office/drawing/2014/main" id="{200F2624-CAF3-E44A-441B-32A755571F02}"/>
              </a:ext>
            </a:extLst>
          </p:cNvPr>
          <p:cNvSpPr txBox="1"/>
          <p:nvPr/>
        </p:nvSpPr>
        <p:spPr>
          <a:xfrm>
            <a:off x="307775" y="261437"/>
            <a:ext cx="11576450" cy="5632311"/>
          </a:xfrm>
          <a:prstGeom prst="rect">
            <a:avLst/>
          </a:prstGeom>
          <a:noFill/>
        </p:spPr>
        <p:txBody>
          <a:bodyPr wrap="square" rtlCol="0">
            <a:spAutoFit/>
          </a:bodyPr>
          <a:lstStyle/>
          <a:p>
            <a:pPr marL="0" indent="0" algn="ctr">
              <a:buNone/>
            </a:pPr>
            <a:r>
              <a:rPr lang="en-US" sz="3000" b="1" u="sng" dirty="0">
                <a:solidFill>
                  <a:schemeClr val="bg1"/>
                </a:solidFill>
                <a:latin typeface="Abadi Extra Light" panose="020B0204020104020204" pitchFamily="34" charset="0"/>
                <a:ea typeface="ADLaM Display" panose="02010000000000000000" pitchFamily="2" charset="0"/>
                <a:cs typeface="ADLaM Display" panose="02010000000000000000" pitchFamily="2" charset="0"/>
              </a:rPr>
              <a:t>Ephesians 4:32 </a:t>
            </a:r>
            <a:r>
              <a:rPr lang="en-US" sz="3000" b="1" dirty="0">
                <a:solidFill>
                  <a:schemeClr val="bg1"/>
                </a:solidFill>
                <a:latin typeface="Abadi Extra Light" panose="020B0204020104020204" pitchFamily="34" charset="0"/>
                <a:ea typeface="ADLaM Display" panose="02010000000000000000" pitchFamily="2" charset="0"/>
                <a:cs typeface="ADLaM Display" panose="02010000000000000000" pitchFamily="2" charset="0"/>
              </a:rPr>
              <a:t>"Be kind to one another, tenderhearted, forgiving one another, as God in Christ forgave you.”</a:t>
            </a:r>
          </a:p>
          <a:p>
            <a:pPr marL="0" indent="0" algn="ctr">
              <a:buNone/>
            </a:pPr>
            <a:endParaRPr lang="en-US"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Forgiveness is crucial in reestablishing </a:t>
            </a:r>
            <a:r>
              <a:rPr lang="en-US" sz="3000" b="1"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trust</a:t>
            </a:r>
            <a:r>
              <a:rPr lang="en-US"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Both parties must be willing to forgive past offenses and move forward.</a:t>
            </a:r>
          </a:p>
          <a:p>
            <a:pPr marL="0" indent="0" algn="ctr">
              <a:buNone/>
            </a:pPr>
            <a:endParaRPr lang="en-US"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000" b="1" u="sng" dirty="0">
                <a:solidFill>
                  <a:schemeClr val="bg1"/>
                </a:solidFill>
                <a:latin typeface="Abadi Extra Light" panose="020B0204020104020204" pitchFamily="34" charset="0"/>
                <a:ea typeface="ADLaM Display" panose="02010000000000000000" pitchFamily="2" charset="0"/>
                <a:cs typeface="ADLaM Display" panose="02010000000000000000" pitchFamily="2" charset="0"/>
              </a:rPr>
              <a:t>Matthew 18:21</a:t>
            </a:r>
            <a:r>
              <a:rPr lang="en-US" sz="3000" b="1" dirty="0">
                <a:solidFill>
                  <a:schemeClr val="bg1"/>
                </a:solidFill>
                <a:latin typeface="Abadi Extra Light" panose="020B0204020104020204" pitchFamily="34" charset="0"/>
                <a:ea typeface="ADLaM Display" panose="02010000000000000000" pitchFamily="2" charset="0"/>
                <a:cs typeface="ADLaM Display" panose="02010000000000000000" pitchFamily="2" charset="0"/>
              </a:rPr>
              <a:t> “Then Peter came to Jesus and asked, 'Lord, how many times shall I forgive my brother or sister who sins against me? Up to seven times?' Jesus answered, 'I tell you, not seven times, but seventy-seven times.’ </a:t>
            </a:r>
            <a:endParaRPr lang="en-US"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endParaRPr lang="en-US"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000" b="1"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Forgiveness</a:t>
            </a:r>
            <a:r>
              <a:rPr lang="en-US"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is the first step to closure; the marriage vow is for better or worse. It is a process to walk into eternity.</a:t>
            </a:r>
          </a:p>
        </p:txBody>
      </p:sp>
      <p:sp>
        <p:nvSpPr>
          <p:cNvPr id="4" name="Rectangle 3">
            <a:extLst>
              <a:ext uri="{FF2B5EF4-FFF2-40B4-BE49-F238E27FC236}">
                <a16:creationId xmlns:a16="http://schemas.microsoft.com/office/drawing/2014/main" id="{FD6756B1-25F8-42E1-D795-9E8C260B19CF}"/>
              </a:ext>
            </a:extLst>
          </p:cNvPr>
          <p:cNvSpPr/>
          <p:nvPr/>
        </p:nvSpPr>
        <p:spPr>
          <a:xfrm>
            <a:off x="307775" y="261437"/>
            <a:ext cx="11576450" cy="633512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56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logo&#10;&#10;Description automatically generated with medium confidence">
            <a:extLst>
              <a:ext uri="{FF2B5EF4-FFF2-40B4-BE49-F238E27FC236}">
                <a16:creationId xmlns:a16="http://schemas.microsoft.com/office/drawing/2014/main" id="{E33254A9-0267-8691-474D-FD2ED89689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5320" y="0"/>
            <a:ext cx="12191980" cy="6856718"/>
          </a:xfrm>
          <a:prstGeom prst="rect">
            <a:avLst/>
          </a:prstGeom>
        </p:spPr>
      </p:pic>
      <p:sp>
        <p:nvSpPr>
          <p:cNvPr id="6" name="Rectangle 5">
            <a:extLst>
              <a:ext uri="{FF2B5EF4-FFF2-40B4-BE49-F238E27FC236}">
                <a16:creationId xmlns:a16="http://schemas.microsoft.com/office/drawing/2014/main" id="{F0B0ED54-FA5C-E5CD-435F-358583AA8AB4}"/>
              </a:ext>
            </a:extLst>
          </p:cNvPr>
          <p:cNvSpPr/>
          <p:nvPr/>
        </p:nvSpPr>
        <p:spPr>
          <a:xfrm>
            <a:off x="490664" y="3063268"/>
            <a:ext cx="11241843" cy="2612858"/>
          </a:xfrm>
          <a:prstGeom prst="rect">
            <a:avLst/>
          </a:prstGeom>
          <a:solidFill>
            <a:srgbClr val="26748A"/>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200" b="1" dirty="0">
                <a:solidFill>
                  <a:schemeClr val="accent2">
                    <a:lumMod val="60000"/>
                    <a:lumOff val="40000"/>
                  </a:schemeClr>
                </a:solidFill>
              </a:rPr>
              <a:t>Trust</a:t>
            </a:r>
            <a:r>
              <a:rPr lang="en-US" sz="3200" dirty="0"/>
              <a:t> is dependent on what we know about the character of the one being trusted. If we cannot believe the person is good, just, kind, loving, and trustworthy, then we cannot put our </a:t>
            </a:r>
            <a:r>
              <a:rPr lang="en-US" sz="3200" b="1" dirty="0">
                <a:solidFill>
                  <a:schemeClr val="accent6">
                    <a:lumMod val="60000"/>
                    <a:lumOff val="40000"/>
                  </a:schemeClr>
                </a:solidFill>
              </a:rPr>
              <a:t>confidence</a:t>
            </a:r>
            <a:r>
              <a:rPr lang="en-US" sz="3200" dirty="0"/>
              <a:t> in them.</a:t>
            </a:r>
          </a:p>
          <a:p>
            <a:pPr algn="ctr"/>
            <a:endParaRPr lang="en-US" sz="2000" dirty="0">
              <a:solidFill>
                <a:schemeClr val="bg1"/>
              </a:solidFill>
            </a:endParaRPr>
          </a:p>
        </p:txBody>
      </p:sp>
      <p:sp>
        <p:nvSpPr>
          <p:cNvPr id="7" name="Rectangle 6">
            <a:extLst>
              <a:ext uri="{FF2B5EF4-FFF2-40B4-BE49-F238E27FC236}">
                <a16:creationId xmlns:a16="http://schemas.microsoft.com/office/drawing/2014/main" id="{5B0C4E82-0C3E-89A7-2F3A-946122617A56}"/>
              </a:ext>
            </a:extLst>
          </p:cNvPr>
          <p:cNvSpPr/>
          <p:nvPr/>
        </p:nvSpPr>
        <p:spPr>
          <a:xfrm>
            <a:off x="331667" y="2801570"/>
            <a:ext cx="11676555" cy="257459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F4A6EC6-B2C9-742B-7413-AF9AFC6A7C01}"/>
              </a:ext>
            </a:extLst>
          </p:cNvPr>
          <p:cNvSpPr/>
          <p:nvPr/>
        </p:nvSpPr>
        <p:spPr>
          <a:xfrm>
            <a:off x="1500467" y="503346"/>
            <a:ext cx="9433112" cy="1492319"/>
          </a:xfrm>
          <a:prstGeom prst="roundRect">
            <a:avLst/>
          </a:prstGeom>
          <a:solidFill>
            <a:srgbClr val="1756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UNSHAKABLE TRUST IN GOD!</a:t>
            </a:r>
          </a:p>
        </p:txBody>
      </p:sp>
    </p:spTree>
    <p:extLst>
      <p:ext uri="{BB962C8B-B14F-4D97-AF65-F5344CB8AC3E}">
        <p14:creationId xmlns:p14="http://schemas.microsoft.com/office/powerpoint/2010/main" val="361391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477DCDCD-5906-122F-3BCD-0131BDBDE4F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
        <p:nvSpPr>
          <p:cNvPr id="4" name="TextBox 3">
            <a:extLst>
              <a:ext uri="{FF2B5EF4-FFF2-40B4-BE49-F238E27FC236}">
                <a16:creationId xmlns:a16="http://schemas.microsoft.com/office/drawing/2014/main" id="{830C18B0-3290-7B7B-297D-DA8BFF96F220}"/>
              </a:ext>
            </a:extLst>
          </p:cNvPr>
          <p:cNvSpPr txBox="1"/>
          <p:nvPr/>
        </p:nvSpPr>
        <p:spPr>
          <a:xfrm>
            <a:off x="1139153" y="1885952"/>
            <a:ext cx="9912927" cy="3416320"/>
          </a:xfrm>
          <a:prstGeom prst="rect">
            <a:avLst/>
          </a:prstGeom>
          <a:noFill/>
        </p:spPr>
        <p:txBody>
          <a:bodyPr wrap="square" rtlCol="0">
            <a:spAutoFit/>
          </a:bodyPr>
          <a:lstStyle/>
          <a:p>
            <a:pPr marL="0" indent="0" algn="ctr">
              <a:buNone/>
            </a:pPr>
            <a:r>
              <a:rPr lang="en-US" sz="5400" b="1" dirty="0">
                <a:solidFill>
                  <a:schemeClr val="bg1"/>
                </a:solidFill>
                <a:latin typeface="Bahnschrift Light Condensed" panose="020B0502040204020203" pitchFamily="34" charset="0"/>
              </a:rPr>
              <a:t>One aspect of God's character that should give us comfort is that He is just. That means that He will always make wrong things right.</a:t>
            </a:r>
          </a:p>
        </p:txBody>
      </p:sp>
      <p:sp>
        <p:nvSpPr>
          <p:cNvPr id="5" name="Rectangle 4">
            <a:extLst>
              <a:ext uri="{FF2B5EF4-FFF2-40B4-BE49-F238E27FC236}">
                <a16:creationId xmlns:a16="http://schemas.microsoft.com/office/drawing/2014/main" id="{1056CE21-B03B-7D33-C9B0-99063539639C}"/>
              </a:ext>
            </a:extLst>
          </p:cNvPr>
          <p:cNvSpPr/>
          <p:nvPr/>
        </p:nvSpPr>
        <p:spPr>
          <a:xfrm>
            <a:off x="5820993" y="2014802"/>
            <a:ext cx="2381713" cy="6909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B56AA2-C6FD-63D7-9F1C-317231396B1F}"/>
              </a:ext>
            </a:extLst>
          </p:cNvPr>
          <p:cNvSpPr/>
          <p:nvPr/>
        </p:nvSpPr>
        <p:spPr>
          <a:xfrm>
            <a:off x="5962187" y="3658537"/>
            <a:ext cx="1722807" cy="6909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13E292-4F60-F3FE-9AF7-B579E865590D}"/>
              </a:ext>
            </a:extLst>
          </p:cNvPr>
          <p:cNvSpPr/>
          <p:nvPr/>
        </p:nvSpPr>
        <p:spPr>
          <a:xfrm>
            <a:off x="1270747" y="2014801"/>
            <a:ext cx="1035424" cy="6909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944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CFE2160C-06AE-47F7-88E0-BDE35D795E4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783" r="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4" name="Content Placeholder 3">
            <a:extLst>
              <a:ext uri="{FF2B5EF4-FFF2-40B4-BE49-F238E27FC236}">
                <a16:creationId xmlns:a16="http://schemas.microsoft.com/office/drawing/2014/main" id="{DB3CD596-8FA9-D031-7083-2286491404CC}"/>
              </a:ext>
            </a:extLst>
          </p:cNvPr>
          <p:cNvSpPr>
            <a:spLocks noGrp="1"/>
          </p:cNvSpPr>
          <p:nvPr>
            <p:ph sz="half" idx="1"/>
          </p:nvPr>
        </p:nvSpPr>
        <p:spPr>
          <a:xfrm>
            <a:off x="289113" y="1499347"/>
            <a:ext cx="5614146" cy="4983138"/>
          </a:xfrm>
        </p:spPr>
        <p:txBody>
          <a:bodyPr>
            <a:normAutofit lnSpcReduction="10000"/>
          </a:bodyPr>
          <a:lstStyle/>
          <a:p>
            <a:pPr marL="0" indent="0" algn="ctr">
              <a:buNone/>
            </a:pPr>
            <a:r>
              <a:rPr lang="en-US" sz="3600" dirty="0">
                <a:solidFill>
                  <a:schemeClr val="accent6">
                    <a:lumMod val="60000"/>
                    <a:lumOff val="40000"/>
                  </a:schemeClr>
                </a:solidFill>
                <a:latin typeface="Amasis MT Pro Black" panose="02040A04050005020304" pitchFamily="18" charset="0"/>
              </a:rPr>
              <a:t>Trusting</a:t>
            </a:r>
            <a:r>
              <a:rPr lang="en-US" sz="3600" dirty="0">
                <a:solidFill>
                  <a:schemeClr val="bg1"/>
                </a:solidFill>
                <a:latin typeface="Amasis MT Pro Black" panose="02040A04050005020304" pitchFamily="18" charset="0"/>
              </a:rPr>
              <a:t> God to bring justice relieves us of the job of trying to do it </a:t>
            </a:r>
            <a:r>
              <a:rPr lang="en-US" sz="3600" dirty="0">
                <a:solidFill>
                  <a:schemeClr val="accent2">
                    <a:lumMod val="60000"/>
                    <a:lumOff val="40000"/>
                  </a:schemeClr>
                </a:solidFill>
                <a:latin typeface="Amasis MT Pro Black" panose="02040A04050005020304" pitchFamily="18" charset="0"/>
              </a:rPr>
              <a:t>ourselves</a:t>
            </a:r>
            <a:r>
              <a:rPr lang="en-US" sz="3600" dirty="0">
                <a:solidFill>
                  <a:schemeClr val="bg1"/>
                </a:solidFill>
                <a:latin typeface="Amasis MT Pro Black" panose="02040A04050005020304" pitchFamily="18" charset="0"/>
              </a:rPr>
              <a:t>. God clearly states in His word that vengeance is His and that He repays the enemies of His people.</a:t>
            </a:r>
          </a:p>
          <a:p>
            <a:pPr marL="0" indent="0" algn="ctr">
              <a:buNone/>
            </a:pPr>
            <a:endParaRPr lang="en-US" sz="4000" dirty="0">
              <a:solidFill>
                <a:schemeClr val="bg1"/>
              </a:solidFill>
              <a:latin typeface="Amasis MT Pro Black" panose="02040A04050005020304" pitchFamily="18" charset="0"/>
            </a:endParaRPr>
          </a:p>
          <a:p>
            <a:pPr marL="0" indent="0">
              <a:buNone/>
            </a:pPr>
            <a:endParaRPr lang="en-US" dirty="0"/>
          </a:p>
        </p:txBody>
      </p:sp>
      <p:sp>
        <p:nvSpPr>
          <p:cNvPr id="5" name="Content Placeholder 4">
            <a:extLst>
              <a:ext uri="{FF2B5EF4-FFF2-40B4-BE49-F238E27FC236}">
                <a16:creationId xmlns:a16="http://schemas.microsoft.com/office/drawing/2014/main" id="{F313A918-6B94-EAEA-ACC1-8D8E8909C6A5}"/>
              </a:ext>
            </a:extLst>
          </p:cNvPr>
          <p:cNvSpPr>
            <a:spLocks noGrp="1"/>
          </p:cNvSpPr>
          <p:nvPr>
            <p:ph sz="half" idx="2"/>
          </p:nvPr>
        </p:nvSpPr>
        <p:spPr>
          <a:xfrm>
            <a:off x="6463145" y="1971097"/>
            <a:ext cx="5181600" cy="4351338"/>
          </a:xfrm>
        </p:spPr>
        <p:txBody>
          <a:bodyPr>
            <a:normAutofit lnSpcReduction="10000"/>
          </a:bodyPr>
          <a:lstStyle/>
          <a:p>
            <a:pPr marL="0" indent="0" algn="ctr">
              <a:buNone/>
            </a:pPr>
            <a:endParaRPr lang="en-US" b="1" dirty="0">
              <a:solidFill>
                <a:schemeClr val="bg1"/>
              </a:solidFill>
            </a:endParaRPr>
          </a:p>
          <a:p>
            <a:pPr marL="0" indent="0" algn="ctr">
              <a:buNone/>
            </a:pPr>
            <a:r>
              <a:rPr lang="en-US" sz="4000" b="1" dirty="0">
                <a:solidFill>
                  <a:schemeClr val="bg1"/>
                </a:solidFill>
                <a:latin typeface="Abadi Extra Light" panose="020B0204020104020204" pitchFamily="34" charset="0"/>
              </a:rPr>
              <a:t>“For we know him who said, “It is mine to avenge; I will repay,” and again, “The Lord will judge his people.”</a:t>
            </a:r>
          </a:p>
          <a:p>
            <a:pPr marL="0" indent="0" algn="ctr">
              <a:buNone/>
            </a:pPr>
            <a:endParaRPr lang="en-US" sz="4000" b="1" dirty="0">
              <a:solidFill>
                <a:schemeClr val="bg1"/>
              </a:solidFill>
              <a:latin typeface="Abadi Extra Light" panose="020B0204020104020204" pitchFamily="34" charset="0"/>
            </a:endParaRPr>
          </a:p>
          <a:p>
            <a:pPr marL="0" indent="0" algn="r">
              <a:buNone/>
            </a:pPr>
            <a:r>
              <a:rPr lang="en-US" sz="4000" dirty="0">
                <a:solidFill>
                  <a:schemeClr val="bg1"/>
                </a:solidFill>
                <a:latin typeface="Abadi Extra Light" panose="020B0204020104020204" pitchFamily="34" charset="0"/>
              </a:rPr>
              <a:t>-Hebrews 10:30</a:t>
            </a:r>
          </a:p>
        </p:txBody>
      </p:sp>
      <p:cxnSp>
        <p:nvCxnSpPr>
          <p:cNvPr id="6" name="Straight Connector 5">
            <a:extLst>
              <a:ext uri="{FF2B5EF4-FFF2-40B4-BE49-F238E27FC236}">
                <a16:creationId xmlns:a16="http://schemas.microsoft.com/office/drawing/2014/main" id="{E888B67B-757F-E92B-8725-0DC25941897A}"/>
              </a:ext>
            </a:extLst>
          </p:cNvPr>
          <p:cNvCxnSpPr/>
          <p:nvPr/>
        </p:nvCxnSpPr>
        <p:spPr>
          <a:xfrm>
            <a:off x="6096000" y="1288472"/>
            <a:ext cx="0" cy="4379768"/>
          </a:xfrm>
          <a:prstGeom prst="line">
            <a:avLst/>
          </a:prstGeom>
          <a:ln w="381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33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37AD1D68-5EDC-438F-9F4E-483B23094B0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TextBox 4">
            <a:extLst>
              <a:ext uri="{FF2B5EF4-FFF2-40B4-BE49-F238E27FC236}">
                <a16:creationId xmlns:a16="http://schemas.microsoft.com/office/drawing/2014/main" id="{B997D865-A60E-6AC8-B0F4-9CC22AD6B998}"/>
              </a:ext>
            </a:extLst>
          </p:cNvPr>
          <p:cNvSpPr txBox="1"/>
          <p:nvPr/>
        </p:nvSpPr>
        <p:spPr>
          <a:xfrm>
            <a:off x="497709" y="2297308"/>
            <a:ext cx="9900534" cy="3785652"/>
          </a:xfrm>
          <a:prstGeom prst="rect">
            <a:avLst/>
          </a:prstGeom>
          <a:noFill/>
        </p:spPr>
        <p:txBody>
          <a:bodyPr wrap="square">
            <a:spAutoFit/>
          </a:bodyPr>
          <a:lstStyle/>
          <a:p>
            <a:pPr marL="0" indent="0" algn="ctr">
              <a:buNone/>
            </a:pPr>
            <a:r>
              <a:rPr lang="en-US" sz="6000" b="1" dirty="0">
                <a:solidFill>
                  <a:schemeClr val="bg1"/>
                </a:solidFill>
                <a:latin typeface="Bahnschrift Light Condensed" panose="020B0502040204020203" pitchFamily="34" charset="0"/>
              </a:rPr>
              <a:t>To express the justice of God, we must be willing to turn the situation </a:t>
            </a:r>
            <a:r>
              <a:rPr lang="en-US" sz="6000" b="1" dirty="0">
                <a:solidFill>
                  <a:srgbClr val="00B0F0"/>
                </a:solidFill>
                <a:latin typeface="Bahnschrift Light Condensed" panose="020B0502040204020203" pitchFamily="34" charset="0"/>
              </a:rPr>
              <a:t>over</a:t>
            </a:r>
            <a:r>
              <a:rPr lang="en-US" sz="6000" b="1" dirty="0">
                <a:solidFill>
                  <a:schemeClr val="bg1"/>
                </a:solidFill>
                <a:latin typeface="Bahnschrift Light Condensed" panose="020B0502040204020203" pitchFamily="34" charset="0"/>
              </a:rPr>
              <a:t> to Him and </a:t>
            </a:r>
            <a:r>
              <a:rPr lang="en-US" sz="6000" b="1" dirty="0">
                <a:solidFill>
                  <a:srgbClr val="FFFF00"/>
                </a:solidFill>
                <a:latin typeface="Bahnschrift Light Condensed" panose="020B0502040204020203" pitchFamily="34" charset="0"/>
              </a:rPr>
              <a:t>refuse</a:t>
            </a:r>
            <a:r>
              <a:rPr lang="en-US" sz="6000" b="1" dirty="0">
                <a:solidFill>
                  <a:schemeClr val="bg1"/>
                </a:solidFill>
                <a:latin typeface="Bahnschrift Light Condensed" panose="020B0502040204020203" pitchFamily="34" charset="0"/>
              </a:rPr>
              <a:t> to try and take care of it ourselves.</a:t>
            </a:r>
          </a:p>
        </p:txBody>
      </p:sp>
      <p:sp>
        <p:nvSpPr>
          <p:cNvPr id="6" name="Rectangle: Rounded Corners 5">
            <a:extLst>
              <a:ext uri="{FF2B5EF4-FFF2-40B4-BE49-F238E27FC236}">
                <a16:creationId xmlns:a16="http://schemas.microsoft.com/office/drawing/2014/main" id="{89B8FE77-F4B1-A9C7-1A9B-162BBE8F5A9F}"/>
              </a:ext>
            </a:extLst>
          </p:cNvPr>
          <p:cNvSpPr/>
          <p:nvPr/>
        </p:nvSpPr>
        <p:spPr>
          <a:xfrm>
            <a:off x="4566805" y="155864"/>
            <a:ext cx="2436668" cy="1366404"/>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372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0C66B429-8D94-7B2C-F766-4B786AF8D9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Beveled 1">
            <a:extLst>
              <a:ext uri="{FF2B5EF4-FFF2-40B4-BE49-F238E27FC236}">
                <a16:creationId xmlns:a16="http://schemas.microsoft.com/office/drawing/2014/main" id="{75FDC146-0EA2-F910-5F1E-CA0B6BEFFE48}"/>
              </a:ext>
            </a:extLst>
          </p:cNvPr>
          <p:cNvSpPr/>
          <p:nvPr/>
        </p:nvSpPr>
        <p:spPr>
          <a:xfrm>
            <a:off x="1940459" y="1319543"/>
            <a:ext cx="8311082" cy="3874882"/>
          </a:xfrm>
          <a:prstGeom prst="bevel">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Bahnschrift SemiBold" panose="020B0502040204020203" pitchFamily="34" charset="0"/>
              </a:rPr>
              <a:t>TRUST GOD!</a:t>
            </a:r>
          </a:p>
        </p:txBody>
      </p:sp>
      <p:sp>
        <p:nvSpPr>
          <p:cNvPr id="6" name="Rectangle: Beveled 5">
            <a:extLst>
              <a:ext uri="{FF2B5EF4-FFF2-40B4-BE49-F238E27FC236}">
                <a16:creationId xmlns:a16="http://schemas.microsoft.com/office/drawing/2014/main" id="{7F1D42E6-FC07-A043-57AB-6AF5E5A321AD}"/>
              </a:ext>
            </a:extLst>
          </p:cNvPr>
          <p:cNvSpPr/>
          <p:nvPr/>
        </p:nvSpPr>
        <p:spPr>
          <a:xfrm>
            <a:off x="2228660" y="1805037"/>
            <a:ext cx="8311082" cy="3874882"/>
          </a:xfrm>
          <a:prstGeom prst="bevel">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Bahnschrift SemiBold" panose="020B0502040204020203" pitchFamily="34" charset="0"/>
            </a:endParaRPr>
          </a:p>
        </p:txBody>
      </p:sp>
    </p:spTree>
    <p:extLst>
      <p:ext uri="{BB962C8B-B14F-4D97-AF65-F5344CB8AC3E}">
        <p14:creationId xmlns:p14="http://schemas.microsoft.com/office/powerpoint/2010/main" val="5195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p:nvPr/>
        </p:nvSpPr>
        <p:spPr>
          <a:xfrm>
            <a:off x="1443461" y="1963436"/>
            <a:ext cx="9031398" cy="2590457"/>
          </a:xfrm>
          <a:prstGeom prst="rect">
            <a:avLst/>
          </a:prstGeom>
          <a:solidFill>
            <a:srgbClr val="135472"/>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solidFill>
                  <a:schemeClr val="bg2"/>
                </a:solidFill>
                <a:latin typeface="Alasassy Caps" pitchFamily="2" charset="0"/>
              </a:rPr>
              <a:t>TOTAL TRUST</a:t>
            </a:r>
          </a:p>
          <a:p>
            <a:pPr algn="ctr"/>
            <a:r>
              <a:rPr lang="en-US" sz="8800" dirty="0">
                <a:solidFill>
                  <a:schemeClr val="bg2"/>
                </a:solidFill>
                <a:latin typeface="Alasassy Caps" pitchFamily="2" charset="0"/>
              </a:rPr>
              <a:t>REVIEW!</a:t>
            </a:r>
          </a:p>
        </p:txBody>
      </p:sp>
      <p:sp>
        <p:nvSpPr>
          <p:cNvPr id="6" name="TextBox 5">
            <a:extLst>
              <a:ext uri="{FF2B5EF4-FFF2-40B4-BE49-F238E27FC236}">
                <a16:creationId xmlns:a16="http://schemas.microsoft.com/office/drawing/2014/main" id="{7C20B2CF-D896-8385-D85E-E21E0F5F78B0}"/>
              </a:ext>
            </a:extLst>
          </p:cNvPr>
          <p:cNvSpPr txBox="1"/>
          <p:nvPr/>
        </p:nvSpPr>
        <p:spPr>
          <a:xfrm>
            <a:off x="961159" y="5426520"/>
            <a:ext cx="4042063" cy="954107"/>
          </a:xfrm>
          <a:prstGeom prst="rect">
            <a:avLst/>
          </a:prstGeom>
          <a:noFill/>
        </p:spPr>
        <p:txBody>
          <a:bodyPr wrap="square" rtlCol="0">
            <a:spAutoFit/>
          </a:bodyPr>
          <a:lstStyle/>
          <a:p>
            <a:pPr algn="ctr"/>
            <a:r>
              <a:rPr lang="en-US" sz="2800" dirty="0">
                <a:solidFill>
                  <a:schemeClr val="bg2"/>
                </a:solidFill>
                <a:latin typeface="Alasassy Caps" pitchFamily="2" charset="0"/>
              </a:rPr>
              <a:t>DR. MARK E. WHITLOCK, JR.</a:t>
            </a:r>
          </a:p>
          <a:p>
            <a:pPr algn="ctr"/>
            <a:r>
              <a:rPr lang="en-US" sz="2800" dirty="0">
                <a:solidFill>
                  <a:schemeClr val="bg2"/>
                </a:solidFill>
                <a:latin typeface="Alasassy Caps" pitchFamily="2" charset="0"/>
              </a:rPr>
              <a:t>PASTOR</a:t>
            </a:r>
          </a:p>
        </p:txBody>
      </p:sp>
    </p:spTree>
    <p:extLst>
      <p:ext uri="{BB962C8B-B14F-4D97-AF65-F5344CB8AC3E}">
        <p14:creationId xmlns:p14="http://schemas.microsoft.com/office/powerpoint/2010/main" val="232949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B5D3CD8-D501-D81B-CE5E-127CBEE795D4}"/>
              </a:ext>
            </a:extLst>
          </p:cNvPr>
          <p:cNvSpPr>
            <a:spLocks noGrp="1"/>
          </p:cNvSpPr>
          <p:nvPr>
            <p:ph idx="1"/>
          </p:nvPr>
        </p:nvSpPr>
        <p:spPr>
          <a:xfrm>
            <a:off x="412173" y="573521"/>
            <a:ext cx="11236036" cy="5536334"/>
          </a:xfrm>
        </p:spPr>
        <p:txBody>
          <a:bodyPr/>
          <a:lstStyle/>
          <a:p>
            <a:pPr marL="0" indent="0" algn="ctr">
              <a:buNone/>
            </a:pPr>
            <a:r>
              <a:rPr lang="en-US" sz="3600" b="1" dirty="0">
                <a:solidFill>
                  <a:schemeClr val="bg1"/>
                </a:solidFill>
                <a:latin typeface="Amasis MT Pro Light" panose="02040304050005020304" pitchFamily="18" charset="0"/>
              </a:rPr>
              <a:t>The Bible says in </a:t>
            </a:r>
            <a:r>
              <a:rPr lang="en-US" sz="3600" b="1" u="sng" dirty="0">
                <a:solidFill>
                  <a:schemeClr val="bg1"/>
                </a:solidFill>
                <a:latin typeface="Amasis MT Pro Light" panose="02040304050005020304" pitchFamily="18" charset="0"/>
              </a:rPr>
              <a:t>Proverbs 3:5-6 </a:t>
            </a:r>
            <a:r>
              <a:rPr lang="en-US" sz="3600" b="1" dirty="0">
                <a:solidFill>
                  <a:schemeClr val="bg1"/>
                </a:solidFill>
                <a:latin typeface="Amasis MT Pro Light" panose="02040304050005020304" pitchFamily="18" charset="0"/>
              </a:rPr>
              <a:t>“Trust in the Lord with all your heart and lean not on your own understanding; in all your ways submit to him, and he will make your paths straight”.</a:t>
            </a:r>
          </a:p>
          <a:p>
            <a:pPr marL="0" indent="0" algn="ctr">
              <a:buNone/>
            </a:pPr>
            <a:endParaRPr lang="en-US" sz="3600" b="1" dirty="0">
              <a:solidFill>
                <a:schemeClr val="bg1"/>
              </a:solidFill>
              <a:latin typeface="Amasis MT Pro Light" panose="02040304050005020304" pitchFamily="18" charset="0"/>
            </a:endParaRPr>
          </a:p>
          <a:p>
            <a:pPr marL="0" indent="0" algn="ctr">
              <a:buNone/>
            </a:pPr>
            <a:r>
              <a:rPr lang="en-US" sz="3600" b="1" dirty="0">
                <a:solidFill>
                  <a:schemeClr val="accent6">
                    <a:lumMod val="40000"/>
                    <a:lumOff val="60000"/>
                  </a:schemeClr>
                </a:solidFill>
                <a:latin typeface="Bernard MT Condensed" panose="02050806060905020404" pitchFamily="18" charset="0"/>
              </a:rPr>
              <a:t>“Trust in the Lord with all your heart.” </a:t>
            </a:r>
            <a:r>
              <a:rPr lang="en-US" sz="3600" dirty="0">
                <a:solidFill>
                  <a:schemeClr val="bg1"/>
                </a:solidFill>
                <a:latin typeface="Amasis MT Pro Light" panose="02040304050005020304" pitchFamily="18" charset="0"/>
              </a:rPr>
              <a:t>– Half hearted trust won't cut it. We must bring everything to the table, including all that we have. We cannot trust God with our whole being if we're making backup plans in case God doesn't come through.</a:t>
            </a:r>
          </a:p>
          <a:p>
            <a:pPr marL="0" indent="0">
              <a:buNone/>
            </a:pPr>
            <a:endParaRPr lang="en-US" dirty="0"/>
          </a:p>
        </p:txBody>
      </p:sp>
      <p:cxnSp>
        <p:nvCxnSpPr>
          <p:cNvPr id="5" name="Straight Connector 4">
            <a:extLst>
              <a:ext uri="{FF2B5EF4-FFF2-40B4-BE49-F238E27FC236}">
                <a16:creationId xmlns:a16="http://schemas.microsoft.com/office/drawing/2014/main" id="{8C35172F-B207-56FF-2022-998AA3D83CFF}"/>
              </a:ext>
            </a:extLst>
          </p:cNvPr>
          <p:cNvCxnSpPr>
            <a:cxnSpLocks/>
          </p:cNvCxnSpPr>
          <p:nvPr/>
        </p:nvCxnSpPr>
        <p:spPr>
          <a:xfrm>
            <a:off x="6355532" y="5305330"/>
            <a:ext cx="2181885"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841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2712B104-E8D8-13E4-46A2-96393F8EA18D}"/>
              </a:ext>
            </a:extLst>
          </p:cNvPr>
          <p:cNvSpPr>
            <a:spLocks noGrp="1"/>
          </p:cNvSpPr>
          <p:nvPr>
            <p:ph idx="1"/>
          </p:nvPr>
        </p:nvSpPr>
        <p:spPr>
          <a:xfrm>
            <a:off x="470189" y="391679"/>
            <a:ext cx="11442988" cy="5598680"/>
          </a:xfrm>
        </p:spPr>
        <p:txBody>
          <a:bodyPr/>
          <a:lstStyle/>
          <a:p>
            <a:pPr marL="0" indent="0" algn="ctr">
              <a:buNone/>
            </a:pPr>
            <a:r>
              <a:rPr lang="en-US" sz="3200" dirty="0">
                <a:solidFill>
                  <a:srgbClr val="FFC000"/>
                </a:solidFill>
                <a:latin typeface="Bernard MT Condensed" panose="02050806060905020404" pitchFamily="18" charset="0"/>
              </a:rPr>
              <a:t>“</a:t>
            </a:r>
            <a:r>
              <a:rPr lang="en-US" sz="3200" b="1" dirty="0">
                <a:solidFill>
                  <a:srgbClr val="FFC000"/>
                </a:solidFill>
                <a:latin typeface="Bernard MT Condensed" panose="02050806060905020404" pitchFamily="18" charset="0"/>
              </a:rPr>
              <a:t>And lean not on your own understanding.” </a:t>
            </a:r>
            <a:r>
              <a:rPr lang="en-US" sz="3200" dirty="0">
                <a:solidFill>
                  <a:schemeClr val="bg1"/>
                </a:solidFill>
                <a:latin typeface="Amasis MT Pro Light" panose="02040304050005020304" pitchFamily="18" charset="0"/>
              </a:rPr>
              <a:t>- We think we should be able to figure out life on our own. But our thoughts are not God’s. The Bible says in James 1:5 if any of you lacks wisdom, you should ask God, who gives graciously to all.</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b="1" dirty="0">
                <a:solidFill>
                  <a:schemeClr val="accent5">
                    <a:lumMod val="40000"/>
                    <a:lumOff val="60000"/>
                  </a:schemeClr>
                </a:solidFill>
                <a:latin typeface="Bernard MT Condensed" panose="02050806060905020404" pitchFamily="18" charset="0"/>
              </a:rPr>
              <a:t>“In all your ways submit to him.” </a:t>
            </a:r>
            <a:r>
              <a:rPr lang="en-US" sz="3200" dirty="0">
                <a:solidFill>
                  <a:schemeClr val="bg1"/>
                </a:solidFill>
                <a:latin typeface="Amasis MT Pro Light" panose="02040304050005020304" pitchFamily="18" charset="0"/>
              </a:rPr>
              <a:t>-God is always with us. God is our father. God will never mislead or leave us. He promised never to leave us or forsake us, so that God's will for us is accomplished instead of our own. </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b="1" dirty="0">
                <a:solidFill>
                  <a:schemeClr val="bg1"/>
                </a:solidFill>
                <a:latin typeface="Bahnschrift SemiBold" panose="020B0502040204020203" pitchFamily="34" charset="0"/>
              </a:rPr>
              <a:t>We must call on Him for help and trust God to answer!</a:t>
            </a:r>
          </a:p>
          <a:p>
            <a:pPr marL="0" indent="0">
              <a:buNone/>
            </a:pPr>
            <a:endParaRPr lang="en-US" dirty="0"/>
          </a:p>
        </p:txBody>
      </p:sp>
    </p:spTree>
    <p:extLst>
      <p:ext uri="{BB962C8B-B14F-4D97-AF65-F5344CB8AC3E}">
        <p14:creationId xmlns:p14="http://schemas.microsoft.com/office/powerpoint/2010/main" val="372486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58E9243-4D64-7335-2FC5-29D20B071117}"/>
              </a:ext>
            </a:extLst>
          </p:cNvPr>
          <p:cNvSpPr>
            <a:spLocks noGrp="1" noRot="1" noMove="1" noResize="1" noEditPoints="1" noAdjustHandles="1" noChangeArrowheads="1" noChangeShapeType="1"/>
          </p:cNvSpPr>
          <p:nvPr>
            <p:ph idx="1"/>
          </p:nvPr>
        </p:nvSpPr>
        <p:spPr>
          <a:xfrm>
            <a:off x="171451" y="324139"/>
            <a:ext cx="11767704" cy="5614266"/>
          </a:xfrm>
        </p:spPr>
        <p:txBody>
          <a:bodyPr/>
          <a:lstStyle/>
          <a:p>
            <a:pPr marL="0" indent="0" algn="ctr">
              <a:buNone/>
            </a:pPr>
            <a:r>
              <a:rPr lang="en-US" dirty="0">
                <a:solidFill>
                  <a:schemeClr val="tx2">
                    <a:lumMod val="50000"/>
                    <a:lumOff val="50000"/>
                  </a:schemeClr>
                </a:solidFill>
                <a:latin typeface="Bernard MT Condensed" panose="02050806060905020404" pitchFamily="18" charset="0"/>
              </a:rPr>
              <a:t>“</a:t>
            </a:r>
            <a:r>
              <a:rPr lang="en-US" b="1" dirty="0">
                <a:solidFill>
                  <a:schemeClr val="tx2">
                    <a:lumMod val="50000"/>
                    <a:lumOff val="50000"/>
                  </a:schemeClr>
                </a:solidFill>
                <a:latin typeface="Bernard MT Condensed" panose="02050806060905020404" pitchFamily="18" charset="0"/>
              </a:rPr>
              <a:t>And he will make your path straight.”  </a:t>
            </a:r>
            <a:r>
              <a:rPr lang="en-US" b="1" dirty="0">
                <a:solidFill>
                  <a:schemeClr val="bg1"/>
                </a:solidFill>
                <a:latin typeface="Amasis MT Pro Light" panose="02040304050005020304" pitchFamily="18" charset="0"/>
              </a:rPr>
              <a:t>-</a:t>
            </a:r>
            <a:r>
              <a:rPr lang="en-US" sz="3200" dirty="0">
                <a:solidFill>
                  <a:schemeClr val="bg1"/>
                </a:solidFill>
                <a:latin typeface="Amasis MT Pro Light" panose="02040304050005020304" pitchFamily="18" charset="0"/>
              </a:rPr>
              <a:t>God will make a straight path for you. </a:t>
            </a:r>
            <a:r>
              <a:rPr lang="en-US" sz="3200" u="sng" dirty="0">
                <a:solidFill>
                  <a:schemeClr val="bg1"/>
                </a:solidFill>
                <a:latin typeface="Amasis MT Pro Light" panose="02040304050005020304" pitchFamily="18" charset="0"/>
              </a:rPr>
              <a:t>Isaiah 45:2 </a:t>
            </a:r>
            <a:r>
              <a:rPr lang="en-US" sz="3200" dirty="0">
                <a:solidFill>
                  <a:schemeClr val="bg1"/>
                </a:solidFill>
                <a:latin typeface="Amasis MT Pro Light" panose="02040304050005020304" pitchFamily="18" charset="0"/>
              </a:rPr>
              <a:t>says, “I will go before you and will level the mountains”. He specializes in making crooked places straight. The steps of a good person are ordered by God.</a:t>
            </a:r>
          </a:p>
          <a:p>
            <a:pPr marL="0" indent="0" algn="ctr">
              <a:buNone/>
            </a:pPr>
            <a:endParaRPr lang="en-US" sz="3200" dirty="0">
              <a:latin typeface="Amasis MT Pro Light" panose="02040304050005020304" pitchFamily="18" charset="0"/>
            </a:endParaRPr>
          </a:p>
          <a:p>
            <a:pPr marL="0" indent="0" algn="ctr">
              <a:buNone/>
            </a:pPr>
            <a:r>
              <a:rPr lang="en-US" sz="3200" b="1" dirty="0">
                <a:solidFill>
                  <a:schemeClr val="accent6">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rPr>
              <a:t>Rather than giving in to distrust choose to trust God. </a:t>
            </a:r>
          </a:p>
          <a:p>
            <a:pPr marL="0" indent="0" algn="ctr">
              <a:buNone/>
            </a:pPr>
            <a:endParaRPr lang="en-US" sz="3200" b="1"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200" dirty="0">
                <a:solidFill>
                  <a:schemeClr val="bg1"/>
                </a:solidFill>
                <a:latin typeface="Amasis MT Pro Light" panose="02040304050005020304" pitchFamily="18" charset="0"/>
              </a:rPr>
              <a:t>Declare your faith in Jesus out loud: “Lord, I trust you with all that I am and all that I face. I acknowledge that you are with me in this situation, I am not alone. Thank you for going before me and showing me the way to go. I trust You!”</a:t>
            </a:r>
          </a:p>
          <a:p>
            <a:pPr marL="0" indent="0">
              <a:buNone/>
            </a:pPr>
            <a:endParaRPr lang="en-US" dirty="0"/>
          </a:p>
        </p:txBody>
      </p:sp>
    </p:spTree>
    <p:extLst>
      <p:ext uri="{BB962C8B-B14F-4D97-AF65-F5344CB8AC3E}">
        <p14:creationId xmlns:p14="http://schemas.microsoft.com/office/powerpoint/2010/main" val="3049443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B6F69-2D87-2867-DEBB-00D90005DDDA}"/>
              </a:ext>
            </a:extLst>
          </p:cNvPr>
          <p:cNvSpPr>
            <a:spLocks noGrp="1" noRot="1" noMove="1" noResize="1" noEditPoints="1" noAdjustHandles="1" noChangeArrowheads="1" noChangeShapeType="1"/>
          </p:cNvSpPr>
          <p:nvPr>
            <p:ph type="ctrTitle"/>
          </p:nvPr>
        </p:nvSpPr>
        <p:spPr>
          <a:xfrm>
            <a:off x="1248641" y="3325236"/>
            <a:ext cx="9144000" cy="2387600"/>
          </a:xfrm>
        </p:spPr>
        <p:txBody>
          <a:bodyPr>
            <a:normAutofit fontScale="90000"/>
          </a:bodyPr>
          <a:lstStyle/>
          <a:p>
            <a:r>
              <a:rPr lang="en-US" dirty="0">
                <a:solidFill>
                  <a:schemeClr val="bg1"/>
                </a:solidFill>
              </a:rPr>
              <a:t>“</a:t>
            </a:r>
            <a:r>
              <a:rPr lang="en-US" dirty="0">
                <a:solidFill>
                  <a:schemeClr val="bg1"/>
                </a:solidFill>
                <a:latin typeface="Bernard MT Condensed" panose="02050806060905020404" pitchFamily="18" charset="0"/>
              </a:rPr>
              <a:t>Some trust in chariots and some in horses, but we </a:t>
            </a:r>
            <a:r>
              <a:rPr lang="en-US" dirty="0">
                <a:solidFill>
                  <a:schemeClr val="accent2"/>
                </a:solidFill>
                <a:latin typeface="Bernard MT Condensed" panose="02050806060905020404" pitchFamily="18" charset="0"/>
              </a:rPr>
              <a:t>trust</a:t>
            </a:r>
            <a:r>
              <a:rPr lang="en-US" dirty="0">
                <a:solidFill>
                  <a:schemeClr val="bg1"/>
                </a:solidFill>
                <a:latin typeface="Bernard MT Condensed" panose="02050806060905020404" pitchFamily="18" charset="0"/>
              </a:rPr>
              <a:t> in the name of the </a:t>
            </a:r>
            <a:r>
              <a:rPr lang="en-US" dirty="0">
                <a:solidFill>
                  <a:schemeClr val="bg1">
                    <a:lumMod val="95000"/>
                  </a:schemeClr>
                </a:solidFill>
                <a:latin typeface="Bernard MT Condensed" panose="02050806060905020404" pitchFamily="18" charset="0"/>
              </a:rPr>
              <a:t>Lord</a:t>
            </a:r>
            <a:r>
              <a:rPr lang="en-US" dirty="0">
                <a:solidFill>
                  <a:schemeClr val="accent2">
                    <a:lumMod val="75000"/>
                  </a:schemeClr>
                </a:solidFill>
                <a:latin typeface="Bernard MT Condensed" panose="02050806060905020404" pitchFamily="18" charset="0"/>
              </a:rPr>
              <a:t> </a:t>
            </a:r>
            <a:r>
              <a:rPr lang="en-US" dirty="0">
                <a:solidFill>
                  <a:schemeClr val="bg1"/>
                </a:solidFill>
                <a:latin typeface="Bernard MT Condensed" panose="02050806060905020404" pitchFamily="18" charset="0"/>
              </a:rPr>
              <a:t>our God”.</a:t>
            </a:r>
            <a:br>
              <a:rPr lang="en-US" dirty="0">
                <a:solidFill>
                  <a:schemeClr val="bg1"/>
                </a:solidFill>
                <a:latin typeface="Bernard MT Condensed" panose="02050806060905020404" pitchFamily="18" charset="0"/>
              </a:rPr>
            </a:br>
            <a:br>
              <a:rPr lang="en-US" dirty="0">
                <a:solidFill>
                  <a:schemeClr val="bg1"/>
                </a:solidFill>
                <a:latin typeface="Bernard MT Condensed" panose="02050806060905020404" pitchFamily="18" charset="0"/>
              </a:rPr>
            </a:br>
            <a:r>
              <a:rPr lang="en-US" dirty="0">
                <a:solidFill>
                  <a:schemeClr val="bg1"/>
                </a:solidFill>
                <a:latin typeface="Bernard MT Condensed" panose="02050806060905020404" pitchFamily="18" charset="0"/>
              </a:rPr>
              <a:t>-Psalms 20:7</a:t>
            </a:r>
            <a:br>
              <a:rPr lang="en-US" dirty="0">
                <a:solidFill>
                  <a:schemeClr val="bg1"/>
                </a:solidFill>
                <a:latin typeface="Bernard MT Condensed" panose="02050806060905020404" pitchFamily="18" charset="0"/>
              </a:rPr>
            </a:br>
            <a:endParaRPr lang="en-US" dirty="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26462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2175741" y="1437987"/>
            <a:ext cx="7913832" cy="35648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1500" b="1" dirty="0">
                <a:ln w="22225">
                  <a:solidFill>
                    <a:schemeClr val="tx1"/>
                  </a:solidFill>
                  <a:miter lim="800000"/>
                </a:ln>
                <a:solidFill>
                  <a:schemeClr val="bg2">
                    <a:lumMod val="50000"/>
                    <a:lumOff val="50000"/>
                  </a:schemeClr>
                </a:solidFill>
                <a:effectLst>
                  <a:outerShdw blurRad="38100" dist="38100" dir="2700000" algn="tl">
                    <a:srgbClr val="000000">
                      <a:alpha val="43137"/>
                    </a:srgbClr>
                  </a:outerShdw>
                </a:effectLst>
                <a:latin typeface="+mj-lt"/>
                <a:ea typeface="+mj-ea"/>
                <a:cs typeface="+mj-cs"/>
              </a:rPr>
              <a:t>LET’S PRAY TOGETHER!</a:t>
            </a:r>
          </a:p>
        </p:txBody>
      </p:sp>
    </p:spTree>
    <p:extLst>
      <p:ext uri="{BB962C8B-B14F-4D97-AF65-F5344CB8AC3E}">
        <p14:creationId xmlns:p14="http://schemas.microsoft.com/office/powerpoint/2010/main" val="26327062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1021976" y="1996141"/>
            <a:ext cx="10255624" cy="3030072"/>
          </a:xfrm>
          <a:prstGeom prst="rect">
            <a:avLst/>
          </a:prstGeom>
          <a:solidFill>
            <a:schemeClr val="accent1">
              <a:lumMod val="40000"/>
              <a:lumOff val="60000"/>
              <a:alpha val="91000"/>
            </a:schemeClr>
          </a:solidFill>
          <a:ln w="27940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7200" b="1" dirty="0">
                <a:ln w="22225">
                  <a:solidFill>
                    <a:schemeClr val="tx1"/>
                  </a:solidFill>
                  <a:miter lim="800000"/>
                </a:ln>
                <a:solidFill>
                  <a:schemeClr val="accent6"/>
                </a:solidFill>
                <a:latin typeface="+mj-lt"/>
                <a:ea typeface="+mj-ea"/>
                <a:cs typeface="+mj-cs"/>
              </a:rPr>
              <a:t>The Doors Of The Church Are Open!</a:t>
            </a:r>
          </a:p>
        </p:txBody>
      </p:sp>
    </p:spTree>
    <p:extLst>
      <p:ext uri="{BB962C8B-B14F-4D97-AF65-F5344CB8AC3E}">
        <p14:creationId xmlns:p14="http://schemas.microsoft.com/office/powerpoint/2010/main" val="4278800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4D7CC935-1D5B-82CA-BC7B-45A788889A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044316B-416C-1B4F-B38D-920BE728B285}"/>
              </a:ext>
            </a:extLst>
          </p:cNvPr>
          <p:cNvPicPr>
            <a:picLocks noGrp="1" noRot="1" noChangeAspect="1" noMove="1" noResize="1" noEditPoints="1" noAdjustHandles="1" noChangeArrowheads="1" noChangeShapeType="1" noCrop="1"/>
          </p:cNvPicPr>
          <p:nvPr/>
        </p:nvPicPr>
        <p:blipFill>
          <a:blip r:embed="rId3"/>
          <a:stretch>
            <a:fillRect/>
          </a:stretch>
        </p:blipFill>
        <p:spPr>
          <a:xfrm>
            <a:off x="1334611" y="752624"/>
            <a:ext cx="9522777" cy="5352752"/>
          </a:xfrm>
          <a:prstGeom prst="rect">
            <a:avLst/>
          </a:prstGeom>
        </p:spPr>
      </p:pic>
    </p:spTree>
    <p:extLst>
      <p:ext uri="{BB962C8B-B14F-4D97-AF65-F5344CB8AC3E}">
        <p14:creationId xmlns:p14="http://schemas.microsoft.com/office/powerpoint/2010/main" val="136117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596996" y="1789569"/>
            <a:ext cx="10255624" cy="3030072"/>
          </a:xfrm>
          <a:prstGeom prst="rect">
            <a:avLst/>
          </a:prstGeom>
          <a:solidFill>
            <a:srgbClr val="FFFFFF">
              <a:alpha val="91000"/>
            </a:srgbClr>
          </a:solidFill>
          <a:ln w="28575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13500" b="1" dirty="0">
                <a:ln w="22225">
                  <a:solidFill>
                    <a:schemeClr val="tx1"/>
                  </a:solidFill>
                  <a:miter lim="800000"/>
                </a:ln>
                <a:solidFill>
                  <a:schemeClr val="accent1">
                    <a:lumMod val="60000"/>
                    <a:lumOff val="40000"/>
                  </a:schemeClr>
                </a:solidFill>
                <a:latin typeface="The Serif Hand Extrablack" panose="03070B02030502020204" pitchFamily="66" charset="0"/>
                <a:ea typeface="+mj-ea"/>
                <a:cs typeface="+mj-cs"/>
              </a:rPr>
              <a:t>Thank You!</a:t>
            </a:r>
          </a:p>
        </p:txBody>
      </p:sp>
      <p:sp>
        <p:nvSpPr>
          <p:cNvPr id="2" name="Smiley Face 1">
            <a:extLst>
              <a:ext uri="{FF2B5EF4-FFF2-40B4-BE49-F238E27FC236}">
                <a16:creationId xmlns:a16="http://schemas.microsoft.com/office/drawing/2014/main" id="{EAA927BA-30D6-6157-477D-6E46423E04DC}"/>
              </a:ext>
            </a:extLst>
          </p:cNvPr>
          <p:cNvSpPr/>
          <p:nvPr/>
        </p:nvSpPr>
        <p:spPr>
          <a:xfrm>
            <a:off x="8706948" y="2761397"/>
            <a:ext cx="1032096" cy="1086416"/>
          </a:xfrm>
          <a:prstGeom prst="smileyFace">
            <a:avLst>
              <a:gd name="adj" fmla="val 4653"/>
            </a:avLst>
          </a:prstGeom>
          <a:solidFill>
            <a:schemeClr val="bg1"/>
          </a:solid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miley Face 5">
            <a:extLst>
              <a:ext uri="{FF2B5EF4-FFF2-40B4-BE49-F238E27FC236}">
                <a16:creationId xmlns:a16="http://schemas.microsoft.com/office/drawing/2014/main" id="{CA7BAE9A-A970-87D1-01F1-30B3A1233107}"/>
              </a:ext>
            </a:extLst>
          </p:cNvPr>
          <p:cNvSpPr/>
          <p:nvPr/>
        </p:nvSpPr>
        <p:spPr>
          <a:xfrm>
            <a:off x="1725217" y="2761397"/>
            <a:ext cx="1032096" cy="1086416"/>
          </a:xfrm>
          <a:prstGeom prst="smileyFace">
            <a:avLst>
              <a:gd name="adj" fmla="val 4653"/>
            </a:avLst>
          </a:prstGeom>
          <a:solidFill>
            <a:schemeClr val="bg1"/>
          </a:solid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9243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AE31EF83-CB46-50C7-4EA1-91D672F7A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595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965E32DE-E16B-4B7B-6047-EBE8EAE9A94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Rectangle: Rounded Corners 4">
            <a:extLst>
              <a:ext uri="{FF2B5EF4-FFF2-40B4-BE49-F238E27FC236}">
                <a16:creationId xmlns:a16="http://schemas.microsoft.com/office/drawing/2014/main" id="{F20EEC76-D7D6-8AAA-0779-E02CC9139C16}"/>
              </a:ext>
            </a:extLst>
          </p:cNvPr>
          <p:cNvSpPr/>
          <p:nvPr/>
        </p:nvSpPr>
        <p:spPr>
          <a:xfrm>
            <a:off x="4691529" y="286871"/>
            <a:ext cx="2223247" cy="1141505"/>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4B1CD6-86A4-27E5-93EA-FD8E534CD4D6}"/>
              </a:ext>
            </a:extLst>
          </p:cNvPr>
          <p:cNvSpPr txBox="1"/>
          <p:nvPr/>
        </p:nvSpPr>
        <p:spPr>
          <a:xfrm>
            <a:off x="329316" y="1911926"/>
            <a:ext cx="10406495" cy="3970318"/>
          </a:xfrm>
          <a:prstGeom prst="rect">
            <a:avLst/>
          </a:prstGeom>
          <a:solidFill>
            <a:srgbClr val="29788D"/>
          </a:solidFill>
        </p:spPr>
        <p:txBody>
          <a:bodyPr wrap="square" rtlCol="0">
            <a:spAutoFit/>
          </a:bodyPr>
          <a:lstStyle/>
          <a:p>
            <a:pPr marL="400050" indent="-400050" algn="ctr">
              <a:buAutoNum type="romanUcPeriod"/>
            </a:pPr>
            <a:r>
              <a:rPr lang="en-US" sz="2800" b="1" dirty="0">
                <a:solidFill>
                  <a:schemeClr val="bg2"/>
                </a:solidFill>
              </a:rPr>
              <a:t>PRAYER</a:t>
            </a:r>
          </a:p>
          <a:p>
            <a:pPr marL="400050" indent="-400050" algn="ctr">
              <a:buAutoNum type="romanUcPeriod"/>
            </a:pPr>
            <a:r>
              <a:rPr lang="en-US" sz="2800" b="1" dirty="0">
                <a:solidFill>
                  <a:schemeClr val="bg2"/>
                </a:solidFill>
              </a:rPr>
              <a:t>WHO CAN I TRUST? – </a:t>
            </a:r>
            <a:r>
              <a:rPr lang="en-US" sz="2800" b="1" dirty="0">
                <a:solidFill>
                  <a:schemeClr val="accent5">
                    <a:lumMod val="40000"/>
                    <a:lumOff val="60000"/>
                  </a:schemeClr>
                </a:solidFill>
              </a:rPr>
              <a:t>HEBREWS 13:5</a:t>
            </a:r>
          </a:p>
          <a:p>
            <a:pPr marL="400050" indent="-400050" algn="ctr">
              <a:buAutoNum type="romanUcPeriod"/>
            </a:pPr>
            <a:r>
              <a:rPr lang="en-US" sz="2800" b="1" dirty="0">
                <a:solidFill>
                  <a:schemeClr val="bg2"/>
                </a:solidFill>
              </a:rPr>
              <a:t>ESTABLISHING A TRUSTWORTHY RELATIONSHIP- </a:t>
            </a:r>
            <a:r>
              <a:rPr lang="en-US" sz="2800" b="1" dirty="0">
                <a:solidFill>
                  <a:schemeClr val="accent1">
                    <a:lumMod val="60000"/>
                    <a:lumOff val="40000"/>
                  </a:schemeClr>
                </a:solidFill>
              </a:rPr>
              <a:t>JOHN 3:19</a:t>
            </a:r>
          </a:p>
          <a:p>
            <a:pPr marL="400050" indent="-400050" algn="ctr">
              <a:buAutoNum type="romanUcPeriod"/>
            </a:pPr>
            <a:r>
              <a:rPr lang="en-US" sz="2800" b="1" dirty="0">
                <a:solidFill>
                  <a:schemeClr val="bg2"/>
                </a:solidFill>
              </a:rPr>
              <a:t>REESTABLISHING TRUST- </a:t>
            </a:r>
            <a:r>
              <a:rPr lang="en-US" sz="2800" b="1" dirty="0">
                <a:solidFill>
                  <a:srgbClr val="FFC000"/>
                </a:solidFill>
              </a:rPr>
              <a:t>JAMES 5:16; EPHESIANS 4:32</a:t>
            </a:r>
          </a:p>
          <a:p>
            <a:pPr marL="400050" indent="-400050" algn="ctr">
              <a:buAutoNum type="romanUcPeriod"/>
            </a:pPr>
            <a:r>
              <a:rPr lang="en-US" sz="2800" b="1" dirty="0">
                <a:solidFill>
                  <a:schemeClr val="bg2"/>
                </a:solidFill>
              </a:rPr>
              <a:t>UNSHAKABLE TRUST IN GOD- </a:t>
            </a:r>
            <a:r>
              <a:rPr lang="en-US" sz="2800" b="1" dirty="0">
                <a:solidFill>
                  <a:schemeClr val="accent6">
                    <a:lumMod val="60000"/>
                    <a:lumOff val="40000"/>
                  </a:schemeClr>
                </a:solidFill>
              </a:rPr>
              <a:t>HEBREWS 10:30</a:t>
            </a:r>
          </a:p>
          <a:p>
            <a:pPr marL="400050" indent="-400050" algn="ctr">
              <a:buAutoNum type="romanUcPeriod"/>
            </a:pPr>
            <a:r>
              <a:rPr lang="en-US" sz="2800" b="1" dirty="0">
                <a:solidFill>
                  <a:schemeClr val="bg2"/>
                </a:solidFill>
              </a:rPr>
              <a:t> TRUST GOD- </a:t>
            </a:r>
            <a:r>
              <a:rPr lang="en-US" sz="2800" b="1" dirty="0">
                <a:solidFill>
                  <a:schemeClr val="accent2">
                    <a:lumMod val="60000"/>
                    <a:lumOff val="40000"/>
                  </a:schemeClr>
                </a:solidFill>
              </a:rPr>
              <a:t>PROVERBS 3:5-6</a:t>
            </a:r>
          </a:p>
          <a:p>
            <a:pPr marL="400050" indent="-400050" algn="ctr">
              <a:buAutoNum type="romanUcPeriod"/>
            </a:pPr>
            <a:r>
              <a:rPr lang="en-US" sz="2800" b="1" dirty="0">
                <a:solidFill>
                  <a:schemeClr val="bg2"/>
                </a:solidFill>
              </a:rPr>
              <a:t>LET’S PRAY TOGETHER</a:t>
            </a:r>
          </a:p>
          <a:p>
            <a:pPr marL="400050" indent="-400050" algn="ctr">
              <a:buAutoNum type="romanUcPeriod"/>
            </a:pPr>
            <a:r>
              <a:rPr lang="en-US" sz="2800" b="1" dirty="0">
                <a:solidFill>
                  <a:schemeClr val="bg2"/>
                </a:solidFill>
              </a:rPr>
              <a:t>THE DOORS OF THE CHURCH ARE OPEN/OFFERING</a:t>
            </a:r>
          </a:p>
          <a:p>
            <a:pPr marL="400050" indent="-400050" algn="ctr">
              <a:buAutoNum type="romanUcPeriod"/>
            </a:pPr>
            <a:r>
              <a:rPr lang="en-US" sz="2800" b="1" dirty="0">
                <a:solidFill>
                  <a:schemeClr val="bg2"/>
                </a:solidFill>
              </a:rPr>
              <a:t>THANK YOU!</a:t>
            </a:r>
          </a:p>
        </p:txBody>
      </p:sp>
    </p:spTree>
    <p:extLst>
      <p:ext uri="{BB962C8B-B14F-4D97-AF65-F5344CB8AC3E}">
        <p14:creationId xmlns:p14="http://schemas.microsoft.com/office/powerpoint/2010/main" val="950605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286C604C-85AF-21C1-8856-8E86FB37014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Diagonal Corners Snipped 3">
            <a:extLst>
              <a:ext uri="{FF2B5EF4-FFF2-40B4-BE49-F238E27FC236}">
                <a16:creationId xmlns:a16="http://schemas.microsoft.com/office/drawing/2014/main" id="{046E8F03-EF46-1BE7-F1D7-F6BEFD616CD4}"/>
              </a:ext>
            </a:extLst>
          </p:cNvPr>
          <p:cNvSpPr/>
          <p:nvPr/>
        </p:nvSpPr>
        <p:spPr>
          <a:xfrm>
            <a:off x="2234045" y="2415887"/>
            <a:ext cx="8421832" cy="2576946"/>
          </a:xfrm>
          <a:prstGeom prst="snip2DiagRect">
            <a:avLst/>
          </a:prstGeom>
          <a:solidFill>
            <a:srgbClr val="3572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WHO CAN I TRUST?</a:t>
            </a:r>
          </a:p>
        </p:txBody>
      </p:sp>
      <p:sp>
        <p:nvSpPr>
          <p:cNvPr id="5" name="Rectangle: Rounded Corners 4">
            <a:extLst>
              <a:ext uri="{FF2B5EF4-FFF2-40B4-BE49-F238E27FC236}">
                <a16:creationId xmlns:a16="http://schemas.microsoft.com/office/drawing/2014/main" id="{FDE1E5B7-33E5-B6BA-9259-EB18A315B874}"/>
              </a:ext>
            </a:extLst>
          </p:cNvPr>
          <p:cNvSpPr/>
          <p:nvPr/>
        </p:nvSpPr>
        <p:spPr>
          <a:xfrm>
            <a:off x="5049982" y="228600"/>
            <a:ext cx="2140527" cy="128327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572F8D4-959F-2FE0-CE1C-ED20E9E70D71}"/>
              </a:ext>
            </a:extLst>
          </p:cNvPr>
          <p:cNvCxnSpPr/>
          <p:nvPr/>
        </p:nvCxnSpPr>
        <p:spPr>
          <a:xfrm>
            <a:off x="2971800" y="6551468"/>
            <a:ext cx="6941127" cy="3636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0" name="Rectangle: Diagonal Corners Snipped 9">
            <a:extLst>
              <a:ext uri="{FF2B5EF4-FFF2-40B4-BE49-F238E27FC236}">
                <a16:creationId xmlns:a16="http://schemas.microsoft.com/office/drawing/2014/main" id="{75870561-1294-A287-7523-2B97A9CD0EA8}"/>
              </a:ext>
            </a:extLst>
          </p:cNvPr>
          <p:cNvSpPr/>
          <p:nvPr/>
        </p:nvSpPr>
        <p:spPr>
          <a:xfrm>
            <a:off x="2706521" y="2909556"/>
            <a:ext cx="8421832" cy="2576946"/>
          </a:xfrm>
          <a:prstGeom prst="snip2Diag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Rectangle: Diagonal Corners Snipped 1">
            <a:extLst>
              <a:ext uri="{FF2B5EF4-FFF2-40B4-BE49-F238E27FC236}">
                <a16:creationId xmlns:a16="http://schemas.microsoft.com/office/drawing/2014/main" id="{182ECA2D-B971-7557-23E8-C125BFBC22B3}"/>
              </a:ext>
            </a:extLst>
          </p:cNvPr>
          <p:cNvSpPr/>
          <p:nvPr/>
        </p:nvSpPr>
        <p:spPr>
          <a:xfrm>
            <a:off x="2234045" y="1922218"/>
            <a:ext cx="8421832" cy="2576946"/>
          </a:xfrm>
          <a:prstGeom prst="snip2Diag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17004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9EBF688D-3FE7-5771-1B89-77763CC054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394E91C0-DEC3-0297-1130-269625D1A906}"/>
              </a:ext>
            </a:extLst>
          </p:cNvPr>
          <p:cNvSpPr>
            <a:spLocks noGrp="1" noRot="1" noMove="1" noResize="1" noEditPoints="1" noAdjustHandles="1" noChangeArrowheads="1" noChangeShapeType="1"/>
          </p:cNvSpPr>
          <p:nvPr>
            <p:ph idx="1"/>
          </p:nvPr>
        </p:nvSpPr>
        <p:spPr>
          <a:xfrm>
            <a:off x="496166" y="637055"/>
            <a:ext cx="11272404" cy="5583889"/>
          </a:xfrm>
        </p:spPr>
        <p:txBody>
          <a:bodyPr>
            <a:normAutofit fontScale="92500" lnSpcReduction="20000"/>
          </a:bodyPr>
          <a:lstStyle/>
          <a:p>
            <a:pPr marL="0" indent="0" algn="ctr">
              <a:buNone/>
            </a:pPr>
            <a:r>
              <a:rPr lang="en-US" sz="3200" dirty="0">
                <a:solidFill>
                  <a:schemeClr val="bg1"/>
                </a:solidFill>
                <a:latin typeface="Amasis MT Pro Light" panose="02040304050005020304" pitchFamily="18" charset="0"/>
              </a:rPr>
              <a:t>God never disappoints. Sometimes we are disappointed because we want things that God doesn’t wants for us!</a:t>
            </a:r>
          </a:p>
          <a:p>
            <a:pPr marL="0" indent="0" algn="ctr">
              <a:buNone/>
            </a:pPr>
            <a:r>
              <a:rPr lang="en-US" sz="3200" b="1" dirty="0">
                <a:solidFill>
                  <a:schemeClr val="bg1"/>
                </a:solidFill>
                <a:latin typeface="Amasis MT Pro Light" panose="02040304050005020304" pitchFamily="18" charset="0"/>
              </a:rPr>
              <a:t>How much of our disappointment is someone else's fault, and how much is our own?</a:t>
            </a:r>
          </a:p>
          <a:p>
            <a:pPr marL="0" indent="0" algn="ctr">
              <a:buNone/>
            </a:pPr>
            <a:r>
              <a:rPr lang="en-US" sz="3200" dirty="0">
                <a:solidFill>
                  <a:schemeClr val="bg1"/>
                </a:solidFill>
                <a:latin typeface="Amasis MT Pro Light" panose="02040304050005020304" pitchFamily="18" charset="0"/>
              </a:rPr>
              <a:t>To expect a person to never hurt or disappoint you is a faulty expectation, simply because human nature is incapable of perfection.</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dirty="0">
                <a:solidFill>
                  <a:schemeClr val="bg1"/>
                </a:solidFill>
                <a:latin typeface="Amasis MT Pro Light" panose="02040304050005020304" pitchFamily="18" charset="0"/>
              </a:rPr>
              <a:t>Jesus was prepared when His disciples disappointed Him and was not devastated by their actions.</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dirty="0">
                <a:solidFill>
                  <a:schemeClr val="bg1"/>
                </a:solidFill>
                <a:latin typeface="Amasis MT Pro Light" panose="02040304050005020304" pitchFamily="18" charset="0"/>
              </a:rPr>
              <a:t>Judas betrayed Him, Peter denied Him, they all slept during His most critical hour of need instead of praying with Him. </a:t>
            </a:r>
          </a:p>
          <a:p>
            <a:pPr marL="0" indent="0" algn="ctr">
              <a:buNone/>
            </a:pPr>
            <a:r>
              <a:rPr lang="en-US" sz="3200" b="1" dirty="0">
                <a:solidFill>
                  <a:schemeClr val="accent5">
                    <a:lumMod val="40000"/>
                    <a:lumOff val="60000"/>
                  </a:schemeClr>
                </a:solidFill>
                <a:latin typeface="ADLaM Display" panose="02010000000000000000" pitchFamily="2" charset="0"/>
                <a:ea typeface="ADLaM Display" panose="02010000000000000000" pitchFamily="2" charset="0"/>
                <a:cs typeface="ADLaM Display" panose="02010000000000000000" pitchFamily="2" charset="0"/>
              </a:rPr>
              <a:t>Yet He continued loving them completely.</a:t>
            </a:r>
          </a:p>
          <a:p>
            <a:pPr marL="0" indent="0">
              <a:buNone/>
            </a:pPr>
            <a:endParaRPr lang="en-US" dirty="0"/>
          </a:p>
        </p:txBody>
      </p:sp>
      <p:sp>
        <p:nvSpPr>
          <p:cNvPr id="7" name="Rectangle 6">
            <a:extLst>
              <a:ext uri="{FF2B5EF4-FFF2-40B4-BE49-F238E27FC236}">
                <a16:creationId xmlns:a16="http://schemas.microsoft.com/office/drawing/2014/main" id="{F792472A-D2A1-F787-90FF-C58F93F93EE1}"/>
              </a:ext>
            </a:extLst>
          </p:cNvPr>
          <p:cNvSpPr>
            <a:spLocks/>
          </p:cNvSpPr>
          <p:nvPr/>
        </p:nvSpPr>
        <p:spPr>
          <a:xfrm>
            <a:off x="180109" y="129887"/>
            <a:ext cx="11831782" cy="6660572"/>
          </a:xfrm>
          <a:prstGeom prst="rect">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A75180-1C77-D53C-95CB-6F83E73E2281}"/>
              </a:ext>
            </a:extLst>
          </p:cNvPr>
          <p:cNvSpPr>
            <a:spLocks/>
          </p:cNvSpPr>
          <p:nvPr/>
        </p:nvSpPr>
        <p:spPr>
          <a:xfrm>
            <a:off x="496166" y="1317811"/>
            <a:ext cx="10917502" cy="810807"/>
          </a:xfrm>
          <a:prstGeom prst="rect">
            <a:avLst/>
          </a:prstGeom>
          <a:noFill/>
          <a:ln w="381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52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9010A-DC66-3572-AF2C-557A675EB78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740943A-3ED6-B8A3-6574-BEA722289170}"/>
              </a:ext>
            </a:extLst>
          </p:cNvPr>
          <p:cNvSpPr>
            <a:spLocks noGrp="1" noRot="1" noMove="1" noResize="1" noEditPoints="1" noAdjustHandles="1" noChangeArrowheads="1" noChangeShapeType="1"/>
          </p:cNvSpPr>
          <p:nvPr>
            <p:ph idx="1"/>
          </p:nvPr>
        </p:nvSpPr>
        <p:spPr>
          <a:xfrm>
            <a:off x="207819" y="1662544"/>
            <a:ext cx="11404023" cy="4888923"/>
          </a:xfrm>
        </p:spPr>
        <p:txBody>
          <a:bodyPr/>
          <a:lstStyle/>
          <a:p>
            <a:pPr marL="0" indent="0" algn="ctr">
              <a:buNone/>
            </a:pPr>
            <a:r>
              <a:rPr lang="en-US" sz="3100" b="1" dirty="0">
                <a:solidFill>
                  <a:schemeClr val="bg1"/>
                </a:solidFill>
                <a:latin typeface="Bernard MT Condensed" panose="02050806060905020404" pitchFamily="18" charset="0"/>
              </a:rPr>
              <a:t>Hebrews 13:5 </a:t>
            </a:r>
            <a:r>
              <a:rPr lang="en-US" sz="3100" b="1" dirty="0">
                <a:solidFill>
                  <a:schemeClr val="bg1"/>
                </a:solidFill>
                <a:latin typeface="Amasis MT Pro Light" panose="02040304050005020304" pitchFamily="18" charset="0"/>
              </a:rPr>
              <a:t>“Keep your lives free from the love of money and be content with what you have, because God has said, “Never will I leave you; never will I forsake you”.</a:t>
            </a:r>
          </a:p>
          <a:p>
            <a:pPr marL="0" indent="0" algn="ctr">
              <a:buNone/>
            </a:pPr>
            <a:endParaRPr lang="en-US" sz="3100" b="1" dirty="0">
              <a:solidFill>
                <a:schemeClr val="bg1"/>
              </a:solidFill>
              <a:latin typeface="Amasis MT Pro Light" panose="02040304050005020304" pitchFamily="18" charset="0"/>
            </a:endParaRPr>
          </a:p>
          <a:p>
            <a:pPr marL="0" indent="0" algn="ctr">
              <a:buNone/>
            </a:pPr>
            <a:r>
              <a:rPr lang="en-US" sz="3100" dirty="0">
                <a:solidFill>
                  <a:schemeClr val="bg1"/>
                </a:solidFill>
                <a:latin typeface="Amasis MT Pro Light" panose="02040304050005020304" pitchFamily="18" charset="0"/>
              </a:rPr>
              <a:t>The word “contentment” derives from two Latin words, con and </a:t>
            </a:r>
            <a:r>
              <a:rPr lang="en-US" sz="3100" dirty="0" err="1">
                <a:solidFill>
                  <a:schemeClr val="bg1"/>
                </a:solidFill>
                <a:latin typeface="Amasis MT Pro Light" panose="02040304050005020304" pitchFamily="18" charset="0"/>
              </a:rPr>
              <a:t>tenere</a:t>
            </a:r>
            <a:r>
              <a:rPr lang="en-US" sz="3100" dirty="0">
                <a:solidFill>
                  <a:schemeClr val="bg1"/>
                </a:solidFill>
                <a:latin typeface="Amasis MT Pro Light" panose="02040304050005020304" pitchFamily="18" charset="0"/>
              </a:rPr>
              <a:t>, meaning “to hold together.” When you have faith in God, your mind will “hold together” so efficiently that you can recover from disappointment.</a:t>
            </a:r>
          </a:p>
          <a:p>
            <a:pPr marL="0" indent="0">
              <a:buNone/>
            </a:pPr>
            <a:endParaRPr lang="en-US" dirty="0"/>
          </a:p>
        </p:txBody>
      </p:sp>
      <p:sp>
        <p:nvSpPr>
          <p:cNvPr id="6" name="Rectangle 5">
            <a:extLst>
              <a:ext uri="{FF2B5EF4-FFF2-40B4-BE49-F238E27FC236}">
                <a16:creationId xmlns:a16="http://schemas.microsoft.com/office/drawing/2014/main" id="{B3CF6D5E-296B-14BC-A1EB-3073965CD279}"/>
              </a:ext>
            </a:extLst>
          </p:cNvPr>
          <p:cNvSpPr>
            <a:spLocks/>
          </p:cNvSpPr>
          <p:nvPr/>
        </p:nvSpPr>
        <p:spPr>
          <a:xfrm>
            <a:off x="207819" y="145473"/>
            <a:ext cx="11674186" cy="6603422"/>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ABB67B-83AC-C05E-9E91-BCF8A8731687}"/>
              </a:ext>
            </a:extLst>
          </p:cNvPr>
          <p:cNvSpPr>
            <a:spLocks noGrp="1" noRot="1" noMove="1" noResize="1" noEditPoints="1" noAdjustHandles="1" noChangeArrowheads="1" noChangeShapeType="1"/>
          </p:cNvSpPr>
          <p:nvPr/>
        </p:nvSpPr>
        <p:spPr>
          <a:xfrm>
            <a:off x="462397" y="1662544"/>
            <a:ext cx="2301586" cy="44161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59FE3C4-CC82-F85A-D6B5-61C49A90097A}"/>
              </a:ext>
            </a:extLst>
          </p:cNvPr>
          <p:cNvCxnSpPr>
            <a:cxnSpLocks/>
          </p:cNvCxnSpPr>
          <p:nvPr/>
        </p:nvCxnSpPr>
        <p:spPr>
          <a:xfrm>
            <a:off x="3204927" y="4508780"/>
            <a:ext cx="2603591"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464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a:spLocks/>
          </p:cNvSpPr>
          <p:nvPr/>
        </p:nvSpPr>
        <p:spPr>
          <a:xfrm>
            <a:off x="812800" y="1817151"/>
            <a:ext cx="10566400" cy="3368382"/>
          </a:xfrm>
          <a:prstGeom prst="rect">
            <a:avLst/>
          </a:prstGeom>
          <a:solidFill>
            <a:srgbClr val="135472"/>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2"/>
                </a:solidFill>
                <a:latin typeface="Bernard MT Condensed" panose="02050806060905020404" pitchFamily="18" charset="0"/>
              </a:rPr>
              <a:t>“ESTABLISHING A TRUSTWORTHY RELATIONSHIP”</a:t>
            </a:r>
          </a:p>
        </p:txBody>
      </p:sp>
      <p:sp>
        <p:nvSpPr>
          <p:cNvPr id="6" name="TextBox 5">
            <a:extLst>
              <a:ext uri="{FF2B5EF4-FFF2-40B4-BE49-F238E27FC236}">
                <a16:creationId xmlns:a16="http://schemas.microsoft.com/office/drawing/2014/main" id="{7C20B2CF-D896-8385-D85E-E21E0F5F78B0}"/>
              </a:ext>
            </a:extLst>
          </p:cNvPr>
          <p:cNvSpPr txBox="1"/>
          <p:nvPr/>
        </p:nvSpPr>
        <p:spPr>
          <a:xfrm>
            <a:off x="961159" y="5504131"/>
            <a:ext cx="4042063" cy="954107"/>
          </a:xfrm>
          <a:prstGeom prst="rect">
            <a:avLst/>
          </a:prstGeom>
          <a:noFill/>
        </p:spPr>
        <p:txBody>
          <a:bodyPr wrap="square" rtlCol="0">
            <a:spAutoFit/>
          </a:bodyPr>
          <a:lstStyle/>
          <a:p>
            <a:pPr algn="ctr"/>
            <a:r>
              <a:rPr lang="en-US" sz="2800" dirty="0">
                <a:solidFill>
                  <a:schemeClr val="bg2"/>
                </a:solidFill>
                <a:latin typeface="Alasassy Caps" pitchFamily="2" charset="0"/>
              </a:rPr>
              <a:t>DR. MARK E. WHITLOCK, JR.</a:t>
            </a:r>
          </a:p>
          <a:p>
            <a:pPr algn="ctr"/>
            <a:r>
              <a:rPr lang="en-US" sz="2800" dirty="0">
                <a:solidFill>
                  <a:schemeClr val="bg2"/>
                </a:solidFill>
                <a:latin typeface="Alasassy Caps" pitchFamily="2" charset="0"/>
              </a:rPr>
              <a:t>PASTOR</a:t>
            </a:r>
          </a:p>
        </p:txBody>
      </p:sp>
      <p:sp>
        <p:nvSpPr>
          <p:cNvPr id="2" name="Rectangle: Top Corners Snipped 1">
            <a:extLst>
              <a:ext uri="{FF2B5EF4-FFF2-40B4-BE49-F238E27FC236}">
                <a16:creationId xmlns:a16="http://schemas.microsoft.com/office/drawing/2014/main" id="{F9434A8F-475F-CC0A-DDCA-ECC8E8A1F17B}"/>
              </a:ext>
            </a:extLst>
          </p:cNvPr>
          <p:cNvSpPr>
            <a:spLocks noGrp="1" noRot="1" noMove="1" noResize="1" noEditPoints="1" noAdjustHandles="1" noChangeArrowheads="1" noChangeShapeType="1"/>
          </p:cNvSpPr>
          <p:nvPr/>
        </p:nvSpPr>
        <p:spPr>
          <a:xfrm>
            <a:off x="296141" y="171451"/>
            <a:ext cx="11601450" cy="6530686"/>
          </a:xfrm>
          <a:prstGeom prst="snip2SameRect">
            <a:avLst>
              <a:gd name="adj1" fmla="val 27124"/>
              <a:gd name="adj2" fmla="val 0"/>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24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B6F69-2D87-2867-DEBB-00D90005DDDA}"/>
              </a:ext>
            </a:extLst>
          </p:cNvPr>
          <p:cNvSpPr>
            <a:spLocks noGrp="1"/>
          </p:cNvSpPr>
          <p:nvPr>
            <p:ph type="ctrTitle"/>
          </p:nvPr>
        </p:nvSpPr>
        <p:spPr>
          <a:xfrm>
            <a:off x="-51955" y="5457699"/>
            <a:ext cx="12192000" cy="1327871"/>
          </a:xfrm>
        </p:spPr>
        <p:txBody>
          <a:bodyPr>
            <a:normAutofit fontScale="90000"/>
          </a:bodyPr>
          <a:lstStyle/>
          <a:p>
            <a:r>
              <a:rPr lang="en-US" sz="4900" dirty="0">
                <a:solidFill>
                  <a:schemeClr val="bg1"/>
                </a:solidFill>
                <a:latin typeface="Abadi Extra Light" panose="020B0204020104020204" pitchFamily="34" charset="0"/>
              </a:rPr>
              <a:t>“</a:t>
            </a:r>
            <a:r>
              <a:rPr lang="en-US" sz="4400" dirty="0">
                <a:solidFill>
                  <a:schemeClr val="bg1"/>
                </a:solidFill>
              </a:rPr>
              <a:t>This is the verdict: Light has come into the world, but people loved darkness instead of light because their deeds were evil. Everyone who does evil hates the light and will not come into the light for fear that their deeds will be exposed. But whoever lives by the </a:t>
            </a:r>
            <a:r>
              <a:rPr lang="en-US" sz="4400" dirty="0">
                <a:solidFill>
                  <a:srgbClr val="FFC000"/>
                </a:solidFill>
              </a:rPr>
              <a:t>truth </a:t>
            </a:r>
            <a:r>
              <a:rPr lang="en-US" sz="4400" dirty="0">
                <a:solidFill>
                  <a:schemeClr val="bg1"/>
                </a:solidFill>
              </a:rPr>
              <a:t>comes into the light, so that it may be seen plainly that what they have done has been done in the sight of God.</a:t>
            </a:r>
            <a:br>
              <a:rPr lang="en-US" sz="5300" dirty="0">
                <a:solidFill>
                  <a:schemeClr val="bg1"/>
                </a:solidFill>
                <a:latin typeface="Bernard MT Condensed" panose="02050806060905020404" pitchFamily="18" charset="0"/>
              </a:rPr>
            </a:br>
            <a:br>
              <a:rPr lang="en-US" sz="5300" dirty="0">
                <a:solidFill>
                  <a:schemeClr val="bg1"/>
                </a:solidFill>
                <a:latin typeface="Bernard MT Condensed" panose="02050806060905020404" pitchFamily="18" charset="0"/>
              </a:rPr>
            </a:br>
            <a:r>
              <a:rPr lang="en-US" sz="5300" dirty="0">
                <a:solidFill>
                  <a:srgbClr val="FFC000"/>
                </a:solidFill>
                <a:latin typeface="Bernard MT Condensed" panose="02050806060905020404" pitchFamily="18" charset="0"/>
              </a:rPr>
              <a:t>-JOHN 3:19-21</a:t>
            </a:r>
            <a:br>
              <a:rPr lang="en-US" dirty="0">
                <a:solidFill>
                  <a:schemeClr val="bg1"/>
                </a:solidFill>
                <a:latin typeface="Bernard MT Condensed" panose="02050806060905020404" pitchFamily="18" charset="0"/>
              </a:rPr>
            </a:br>
            <a:endParaRPr lang="en-US" dirty="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139847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5C1CCD95-D0CB-5F47-65A9-9BBE8E36F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43C44D2-E924-1156-BBFD-E43181FAD1B2}"/>
              </a:ext>
            </a:extLst>
          </p:cNvPr>
          <p:cNvSpPr>
            <a:spLocks noGrp="1"/>
          </p:cNvSpPr>
          <p:nvPr>
            <p:ph sz="half" idx="1"/>
          </p:nvPr>
        </p:nvSpPr>
        <p:spPr>
          <a:xfrm>
            <a:off x="488373" y="1361209"/>
            <a:ext cx="11128663" cy="5174241"/>
          </a:xfrm>
        </p:spPr>
        <p:txBody>
          <a:bodyPr>
            <a:normAutofit fontScale="92500" lnSpcReduction="10000"/>
          </a:bodyPr>
          <a:lstStyle/>
          <a:p>
            <a:pPr algn="ctr">
              <a:buFont typeface="Wingdings" panose="05000000000000000000" pitchFamily="2" charset="2"/>
              <a:buChar char="§"/>
            </a:pPr>
            <a:r>
              <a:rPr lang="en-US" sz="4000" b="1" dirty="0">
                <a:solidFill>
                  <a:schemeClr val="bg1">
                    <a:lumMod val="85000"/>
                  </a:schemeClr>
                </a:solidFill>
                <a:latin typeface="Alasassy Caps" pitchFamily="2" charset="0"/>
              </a:rPr>
              <a:t>Transparency </a:t>
            </a:r>
            <a:r>
              <a:rPr lang="en-US" sz="4000" dirty="0">
                <a:solidFill>
                  <a:schemeClr val="bg1">
                    <a:lumMod val="85000"/>
                  </a:schemeClr>
                </a:solidFill>
                <a:latin typeface="Alasassy Caps" pitchFamily="2" charset="0"/>
              </a:rPr>
              <a:t>is a form of </a:t>
            </a:r>
            <a:r>
              <a:rPr lang="en-US" sz="4000" b="1" dirty="0">
                <a:solidFill>
                  <a:schemeClr val="accent1">
                    <a:lumMod val="60000"/>
                    <a:lumOff val="40000"/>
                  </a:schemeClr>
                </a:solidFill>
                <a:latin typeface="Alasassy Caps" pitchFamily="2" charset="0"/>
              </a:rPr>
              <a:t>humility</a:t>
            </a:r>
            <a:r>
              <a:rPr lang="en-US" sz="4000" dirty="0">
                <a:solidFill>
                  <a:schemeClr val="bg1">
                    <a:lumMod val="85000"/>
                  </a:schemeClr>
                </a:solidFill>
                <a:latin typeface="Alasassy Caps" pitchFamily="2" charset="0"/>
              </a:rPr>
              <a:t> that involves inviting others to know you as you truly are. </a:t>
            </a:r>
          </a:p>
          <a:p>
            <a:pPr algn="ctr">
              <a:buFont typeface="Wingdings" panose="05000000000000000000" pitchFamily="2" charset="2"/>
              <a:buChar char="§"/>
            </a:pPr>
            <a:r>
              <a:rPr lang="en-US" sz="4000" b="1" dirty="0">
                <a:solidFill>
                  <a:schemeClr val="bg1">
                    <a:lumMod val="85000"/>
                  </a:schemeClr>
                </a:solidFill>
                <a:latin typeface="Alasassy Caps" pitchFamily="2" charset="0"/>
              </a:rPr>
              <a:t>Transparency </a:t>
            </a:r>
            <a:r>
              <a:rPr lang="en-US" sz="4000" dirty="0">
                <a:solidFill>
                  <a:schemeClr val="bg1">
                    <a:lumMod val="85000"/>
                  </a:schemeClr>
                </a:solidFill>
                <a:latin typeface="Alasassy Caps" pitchFamily="2" charset="0"/>
              </a:rPr>
              <a:t>involves sharing your intentions, feelings, and thoughts openly. This fosters a sense of </a:t>
            </a:r>
            <a:r>
              <a:rPr lang="en-US" sz="4000" b="1" dirty="0">
                <a:solidFill>
                  <a:schemeClr val="accent6">
                    <a:lumMod val="60000"/>
                    <a:lumOff val="40000"/>
                  </a:schemeClr>
                </a:solidFill>
                <a:latin typeface="Alasassy Caps" pitchFamily="2" charset="0"/>
              </a:rPr>
              <a:t>openness</a:t>
            </a:r>
            <a:r>
              <a:rPr lang="en-US" sz="4000" dirty="0">
                <a:solidFill>
                  <a:schemeClr val="bg1">
                    <a:lumMod val="85000"/>
                  </a:schemeClr>
                </a:solidFill>
                <a:latin typeface="Alasassy Caps" pitchFamily="2" charset="0"/>
              </a:rPr>
              <a:t> and reduces misunderstandings.</a:t>
            </a:r>
          </a:p>
          <a:p>
            <a:pPr algn="ctr">
              <a:buFont typeface="Wingdings" panose="05000000000000000000" pitchFamily="2" charset="2"/>
              <a:buChar char="§"/>
            </a:pPr>
            <a:r>
              <a:rPr lang="en-US" sz="4000" b="1" dirty="0">
                <a:solidFill>
                  <a:schemeClr val="bg1">
                    <a:lumMod val="85000"/>
                  </a:schemeClr>
                </a:solidFill>
                <a:latin typeface="Alasassy Caps" pitchFamily="2" charset="0"/>
              </a:rPr>
              <a:t>Transparency </a:t>
            </a:r>
            <a:r>
              <a:rPr lang="en-US" sz="4000" dirty="0">
                <a:solidFill>
                  <a:schemeClr val="bg1">
                    <a:lumMod val="85000"/>
                  </a:schemeClr>
                </a:solidFill>
                <a:latin typeface="Alasassy Caps" pitchFamily="2" charset="0"/>
              </a:rPr>
              <a:t>means Being </a:t>
            </a:r>
            <a:r>
              <a:rPr lang="en-US" sz="4000" b="1" dirty="0">
                <a:solidFill>
                  <a:schemeClr val="accent2">
                    <a:lumMod val="60000"/>
                    <a:lumOff val="40000"/>
                  </a:schemeClr>
                </a:solidFill>
                <a:latin typeface="Alasassy Caps" pitchFamily="2" charset="0"/>
              </a:rPr>
              <a:t>vulnerable</a:t>
            </a:r>
            <a:r>
              <a:rPr lang="en-US" sz="4000" dirty="0">
                <a:solidFill>
                  <a:schemeClr val="bg1">
                    <a:lumMod val="85000"/>
                  </a:schemeClr>
                </a:solidFill>
                <a:latin typeface="Alasassy Caps" pitchFamily="2" charset="0"/>
              </a:rPr>
              <a:t>, sharing your fears, insecurities, and concerns. This openness often leads to deeper emotional connections and trust.</a:t>
            </a:r>
          </a:p>
          <a:p>
            <a:pPr algn="ctr">
              <a:buFont typeface="Wingdings" panose="05000000000000000000" pitchFamily="2" charset="2"/>
              <a:buChar char="§"/>
            </a:pPr>
            <a:r>
              <a:rPr lang="en-US" sz="4000" b="1" dirty="0">
                <a:solidFill>
                  <a:schemeClr val="bg1">
                    <a:lumMod val="85000"/>
                  </a:schemeClr>
                </a:solidFill>
                <a:latin typeface="Alasassy Caps" pitchFamily="2" charset="0"/>
              </a:rPr>
              <a:t>Transparency </a:t>
            </a:r>
            <a:r>
              <a:rPr lang="en-US" sz="4000" dirty="0">
                <a:solidFill>
                  <a:schemeClr val="bg1">
                    <a:lumMod val="85000"/>
                  </a:schemeClr>
                </a:solidFill>
                <a:latin typeface="Alasassy Caps" pitchFamily="2" charset="0"/>
              </a:rPr>
              <a:t>requires taking a risk, it signals to the other person that you </a:t>
            </a:r>
            <a:r>
              <a:rPr lang="en-US" sz="4000" b="1" dirty="0">
                <a:solidFill>
                  <a:schemeClr val="accent5">
                    <a:lumMod val="60000"/>
                    <a:lumOff val="40000"/>
                  </a:schemeClr>
                </a:solidFill>
                <a:latin typeface="Alasassy Caps" pitchFamily="2" charset="0"/>
              </a:rPr>
              <a:t>trust</a:t>
            </a:r>
            <a:r>
              <a:rPr lang="en-US" sz="4000" dirty="0">
                <a:solidFill>
                  <a:schemeClr val="bg1">
                    <a:lumMod val="85000"/>
                  </a:schemeClr>
                </a:solidFill>
                <a:latin typeface="Alasassy Caps" pitchFamily="2" charset="0"/>
              </a:rPr>
              <a:t> them enough to share your authentic self.</a:t>
            </a:r>
          </a:p>
          <a:p>
            <a:pPr algn="ctr">
              <a:buFont typeface="Wingdings" panose="05000000000000000000" pitchFamily="2" charset="2"/>
              <a:buChar char="§"/>
            </a:pPr>
            <a:endParaRPr lang="en-US" sz="4000" b="1" dirty="0">
              <a:solidFill>
                <a:schemeClr val="bg1">
                  <a:lumMod val="85000"/>
                </a:schemeClr>
              </a:solidFill>
              <a:latin typeface="Alasassy Caps" pitchFamily="2" charset="0"/>
            </a:endParaRPr>
          </a:p>
          <a:p>
            <a:pPr marL="0" indent="0">
              <a:buNone/>
            </a:pPr>
            <a:endParaRPr lang="en-US" dirty="0"/>
          </a:p>
        </p:txBody>
      </p:sp>
      <p:sp>
        <p:nvSpPr>
          <p:cNvPr id="9" name="Rectangle: Folded Corner 8">
            <a:extLst>
              <a:ext uri="{FF2B5EF4-FFF2-40B4-BE49-F238E27FC236}">
                <a16:creationId xmlns:a16="http://schemas.microsoft.com/office/drawing/2014/main" id="{A5345EF1-39E0-9607-BDEF-C41E1FDF24B3}"/>
              </a:ext>
            </a:extLst>
          </p:cNvPr>
          <p:cNvSpPr/>
          <p:nvPr/>
        </p:nvSpPr>
        <p:spPr>
          <a:xfrm>
            <a:off x="535132" y="1283277"/>
            <a:ext cx="11300113" cy="5252173"/>
          </a:xfrm>
          <a:prstGeom prst="foldedCorner">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04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209</TotalTime>
  <Words>1264</Words>
  <Application>Microsoft Office PowerPoint</Application>
  <PresentationFormat>Widescreen</PresentationFormat>
  <Paragraphs>77</Paragraphs>
  <Slides>28</Slides>
  <Notes>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28</vt:i4>
      </vt:variant>
    </vt:vector>
  </HeadingPairs>
  <TitlesOfParts>
    <vt:vector size="48" baseType="lpstr">
      <vt:lpstr>Abadi Extra Light</vt:lpstr>
      <vt:lpstr>ADLaM Display</vt:lpstr>
      <vt:lpstr>Alasassy Caps</vt:lpstr>
      <vt:lpstr>Amasis MT Pro Black</vt:lpstr>
      <vt:lpstr>Amasis MT Pro Light</vt:lpstr>
      <vt:lpstr>Aptos</vt:lpstr>
      <vt:lpstr>Aptos Display</vt:lpstr>
      <vt:lpstr>Arial</vt:lpstr>
      <vt:lpstr>Bahnschrift Light Condensed</vt:lpstr>
      <vt:lpstr>Bahnschrift SemiBold</vt:lpstr>
      <vt:lpstr>Bernard MT Condensed</vt:lpstr>
      <vt:lpstr>The Serif Hand Extrablack</vt:lpstr>
      <vt:lpstr>Wingdings</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the verdict: Light has come into the world, but people loved darkness instead of light because their deeds were evil. Everyone who does evil hates the light and will not come into the light for fear that their deeds will be exposed. But whoever lives by the truth comes into the light, so that it may be seen plainly that what they have done has been done in the sight of God.  -JOHN 3:19-21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trust in chariots and some in horses, but we trust in the name of the Lord our God”.  -Psalms 20:7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Courtney Coleman</cp:lastModifiedBy>
  <cp:revision>1</cp:revision>
  <dcterms:created xsi:type="dcterms:W3CDTF">2024-09-25T12:46:14Z</dcterms:created>
  <dcterms:modified xsi:type="dcterms:W3CDTF">2024-09-25T21:46:47Z</dcterms:modified>
</cp:coreProperties>
</file>