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sldIdLst>
    <p:sldId id="256" r:id="rId3"/>
    <p:sldId id="278" r:id="rId4"/>
    <p:sldId id="268" r:id="rId5"/>
    <p:sldId id="276" r:id="rId6"/>
    <p:sldId id="277" r:id="rId7"/>
    <p:sldId id="274" r:id="rId8"/>
    <p:sldId id="257" r:id="rId9"/>
    <p:sldId id="273" r:id="rId10"/>
    <p:sldId id="279" r:id="rId11"/>
    <p:sldId id="275" r:id="rId12"/>
    <p:sldId id="271" r:id="rId13"/>
    <p:sldId id="272" r:id="rId14"/>
    <p:sldId id="261" r:id="rId15"/>
    <p:sldId id="280" r:id="rId16"/>
    <p:sldId id="262" r:id="rId17"/>
    <p:sldId id="269" r:id="rId18"/>
    <p:sldId id="264" r:id="rId19"/>
    <p:sldId id="281" r:id="rId20"/>
    <p:sldId id="258" r:id="rId21"/>
    <p:sldId id="265" r:id="rId22"/>
    <p:sldId id="266" r:id="rId23"/>
    <p:sldId id="260" r:id="rId24"/>
    <p:sldId id="263"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14" d="100"/>
          <a:sy n="114" d="100"/>
        </p:scale>
        <p:origin x="414"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B4A7E7-1452-9FB7-4338-F93A2031822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608868F-B951-EF2D-9C67-3DC043B4C95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14CC6D4-7B11-86A6-EED8-D7DD153D2B6B}"/>
              </a:ext>
            </a:extLst>
          </p:cNvPr>
          <p:cNvSpPr>
            <a:spLocks noGrp="1"/>
          </p:cNvSpPr>
          <p:nvPr>
            <p:ph type="dt" sz="half" idx="10"/>
          </p:nvPr>
        </p:nvSpPr>
        <p:spPr/>
        <p:txBody>
          <a:bodyPr/>
          <a:lstStyle/>
          <a:p>
            <a:fld id="{FC24E7C9-F56B-4567-B8EA-31F4384D7C1B}" type="datetimeFigureOut">
              <a:rPr lang="en-US" smtClean="0"/>
              <a:t>1/17/2024</a:t>
            </a:fld>
            <a:endParaRPr lang="en-US"/>
          </a:p>
        </p:txBody>
      </p:sp>
      <p:sp>
        <p:nvSpPr>
          <p:cNvPr id="5" name="Footer Placeholder 4">
            <a:extLst>
              <a:ext uri="{FF2B5EF4-FFF2-40B4-BE49-F238E27FC236}">
                <a16:creationId xmlns:a16="http://schemas.microsoft.com/office/drawing/2014/main" id="{3E5BE7C6-A477-5DCD-B741-4522970FEF7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1AF5B2A-1B42-5C46-39BE-869426F1FE4B}"/>
              </a:ext>
            </a:extLst>
          </p:cNvPr>
          <p:cNvSpPr>
            <a:spLocks noGrp="1"/>
          </p:cNvSpPr>
          <p:nvPr>
            <p:ph type="sldNum" sz="quarter" idx="12"/>
          </p:nvPr>
        </p:nvSpPr>
        <p:spPr/>
        <p:txBody>
          <a:bodyPr/>
          <a:lstStyle/>
          <a:p>
            <a:fld id="{CF86DD21-7E94-4A00-B1AE-F4C371FCE4CA}" type="slidenum">
              <a:rPr lang="en-US" smtClean="0"/>
              <a:t>‹#›</a:t>
            </a:fld>
            <a:endParaRPr lang="en-US"/>
          </a:p>
        </p:txBody>
      </p:sp>
    </p:spTree>
    <p:extLst>
      <p:ext uri="{BB962C8B-B14F-4D97-AF65-F5344CB8AC3E}">
        <p14:creationId xmlns:p14="http://schemas.microsoft.com/office/powerpoint/2010/main" val="15643968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79357A-BC8D-CF84-4F49-D44029FDE29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C432216-DCA5-0DE6-854E-B1EBD514529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96A0519-85ED-913F-4D06-EAF82E258182}"/>
              </a:ext>
            </a:extLst>
          </p:cNvPr>
          <p:cNvSpPr>
            <a:spLocks noGrp="1"/>
          </p:cNvSpPr>
          <p:nvPr>
            <p:ph type="dt" sz="half" idx="10"/>
          </p:nvPr>
        </p:nvSpPr>
        <p:spPr/>
        <p:txBody>
          <a:bodyPr/>
          <a:lstStyle/>
          <a:p>
            <a:fld id="{FC24E7C9-F56B-4567-B8EA-31F4384D7C1B}" type="datetimeFigureOut">
              <a:rPr lang="en-US" smtClean="0"/>
              <a:t>1/17/2024</a:t>
            </a:fld>
            <a:endParaRPr lang="en-US"/>
          </a:p>
        </p:txBody>
      </p:sp>
      <p:sp>
        <p:nvSpPr>
          <p:cNvPr id="5" name="Footer Placeholder 4">
            <a:extLst>
              <a:ext uri="{FF2B5EF4-FFF2-40B4-BE49-F238E27FC236}">
                <a16:creationId xmlns:a16="http://schemas.microsoft.com/office/drawing/2014/main" id="{81CCC720-7899-23A1-E706-E788D4D7AF3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FD1B9CB-488C-CC41-2B67-42D5C438B35F}"/>
              </a:ext>
            </a:extLst>
          </p:cNvPr>
          <p:cNvSpPr>
            <a:spLocks noGrp="1"/>
          </p:cNvSpPr>
          <p:nvPr>
            <p:ph type="sldNum" sz="quarter" idx="12"/>
          </p:nvPr>
        </p:nvSpPr>
        <p:spPr/>
        <p:txBody>
          <a:bodyPr/>
          <a:lstStyle/>
          <a:p>
            <a:fld id="{CF86DD21-7E94-4A00-B1AE-F4C371FCE4CA}" type="slidenum">
              <a:rPr lang="en-US" smtClean="0"/>
              <a:t>‹#›</a:t>
            </a:fld>
            <a:endParaRPr lang="en-US"/>
          </a:p>
        </p:txBody>
      </p:sp>
    </p:spTree>
    <p:extLst>
      <p:ext uri="{BB962C8B-B14F-4D97-AF65-F5344CB8AC3E}">
        <p14:creationId xmlns:p14="http://schemas.microsoft.com/office/powerpoint/2010/main" val="26169146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8DDE2AA-7C30-C143-AD2F-C4ED5A02169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1434B37-6464-3CAB-805C-E1BA07CD65C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EFE8280-2EBC-D296-C91C-A35A4DB7D76A}"/>
              </a:ext>
            </a:extLst>
          </p:cNvPr>
          <p:cNvSpPr>
            <a:spLocks noGrp="1"/>
          </p:cNvSpPr>
          <p:nvPr>
            <p:ph type="dt" sz="half" idx="10"/>
          </p:nvPr>
        </p:nvSpPr>
        <p:spPr/>
        <p:txBody>
          <a:bodyPr/>
          <a:lstStyle/>
          <a:p>
            <a:fld id="{FC24E7C9-F56B-4567-B8EA-31F4384D7C1B}" type="datetimeFigureOut">
              <a:rPr lang="en-US" smtClean="0"/>
              <a:t>1/17/2024</a:t>
            </a:fld>
            <a:endParaRPr lang="en-US"/>
          </a:p>
        </p:txBody>
      </p:sp>
      <p:sp>
        <p:nvSpPr>
          <p:cNvPr id="5" name="Footer Placeholder 4">
            <a:extLst>
              <a:ext uri="{FF2B5EF4-FFF2-40B4-BE49-F238E27FC236}">
                <a16:creationId xmlns:a16="http://schemas.microsoft.com/office/drawing/2014/main" id="{0CD932E6-F2CC-B069-FED0-6CC3287862F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7184B2E-B5C5-0C21-5040-4DDA78C6F6CC}"/>
              </a:ext>
            </a:extLst>
          </p:cNvPr>
          <p:cNvSpPr>
            <a:spLocks noGrp="1"/>
          </p:cNvSpPr>
          <p:nvPr>
            <p:ph type="sldNum" sz="quarter" idx="12"/>
          </p:nvPr>
        </p:nvSpPr>
        <p:spPr/>
        <p:txBody>
          <a:bodyPr/>
          <a:lstStyle/>
          <a:p>
            <a:fld id="{CF86DD21-7E94-4A00-B1AE-F4C371FCE4CA}" type="slidenum">
              <a:rPr lang="en-US" smtClean="0"/>
              <a:t>‹#›</a:t>
            </a:fld>
            <a:endParaRPr lang="en-US"/>
          </a:p>
        </p:txBody>
      </p:sp>
    </p:spTree>
    <p:extLst>
      <p:ext uri="{BB962C8B-B14F-4D97-AF65-F5344CB8AC3E}">
        <p14:creationId xmlns:p14="http://schemas.microsoft.com/office/powerpoint/2010/main" val="12710394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6CA98C-66CA-B1B7-E231-B628DF9A56B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F71BE2E-3820-3404-7A7E-31CA4B434E2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0E081CE-ED33-B822-6575-4C6A976DC572}"/>
              </a:ext>
            </a:extLst>
          </p:cNvPr>
          <p:cNvSpPr>
            <a:spLocks noGrp="1"/>
          </p:cNvSpPr>
          <p:nvPr>
            <p:ph type="dt" sz="half" idx="10"/>
          </p:nvPr>
        </p:nvSpPr>
        <p:spPr/>
        <p:txBody>
          <a:bodyPr/>
          <a:lstStyle/>
          <a:p>
            <a:fld id="{24881D62-9633-47B0-BDDE-C48763462EA5}" type="datetimeFigureOut">
              <a:rPr lang="en-US" smtClean="0"/>
              <a:t>1/17/2024</a:t>
            </a:fld>
            <a:endParaRPr lang="en-US"/>
          </a:p>
        </p:txBody>
      </p:sp>
      <p:sp>
        <p:nvSpPr>
          <p:cNvPr id="5" name="Footer Placeholder 4">
            <a:extLst>
              <a:ext uri="{FF2B5EF4-FFF2-40B4-BE49-F238E27FC236}">
                <a16:creationId xmlns:a16="http://schemas.microsoft.com/office/drawing/2014/main" id="{A8FC4344-04A8-9466-5974-1C9274FFDD7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872CF67-2955-D99D-60A1-2144419E8D76}"/>
              </a:ext>
            </a:extLst>
          </p:cNvPr>
          <p:cNvSpPr>
            <a:spLocks noGrp="1"/>
          </p:cNvSpPr>
          <p:nvPr>
            <p:ph type="sldNum" sz="quarter" idx="12"/>
          </p:nvPr>
        </p:nvSpPr>
        <p:spPr/>
        <p:txBody>
          <a:bodyPr/>
          <a:lstStyle/>
          <a:p>
            <a:fld id="{A57E0AD1-CF02-493B-BF42-4932F46CAEB6}" type="slidenum">
              <a:rPr lang="en-US" smtClean="0"/>
              <a:t>‹#›</a:t>
            </a:fld>
            <a:endParaRPr lang="en-US"/>
          </a:p>
        </p:txBody>
      </p:sp>
    </p:spTree>
    <p:extLst>
      <p:ext uri="{BB962C8B-B14F-4D97-AF65-F5344CB8AC3E}">
        <p14:creationId xmlns:p14="http://schemas.microsoft.com/office/powerpoint/2010/main" val="175480419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303167-A8E1-831C-EAEC-191B03A2946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DB7E04C-77EB-16FC-90A2-51D8DA33EF1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C06FBF7-7EDE-5728-03D9-4FA663A664E5}"/>
              </a:ext>
            </a:extLst>
          </p:cNvPr>
          <p:cNvSpPr>
            <a:spLocks noGrp="1"/>
          </p:cNvSpPr>
          <p:nvPr>
            <p:ph type="dt" sz="half" idx="10"/>
          </p:nvPr>
        </p:nvSpPr>
        <p:spPr/>
        <p:txBody>
          <a:bodyPr/>
          <a:lstStyle/>
          <a:p>
            <a:fld id="{24881D62-9633-47B0-BDDE-C48763462EA5}" type="datetimeFigureOut">
              <a:rPr lang="en-US" smtClean="0"/>
              <a:t>1/17/2024</a:t>
            </a:fld>
            <a:endParaRPr lang="en-US"/>
          </a:p>
        </p:txBody>
      </p:sp>
      <p:sp>
        <p:nvSpPr>
          <p:cNvPr id="5" name="Footer Placeholder 4">
            <a:extLst>
              <a:ext uri="{FF2B5EF4-FFF2-40B4-BE49-F238E27FC236}">
                <a16:creationId xmlns:a16="http://schemas.microsoft.com/office/drawing/2014/main" id="{A844AED5-24F3-8218-9368-301E533F3D1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FAB53C8-9DBE-5D06-7057-495145D85687}"/>
              </a:ext>
            </a:extLst>
          </p:cNvPr>
          <p:cNvSpPr>
            <a:spLocks noGrp="1"/>
          </p:cNvSpPr>
          <p:nvPr>
            <p:ph type="sldNum" sz="quarter" idx="12"/>
          </p:nvPr>
        </p:nvSpPr>
        <p:spPr/>
        <p:txBody>
          <a:bodyPr/>
          <a:lstStyle/>
          <a:p>
            <a:fld id="{A57E0AD1-CF02-493B-BF42-4932F46CAEB6}" type="slidenum">
              <a:rPr lang="en-US" smtClean="0"/>
              <a:t>‹#›</a:t>
            </a:fld>
            <a:endParaRPr lang="en-US"/>
          </a:p>
        </p:txBody>
      </p:sp>
    </p:spTree>
    <p:extLst>
      <p:ext uri="{BB962C8B-B14F-4D97-AF65-F5344CB8AC3E}">
        <p14:creationId xmlns:p14="http://schemas.microsoft.com/office/powerpoint/2010/main" val="147206653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043D7C-3005-0DB6-42D5-E885D482278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B563F4B-1E24-50F6-4216-8E479DFCCC0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FF42A14-35E0-163E-86CA-63F0F6737922}"/>
              </a:ext>
            </a:extLst>
          </p:cNvPr>
          <p:cNvSpPr>
            <a:spLocks noGrp="1"/>
          </p:cNvSpPr>
          <p:nvPr>
            <p:ph type="dt" sz="half" idx="10"/>
          </p:nvPr>
        </p:nvSpPr>
        <p:spPr/>
        <p:txBody>
          <a:bodyPr/>
          <a:lstStyle/>
          <a:p>
            <a:fld id="{24881D62-9633-47B0-BDDE-C48763462EA5}" type="datetimeFigureOut">
              <a:rPr lang="en-US" smtClean="0"/>
              <a:t>1/17/2024</a:t>
            </a:fld>
            <a:endParaRPr lang="en-US"/>
          </a:p>
        </p:txBody>
      </p:sp>
      <p:sp>
        <p:nvSpPr>
          <p:cNvPr id="5" name="Footer Placeholder 4">
            <a:extLst>
              <a:ext uri="{FF2B5EF4-FFF2-40B4-BE49-F238E27FC236}">
                <a16:creationId xmlns:a16="http://schemas.microsoft.com/office/drawing/2014/main" id="{EB51CBE8-EE57-49AC-77BD-94B88517226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84D91F9-0B3D-F0A8-122B-A0EEDC6995F0}"/>
              </a:ext>
            </a:extLst>
          </p:cNvPr>
          <p:cNvSpPr>
            <a:spLocks noGrp="1"/>
          </p:cNvSpPr>
          <p:nvPr>
            <p:ph type="sldNum" sz="quarter" idx="12"/>
          </p:nvPr>
        </p:nvSpPr>
        <p:spPr/>
        <p:txBody>
          <a:bodyPr/>
          <a:lstStyle/>
          <a:p>
            <a:fld id="{A57E0AD1-CF02-493B-BF42-4932F46CAEB6}" type="slidenum">
              <a:rPr lang="en-US" smtClean="0"/>
              <a:t>‹#›</a:t>
            </a:fld>
            <a:endParaRPr lang="en-US"/>
          </a:p>
        </p:txBody>
      </p:sp>
    </p:spTree>
    <p:extLst>
      <p:ext uri="{BB962C8B-B14F-4D97-AF65-F5344CB8AC3E}">
        <p14:creationId xmlns:p14="http://schemas.microsoft.com/office/powerpoint/2010/main" val="25927581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326F90-EC47-170E-BB58-568B7D9B26E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76E9D99-96F4-75DA-0ED2-7531713A44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650341B-7E7D-486A-8CFE-51E3F20DBB9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9C36840-3C4C-E654-B5D9-972E85C3BFD9}"/>
              </a:ext>
            </a:extLst>
          </p:cNvPr>
          <p:cNvSpPr>
            <a:spLocks noGrp="1"/>
          </p:cNvSpPr>
          <p:nvPr>
            <p:ph type="dt" sz="half" idx="10"/>
          </p:nvPr>
        </p:nvSpPr>
        <p:spPr/>
        <p:txBody>
          <a:bodyPr/>
          <a:lstStyle/>
          <a:p>
            <a:fld id="{24881D62-9633-47B0-BDDE-C48763462EA5}" type="datetimeFigureOut">
              <a:rPr lang="en-US" smtClean="0"/>
              <a:t>1/17/2024</a:t>
            </a:fld>
            <a:endParaRPr lang="en-US"/>
          </a:p>
        </p:txBody>
      </p:sp>
      <p:sp>
        <p:nvSpPr>
          <p:cNvPr id="6" name="Footer Placeholder 5">
            <a:extLst>
              <a:ext uri="{FF2B5EF4-FFF2-40B4-BE49-F238E27FC236}">
                <a16:creationId xmlns:a16="http://schemas.microsoft.com/office/drawing/2014/main" id="{76FF655F-0F99-3422-A277-EC5FADC65BC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0BBEF75-D8B3-883E-4F89-E38AD4CD8AB8}"/>
              </a:ext>
            </a:extLst>
          </p:cNvPr>
          <p:cNvSpPr>
            <a:spLocks noGrp="1"/>
          </p:cNvSpPr>
          <p:nvPr>
            <p:ph type="sldNum" sz="quarter" idx="12"/>
          </p:nvPr>
        </p:nvSpPr>
        <p:spPr/>
        <p:txBody>
          <a:bodyPr/>
          <a:lstStyle/>
          <a:p>
            <a:fld id="{A57E0AD1-CF02-493B-BF42-4932F46CAEB6}" type="slidenum">
              <a:rPr lang="en-US" smtClean="0"/>
              <a:t>‹#›</a:t>
            </a:fld>
            <a:endParaRPr lang="en-US"/>
          </a:p>
        </p:txBody>
      </p:sp>
    </p:spTree>
    <p:extLst>
      <p:ext uri="{BB962C8B-B14F-4D97-AF65-F5344CB8AC3E}">
        <p14:creationId xmlns:p14="http://schemas.microsoft.com/office/powerpoint/2010/main" val="392221506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EC9050-4586-23F2-1611-D3F92B57A2E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BEE215F-161F-EBE7-C376-9E51D20F7C5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D3EBF67-268A-98D1-4ED3-E359A739B40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D0D13BB-A624-104A-785E-056EBED12BC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6AB255C-7EF2-251D-3B91-FE070BFE2A9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2B12088-D221-3641-5CA6-CFDE689891E2}"/>
              </a:ext>
            </a:extLst>
          </p:cNvPr>
          <p:cNvSpPr>
            <a:spLocks noGrp="1"/>
          </p:cNvSpPr>
          <p:nvPr>
            <p:ph type="dt" sz="half" idx="10"/>
          </p:nvPr>
        </p:nvSpPr>
        <p:spPr/>
        <p:txBody>
          <a:bodyPr/>
          <a:lstStyle/>
          <a:p>
            <a:fld id="{24881D62-9633-47B0-BDDE-C48763462EA5}" type="datetimeFigureOut">
              <a:rPr lang="en-US" smtClean="0"/>
              <a:t>1/17/2024</a:t>
            </a:fld>
            <a:endParaRPr lang="en-US"/>
          </a:p>
        </p:txBody>
      </p:sp>
      <p:sp>
        <p:nvSpPr>
          <p:cNvPr id="8" name="Footer Placeholder 7">
            <a:extLst>
              <a:ext uri="{FF2B5EF4-FFF2-40B4-BE49-F238E27FC236}">
                <a16:creationId xmlns:a16="http://schemas.microsoft.com/office/drawing/2014/main" id="{44E93256-51AB-7AFB-3B19-258FD2E8070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0D2F949-128D-7287-0AB6-87AFC610E2C4}"/>
              </a:ext>
            </a:extLst>
          </p:cNvPr>
          <p:cNvSpPr>
            <a:spLocks noGrp="1"/>
          </p:cNvSpPr>
          <p:nvPr>
            <p:ph type="sldNum" sz="quarter" idx="12"/>
          </p:nvPr>
        </p:nvSpPr>
        <p:spPr/>
        <p:txBody>
          <a:bodyPr/>
          <a:lstStyle/>
          <a:p>
            <a:fld id="{A57E0AD1-CF02-493B-BF42-4932F46CAEB6}" type="slidenum">
              <a:rPr lang="en-US" smtClean="0"/>
              <a:t>‹#›</a:t>
            </a:fld>
            <a:endParaRPr lang="en-US"/>
          </a:p>
        </p:txBody>
      </p:sp>
    </p:spTree>
    <p:extLst>
      <p:ext uri="{BB962C8B-B14F-4D97-AF65-F5344CB8AC3E}">
        <p14:creationId xmlns:p14="http://schemas.microsoft.com/office/powerpoint/2010/main" val="356136284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857747-B503-8D20-0AEE-738BB07E3BF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DF5CCF2-5C81-29EA-50FC-644B19559F4C}"/>
              </a:ext>
            </a:extLst>
          </p:cNvPr>
          <p:cNvSpPr>
            <a:spLocks noGrp="1"/>
          </p:cNvSpPr>
          <p:nvPr>
            <p:ph type="dt" sz="half" idx="10"/>
          </p:nvPr>
        </p:nvSpPr>
        <p:spPr/>
        <p:txBody>
          <a:bodyPr/>
          <a:lstStyle/>
          <a:p>
            <a:fld id="{24881D62-9633-47B0-BDDE-C48763462EA5}" type="datetimeFigureOut">
              <a:rPr lang="en-US" smtClean="0"/>
              <a:t>1/17/2024</a:t>
            </a:fld>
            <a:endParaRPr lang="en-US"/>
          </a:p>
        </p:txBody>
      </p:sp>
      <p:sp>
        <p:nvSpPr>
          <p:cNvPr id="4" name="Footer Placeholder 3">
            <a:extLst>
              <a:ext uri="{FF2B5EF4-FFF2-40B4-BE49-F238E27FC236}">
                <a16:creationId xmlns:a16="http://schemas.microsoft.com/office/drawing/2014/main" id="{76EA3FA8-D760-278B-DEBA-D6159BA0D32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60953A4-E3BA-093E-1951-1A23D714216A}"/>
              </a:ext>
            </a:extLst>
          </p:cNvPr>
          <p:cNvSpPr>
            <a:spLocks noGrp="1"/>
          </p:cNvSpPr>
          <p:nvPr>
            <p:ph type="sldNum" sz="quarter" idx="12"/>
          </p:nvPr>
        </p:nvSpPr>
        <p:spPr/>
        <p:txBody>
          <a:bodyPr/>
          <a:lstStyle/>
          <a:p>
            <a:fld id="{A57E0AD1-CF02-493B-BF42-4932F46CAEB6}" type="slidenum">
              <a:rPr lang="en-US" smtClean="0"/>
              <a:t>‹#›</a:t>
            </a:fld>
            <a:endParaRPr lang="en-US"/>
          </a:p>
        </p:txBody>
      </p:sp>
    </p:spTree>
    <p:extLst>
      <p:ext uri="{BB962C8B-B14F-4D97-AF65-F5344CB8AC3E}">
        <p14:creationId xmlns:p14="http://schemas.microsoft.com/office/powerpoint/2010/main" val="383475976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15A8276-A969-20DB-E5B2-F924A4B8067B}"/>
              </a:ext>
            </a:extLst>
          </p:cNvPr>
          <p:cNvSpPr>
            <a:spLocks noGrp="1"/>
          </p:cNvSpPr>
          <p:nvPr>
            <p:ph type="dt" sz="half" idx="10"/>
          </p:nvPr>
        </p:nvSpPr>
        <p:spPr/>
        <p:txBody>
          <a:bodyPr/>
          <a:lstStyle/>
          <a:p>
            <a:fld id="{24881D62-9633-47B0-BDDE-C48763462EA5}" type="datetimeFigureOut">
              <a:rPr lang="en-US" smtClean="0"/>
              <a:t>1/17/2024</a:t>
            </a:fld>
            <a:endParaRPr lang="en-US"/>
          </a:p>
        </p:txBody>
      </p:sp>
      <p:sp>
        <p:nvSpPr>
          <p:cNvPr id="3" name="Footer Placeholder 2">
            <a:extLst>
              <a:ext uri="{FF2B5EF4-FFF2-40B4-BE49-F238E27FC236}">
                <a16:creationId xmlns:a16="http://schemas.microsoft.com/office/drawing/2014/main" id="{E391A2D4-7BE0-BFFB-D512-93F6E16AB92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BAD3521-C6FD-05BC-67E0-7812EF432CF3}"/>
              </a:ext>
            </a:extLst>
          </p:cNvPr>
          <p:cNvSpPr>
            <a:spLocks noGrp="1"/>
          </p:cNvSpPr>
          <p:nvPr>
            <p:ph type="sldNum" sz="quarter" idx="12"/>
          </p:nvPr>
        </p:nvSpPr>
        <p:spPr/>
        <p:txBody>
          <a:bodyPr/>
          <a:lstStyle/>
          <a:p>
            <a:fld id="{A57E0AD1-CF02-493B-BF42-4932F46CAEB6}" type="slidenum">
              <a:rPr lang="en-US" smtClean="0"/>
              <a:t>‹#›</a:t>
            </a:fld>
            <a:endParaRPr lang="en-US"/>
          </a:p>
        </p:txBody>
      </p:sp>
    </p:spTree>
    <p:extLst>
      <p:ext uri="{BB962C8B-B14F-4D97-AF65-F5344CB8AC3E}">
        <p14:creationId xmlns:p14="http://schemas.microsoft.com/office/powerpoint/2010/main" val="61877381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7CACE2-2D9A-0C11-5003-DED1E8E611A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81C45CA-F93C-5F70-39D3-EDD22AB9C0E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62CCB30-615D-23C3-1CAC-AB02FBB74DF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E6BFC7B-CB17-2D89-68AA-C2D1C1A96F97}"/>
              </a:ext>
            </a:extLst>
          </p:cNvPr>
          <p:cNvSpPr>
            <a:spLocks noGrp="1"/>
          </p:cNvSpPr>
          <p:nvPr>
            <p:ph type="dt" sz="half" idx="10"/>
          </p:nvPr>
        </p:nvSpPr>
        <p:spPr/>
        <p:txBody>
          <a:bodyPr/>
          <a:lstStyle/>
          <a:p>
            <a:fld id="{24881D62-9633-47B0-BDDE-C48763462EA5}" type="datetimeFigureOut">
              <a:rPr lang="en-US" smtClean="0"/>
              <a:t>1/17/2024</a:t>
            </a:fld>
            <a:endParaRPr lang="en-US"/>
          </a:p>
        </p:txBody>
      </p:sp>
      <p:sp>
        <p:nvSpPr>
          <p:cNvPr id="6" name="Footer Placeholder 5">
            <a:extLst>
              <a:ext uri="{FF2B5EF4-FFF2-40B4-BE49-F238E27FC236}">
                <a16:creationId xmlns:a16="http://schemas.microsoft.com/office/drawing/2014/main" id="{722AB671-A975-2D12-0EF6-E4CCDCA15A4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F87841F-4F68-D9FA-E0D6-227F4F567C0B}"/>
              </a:ext>
            </a:extLst>
          </p:cNvPr>
          <p:cNvSpPr>
            <a:spLocks noGrp="1"/>
          </p:cNvSpPr>
          <p:nvPr>
            <p:ph type="sldNum" sz="quarter" idx="12"/>
          </p:nvPr>
        </p:nvSpPr>
        <p:spPr/>
        <p:txBody>
          <a:bodyPr/>
          <a:lstStyle/>
          <a:p>
            <a:fld id="{A57E0AD1-CF02-493B-BF42-4932F46CAEB6}" type="slidenum">
              <a:rPr lang="en-US" smtClean="0"/>
              <a:t>‹#›</a:t>
            </a:fld>
            <a:endParaRPr lang="en-US"/>
          </a:p>
        </p:txBody>
      </p:sp>
    </p:spTree>
    <p:extLst>
      <p:ext uri="{BB962C8B-B14F-4D97-AF65-F5344CB8AC3E}">
        <p14:creationId xmlns:p14="http://schemas.microsoft.com/office/powerpoint/2010/main" val="26480676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8E95C3-AA45-E864-D76F-2C5E85FB7CB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31D8C4D-43B1-4EBD-00AF-6CE9AF993FD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CDFEF7B-7ED7-7622-2527-07A5AB10D30C}"/>
              </a:ext>
            </a:extLst>
          </p:cNvPr>
          <p:cNvSpPr>
            <a:spLocks noGrp="1"/>
          </p:cNvSpPr>
          <p:nvPr>
            <p:ph type="dt" sz="half" idx="10"/>
          </p:nvPr>
        </p:nvSpPr>
        <p:spPr/>
        <p:txBody>
          <a:bodyPr/>
          <a:lstStyle/>
          <a:p>
            <a:fld id="{FC24E7C9-F56B-4567-B8EA-31F4384D7C1B}" type="datetimeFigureOut">
              <a:rPr lang="en-US" smtClean="0"/>
              <a:t>1/17/2024</a:t>
            </a:fld>
            <a:endParaRPr lang="en-US"/>
          </a:p>
        </p:txBody>
      </p:sp>
      <p:sp>
        <p:nvSpPr>
          <p:cNvPr id="5" name="Footer Placeholder 4">
            <a:extLst>
              <a:ext uri="{FF2B5EF4-FFF2-40B4-BE49-F238E27FC236}">
                <a16:creationId xmlns:a16="http://schemas.microsoft.com/office/drawing/2014/main" id="{20E6C489-2772-B2A8-AFB2-631968F5FE2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C14F415-6EC9-FA48-60C5-1B3A665ADB8C}"/>
              </a:ext>
            </a:extLst>
          </p:cNvPr>
          <p:cNvSpPr>
            <a:spLocks noGrp="1"/>
          </p:cNvSpPr>
          <p:nvPr>
            <p:ph type="sldNum" sz="quarter" idx="12"/>
          </p:nvPr>
        </p:nvSpPr>
        <p:spPr/>
        <p:txBody>
          <a:bodyPr/>
          <a:lstStyle/>
          <a:p>
            <a:fld id="{CF86DD21-7E94-4A00-B1AE-F4C371FCE4CA}" type="slidenum">
              <a:rPr lang="en-US" smtClean="0"/>
              <a:t>‹#›</a:t>
            </a:fld>
            <a:endParaRPr lang="en-US"/>
          </a:p>
        </p:txBody>
      </p:sp>
    </p:spTree>
    <p:extLst>
      <p:ext uri="{BB962C8B-B14F-4D97-AF65-F5344CB8AC3E}">
        <p14:creationId xmlns:p14="http://schemas.microsoft.com/office/powerpoint/2010/main" val="424014258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55DBA-40AF-0E15-59A7-1C7B999E085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20D5B61-71B7-217A-9DDE-EB2DD2ECD29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20A7A8D-5B61-711C-5378-F7C0945CDFC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D95CE0D-F336-3BDE-BFDB-CD6E2451C3A5}"/>
              </a:ext>
            </a:extLst>
          </p:cNvPr>
          <p:cNvSpPr>
            <a:spLocks noGrp="1"/>
          </p:cNvSpPr>
          <p:nvPr>
            <p:ph type="dt" sz="half" idx="10"/>
          </p:nvPr>
        </p:nvSpPr>
        <p:spPr/>
        <p:txBody>
          <a:bodyPr/>
          <a:lstStyle/>
          <a:p>
            <a:fld id="{24881D62-9633-47B0-BDDE-C48763462EA5}" type="datetimeFigureOut">
              <a:rPr lang="en-US" smtClean="0"/>
              <a:t>1/17/2024</a:t>
            </a:fld>
            <a:endParaRPr lang="en-US"/>
          </a:p>
        </p:txBody>
      </p:sp>
      <p:sp>
        <p:nvSpPr>
          <p:cNvPr id="6" name="Footer Placeholder 5">
            <a:extLst>
              <a:ext uri="{FF2B5EF4-FFF2-40B4-BE49-F238E27FC236}">
                <a16:creationId xmlns:a16="http://schemas.microsoft.com/office/drawing/2014/main" id="{0686470C-8483-1C60-6645-95B7CD29947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1B73EF8-1289-6112-1449-540E0CAFEF05}"/>
              </a:ext>
            </a:extLst>
          </p:cNvPr>
          <p:cNvSpPr>
            <a:spLocks noGrp="1"/>
          </p:cNvSpPr>
          <p:nvPr>
            <p:ph type="sldNum" sz="quarter" idx="12"/>
          </p:nvPr>
        </p:nvSpPr>
        <p:spPr/>
        <p:txBody>
          <a:bodyPr/>
          <a:lstStyle/>
          <a:p>
            <a:fld id="{A57E0AD1-CF02-493B-BF42-4932F46CAEB6}" type="slidenum">
              <a:rPr lang="en-US" smtClean="0"/>
              <a:t>‹#›</a:t>
            </a:fld>
            <a:endParaRPr lang="en-US"/>
          </a:p>
        </p:txBody>
      </p:sp>
    </p:spTree>
    <p:extLst>
      <p:ext uri="{BB962C8B-B14F-4D97-AF65-F5344CB8AC3E}">
        <p14:creationId xmlns:p14="http://schemas.microsoft.com/office/powerpoint/2010/main" val="179006499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EAAFC0-329B-4400-7469-36C0257E262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307CC61-2F9F-EB92-6E9F-A5F2EA6BF35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5E4D29D-C20F-0513-F26E-4D5071FFB21E}"/>
              </a:ext>
            </a:extLst>
          </p:cNvPr>
          <p:cNvSpPr>
            <a:spLocks noGrp="1"/>
          </p:cNvSpPr>
          <p:nvPr>
            <p:ph type="dt" sz="half" idx="10"/>
          </p:nvPr>
        </p:nvSpPr>
        <p:spPr/>
        <p:txBody>
          <a:bodyPr/>
          <a:lstStyle/>
          <a:p>
            <a:fld id="{24881D62-9633-47B0-BDDE-C48763462EA5}" type="datetimeFigureOut">
              <a:rPr lang="en-US" smtClean="0"/>
              <a:t>1/17/2024</a:t>
            </a:fld>
            <a:endParaRPr lang="en-US"/>
          </a:p>
        </p:txBody>
      </p:sp>
      <p:sp>
        <p:nvSpPr>
          <p:cNvPr id="5" name="Footer Placeholder 4">
            <a:extLst>
              <a:ext uri="{FF2B5EF4-FFF2-40B4-BE49-F238E27FC236}">
                <a16:creationId xmlns:a16="http://schemas.microsoft.com/office/drawing/2014/main" id="{D093E8A8-D805-7251-1010-193AFBE6A92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BD59EB7-BFB5-A73A-3CAF-7D84A069B499}"/>
              </a:ext>
            </a:extLst>
          </p:cNvPr>
          <p:cNvSpPr>
            <a:spLocks noGrp="1"/>
          </p:cNvSpPr>
          <p:nvPr>
            <p:ph type="sldNum" sz="quarter" idx="12"/>
          </p:nvPr>
        </p:nvSpPr>
        <p:spPr/>
        <p:txBody>
          <a:bodyPr/>
          <a:lstStyle/>
          <a:p>
            <a:fld id="{A57E0AD1-CF02-493B-BF42-4932F46CAEB6}" type="slidenum">
              <a:rPr lang="en-US" smtClean="0"/>
              <a:t>‹#›</a:t>
            </a:fld>
            <a:endParaRPr lang="en-US"/>
          </a:p>
        </p:txBody>
      </p:sp>
    </p:spTree>
    <p:extLst>
      <p:ext uri="{BB962C8B-B14F-4D97-AF65-F5344CB8AC3E}">
        <p14:creationId xmlns:p14="http://schemas.microsoft.com/office/powerpoint/2010/main" val="351986172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9846E98-B802-7DF9-27F2-0C3C1E5A65D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1F9B1D7-600F-3382-47F1-EF6C61ADDBF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1FBA95-931A-E501-6B3B-16244F927D94}"/>
              </a:ext>
            </a:extLst>
          </p:cNvPr>
          <p:cNvSpPr>
            <a:spLocks noGrp="1"/>
          </p:cNvSpPr>
          <p:nvPr>
            <p:ph type="dt" sz="half" idx="10"/>
          </p:nvPr>
        </p:nvSpPr>
        <p:spPr/>
        <p:txBody>
          <a:bodyPr/>
          <a:lstStyle/>
          <a:p>
            <a:fld id="{24881D62-9633-47B0-BDDE-C48763462EA5}" type="datetimeFigureOut">
              <a:rPr lang="en-US" smtClean="0"/>
              <a:t>1/17/2024</a:t>
            </a:fld>
            <a:endParaRPr lang="en-US"/>
          </a:p>
        </p:txBody>
      </p:sp>
      <p:sp>
        <p:nvSpPr>
          <p:cNvPr id="5" name="Footer Placeholder 4">
            <a:extLst>
              <a:ext uri="{FF2B5EF4-FFF2-40B4-BE49-F238E27FC236}">
                <a16:creationId xmlns:a16="http://schemas.microsoft.com/office/drawing/2014/main" id="{17F5DC39-24C6-C1AD-B72A-C7583267B5C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58FA3D2-199F-6ABC-D736-F0CB41FF6908}"/>
              </a:ext>
            </a:extLst>
          </p:cNvPr>
          <p:cNvSpPr>
            <a:spLocks noGrp="1"/>
          </p:cNvSpPr>
          <p:nvPr>
            <p:ph type="sldNum" sz="quarter" idx="12"/>
          </p:nvPr>
        </p:nvSpPr>
        <p:spPr/>
        <p:txBody>
          <a:bodyPr/>
          <a:lstStyle/>
          <a:p>
            <a:fld id="{A57E0AD1-CF02-493B-BF42-4932F46CAEB6}" type="slidenum">
              <a:rPr lang="en-US" smtClean="0"/>
              <a:t>‹#›</a:t>
            </a:fld>
            <a:endParaRPr lang="en-US"/>
          </a:p>
        </p:txBody>
      </p:sp>
    </p:spTree>
    <p:extLst>
      <p:ext uri="{BB962C8B-B14F-4D97-AF65-F5344CB8AC3E}">
        <p14:creationId xmlns:p14="http://schemas.microsoft.com/office/powerpoint/2010/main" val="5989452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83FA73-646A-5C5C-03D8-93FA06FB265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EF08685-E9C7-EFD3-E371-53B390AB67DF}"/>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021FEBE-F6D1-C4B9-1116-B48CDC12B189}"/>
              </a:ext>
            </a:extLst>
          </p:cNvPr>
          <p:cNvSpPr>
            <a:spLocks noGrp="1"/>
          </p:cNvSpPr>
          <p:nvPr>
            <p:ph type="dt" sz="half" idx="10"/>
          </p:nvPr>
        </p:nvSpPr>
        <p:spPr/>
        <p:txBody>
          <a:bodyPr/>
          <a:lstStyle/>
          <a:p>
            <a:fld id="{FC24E7C9-F56B-4567-B8EA-31F4384D7C1B}" type="datetimeFigureOut">
              <a:rPr lang="en-US" smtClean="0"/>
              <a:t>1/17/2024</a:t>
            </a:fld>
            <a:endParaRPr lang="en-US"/>
          </a:p>
        </p:txBody>
      </p:sp>
      <p:sp>
        <p:nvSpPr>
          <p:cNvPr id="5" name="Footer Placeholder 4">
            <a:extLst>
              <a:ext uri="{FF2B5EF4-FFF2-40B4-BE49-F238E27FC236}">
                <a16:creationId xmlns:a16="http://schemas.microsoft.com/office/drawing/2014/main" id="{F4DDB1CF-919A-1937-5B1B-8BAF50235AA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82EC036-9375-43F8-0C0C-01CD8A7950FE}"/>
              </a:ext>
            </a:extLst>
          </p:cNvPr>
          <p:cNvSpPr>
            <a:spLocks noGrp="1"/>
          </p:cNvSpPr>
          <p:nvPr>
            <p:ph type="sldNum" sz="quarter" idx="12"/>
          </p:nvPr>
        </p:nvSpPr>
        <p:spPr/>
        <p:txBody>
          <a:bodyPr/>
          <a:lstStyle/>
          <a:p>
            <a:fld id="{CF86DD21-7E94-4A00-B1AE-F4C371FCE4CA}" type="slidenum">
              <a:rPr lang="en-US" smtClean="0"/>
              <a:t>‹#›</a:t>
            </a:fld>
            <a:endParaRPr lang="en-US"/>
          </a:p>
        </p:txBody>
      </p:sp>
    </p:spTree>
    <p:extLst>
      <p:ext uri="{BB962C8B-B14F-4D97-AF65-F5344CB8AC3E}">
        <p14:creationId xmlns:p14="http://schemas.microsoft.com/office/powerpoint/2010/main" val="14605336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9537F2-4297-8D7C-3FE6-0C67D1F8774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2F71E73-B90C-156D-629D-EFD20220767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1DA25F9-1AF1-3DBB-70E5-B4D3F2CE1F1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8CDAD1C-2CB5-B7D0-590C-494E976BE9AD}"/>
              </a:ext>
            </a:extLst>
          </p:cNvPr>
          <p:cNvSpPr>
            <a:spLocks noGrp="1"/>
          </p:cNvSpPr>
          <p:nvPr>
            <p:ph type="dt" sz="half" idx="10"/>
          </p:nvPr>
        </p:nvSpPr>
        <p:spPr/>
        <p:txBody>
          <a:bodyPr/>
          <a:lstStyle/>
          <a:p>
            <a:fld id="{FC24E7C9-F56B-4567-B8EA-31F4384D7C1B}" type="datetimeFigureOut">
              <a:rPr lang="en-US" smtClean="0"/>
              <a:t>1/17/2024</a:t>
            </a:fld>
            <a:endParaRPr lang="en-US"/>
          </a:p>
        </p:txBody>
      </p:sp>
      <p:sp>
        <p:nvSpPr>
          <p:cNvPr id="6" name="Footer Placeholder 5">
            <a:extLst>
              <a:ext uri="{FF2B5EF4-FFF2-40B4-BE49-F238E27FC236}">
                <a16:creationId xmlns:a16="http://schemas.microsoft.com/office/drawing/2014/main" id="{8283A364-C836-633E-F2A6-95BA3A26BE4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4C0BDB4-ADED-AE43-88A4-83989556EFDA}"/>
              </a:ext>
            </a:extLst>
          </p:cNvPr>
          <p:cNvSpPr>
            <a:spLocks noGrp="1"/>
          </p:cNvSpPr>
          <p:nvPr>
            <p:ph type="sldNum" sz="quarter" idx="12"/>
          </p:nvPr>
        </p:nvSpPr>
        <p:spPr/>
        <p:txBody>
          <a:bodyPr/>
          <a:lstStyle/>
          <a:p>
            <a:fld id="{CF86DD21-7E94-4A00-B1AE-F4C371FCE4CA}" type="slidenum">
              <a:rPr lang="en-US" smtClean="0"/>
              <a:t>‹#›</a:t>
            </a:fld>
            <a:endParaRPr lang="en-US"/>
          </a:p>
        </p:txBody>
      </p:sp>
    </p:spTree>
    <p:extLst>
      <p:ext uri="{BB962C8B-B14F-4D97-AF65-F5344CB8AC3E}">
        <p14:creationId xmlns:p14="http://schemas.microsoft.com/office/powerpoint/2010/main" val="33563142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3F62FC-0CF7-E3CA-0AC0-2D0018D2B07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DCE0700-E902-8C8D-831A-4A12E2361C7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158CCBD-BDD0-26ED-542E-570DF6E5750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928C496-1268-6D92-20C4-FF08608926D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525B8C7-DE0E-5BD7-D34D-A609789E4C3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EC4B909-13DF-3DF9-9A6A-2D2E058726E0}"/>
              </a:ext>
            </a:extLst>
          </p:cNvPr>
          <p:cNvSpPr>
            <a:spLocks noGrp="1"/>
          </p:cNvSpPr>
          <p:nvPr>
            <p:ph type="dt" sz="half" idx="10"/>
          </p:nvPr>
        </p:nvSpPr>
        <p:spPr/>
        <p:txBody>
          <a:bodyPr/>
          <a:lstStyle/>
          <a:p>
            <a:fld id="{FC24E7C9-F56B-4567-B8EA-31F4384D7C1B}" type="datetimeFigureOut">
              <a:rPr lang="en-US" smtClean="0"/>
              <a:t>1/17/2024</a:t>
            </a:fld>
            <a:endParaRPr lang="en-US"/>
          </a:p>
        </p:txBody>
      </p:sp>
      <p:sp>
        <p:nvSpPr>
          <p:cNvPr id="8" name="Footer Placeholder 7">
            <a:extLst>
              <a:ext uri="{FF2B5EF4-FFF2-40B4-BE49-F238E27FC236}">
                <a16:creationId xmlns:a16="http://schemas.microsoft.com/office/drawing/2014/main" id="{172D9CAE-B332-8127-40FB-73EFAC80FEA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3490E40-BA7F-934A-73C1-08D4692C5D92}"/>
              </a:ext>
            </a:extLst>
          </p:cNvPr>
          <p:cNvSpPr>
            <a:spLocks noGrp="1"/>
          </p:cNvSpPr>
          <p:nvPr>
            <p:ph type="sldNum" sz="quarter" idx="12"/>
          </p:nvPr>
        </p:nvSpPr>
        <p:spPr/>
        <p:txBody>
          <a:bodyPr/>
          <a:lstStyle/>
          <a:p>
            <a:fld id="{CF86DD21-7E94-4A00-B1AE-F4C371FCE4CA}" type="slidenum">
              <a:rPr lang="en-US" smtClean="0"/>
              <a:t>‹#›</a:t>
            </a:fld>
            <a:endParaRPr lang="en-US"/>
          </a:p>
        </p:txBody>
      </p:sp>
    </p:spTree>
    <p:extLst>
      <p:ext uri="{BB962C8B-B14F-4D97-AF65-F5344CB8AC3E}">
        <p14:creationId xmlns:p14="http://schemas.microsoft.com/office/powerpoint/2010/main" val="31512886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5A4D55-42B9-7591-573D-6F5B8F1D891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018E22D-3C5F-5D5C-505D-644BE3481414}"/>
              </a:ext>
            </a:extLst>
          </p:cNvPr>
          <p:cNvSpPr>
            <a:spLocks noGrp="1"/>
          </p:cNvSpPr>
          <p:nvPr>
            <p:ph type="dt" sz="half" idx="10"/>
          </p:nvPr>
        </p:nvSpPr>
        <p:spPr/>
        <p:txBody>
          <a:bodyPr/>
          <a:lstStyle/>
          <a:p>
            <a:fld id="{FC24E7C9-F56B-4567-B8EA-31F4384D7C1B}" type="datetimeFigureOut">
              <a:rPr lang="en-US" smtClean="0"/>
              <a:t>1/17/2024</a:t>
            </a:fld>
            <a:endParaRPr lang="en-US"/>
          </a:p>
        </p:txBody>
      </p:sp>
      <p:sp>
        <p:nvSpPr>
          <p:cNvPr id="4" name="Footer Placeholder 3">
            <a:extLst>
              <a:ext uri="{FF2B5EF4-FFF2-40B4-BE49-F238E27FC236}">
                <a16:creationId xmlns:a16="http://schemas.microsoft.com/office/drawing/2014/main" id="{D899CD22-3C18-33C3-3CF7-D307582F409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5EE3237-B3E9-66C8-7D82-150EF2A31E13}"/>
              </a:ext>
            </a:extLst>
          </p:cNvPr>
          <p:cNvSpPr>
            <a:spLocks noGrp="1"/>
          </p:cNvSpPr>
          <p:nvPr>
            <p:ph type="sldNum" sz="quarter" idx="12"/>
          </p:nvPr>
        </p:nvSpPr>
        <p:spPr/>
        <p:txBody>
          <a:bodyPr/>
          <a:lstStyle/>
          <a:p>
            <a:fld id="{CF86DD21-7E94-4A00-B1AE-F4C371FCE4CA}" type="slidenum">
              <a:rPr lang="en-US" smtClean="0"/>
              <a:t>‹#›</a:t>
            </a:fld>
            <a:endParaRPr lang="en-US"/>
          </a:p>
        </p:txBody>
      </p:sp>
    </p:spTree>
    <p:extLst>
      <p:ext uri="{BB962C8B-B14F-4D97-AF65-F5344CB8AC3E}">
        <p14:creationId xmlns:p14="http://schemas.microsoft.com/office/powerpoint/2010/main" val="12601204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C558521-88C2-4A27-86DF-84F9B2DDF3B5}"/>
              </a:ext>
            </a:extLst>
          </p:cNvPr>
          <p:cNvSpPr>
            <a:spLocks noGrp="1"/>
          </p:cNvSpPr>
          <p:nvPr>
            <p:ph type="dt" sz="half" idx="10"/>
          </p:nvPr>
        </p:nvSpPr>
        <p:spPr/>
        <p:txBody>
          <a:bodyPr/>
          <a:lstStyle/>
          <a:p>
            <a:fld id="{FC24E7C9-F56B-4567-B8EA-31F4384D7C1B}" type="datetimeFigureOut">
              <a:rPr lang="en-US" smtClean="0"/>
              <a:t>1/17/2024</a:t>
            </a:fld>
            <a:endParaRPr lang="en-US"/>
          </a:p>
        </p:txBody>
      </p:sp>
      <p:sp>
        <p:nvSpPr>
          <p:cNvPr id="3" name="Footer Placeholder 2">
            <a:extLst>
              <a:ext uri="{FF2B5EF4-FFF2-40B4-BE49-F238E27FC236}">
                <a16:creationId xmlns:a16="http://schemas.microsoft.com/office/drawing/2014/main" id="{A445E50D-1BCA-83FE-E757-FD6F66A21FD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582F31A-C5E7-A360-0642-E028913075D6}"/>
              </a:ext>
            </a:extLst>
          </p:cNvPr>
          <p:cNvSpPr>
            <a:spLocks noGrp="1"/>
          </p:cNvSpPr>
          <p:nvPr>
            <p:ph type="sldNum" sz="quarter" idx="12"/>
          </p:nvPr>
        </p:nvSpPr>
        <p:spPr/>
        <p:txBody>
          <a:bodyPr/>
          <a:lstStyle/>
          <a:p>
            <a:fld id="{CF86DD21-7E94-4A00-B1AE-F4C371FCE4CA}" type="slidenum">
              <a:rPr lang="en-US" smtClean="0"/>
              <a:t>‹#›</a:t>
            </a:fld>
            <a:endParaRPr lang="en-US"/>
          </a:p>
        </p:txBody>
      </p:sp>
    </p:spTree>
    <p:extLst>
      <p:ext uri="{BB962C8B-B14F-4D97-AF65-F5344CB8AC3E}">
        <p14:creationId xmlns:p14="http://schemas.microsoft.com/office/powerpoint/2010/main" val="18921097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73E03-B458-D993-B09D-6D086787271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4A35663-0FF5-A731-0946-8365924A7F9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94A7B49-101F-1B9E-5C5E-190D9FE7AB5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1D476C8-F7A1-25BE-CF66-06AF6A50CE65}"/>
              </a:ext>
            </a:extLst>
          </p:cNvPr>
          <p:cNvSpPr>
            <a:spLocks noGrp="1"/>
          </p:cNvSpPr>
          <p:nvPr>
            <p:ph type="dt" sz="half" idx="10"/>
          </p:nvPr>
        </p:nvSpPr>
        <p:spPr/>
        <p:txBody>
          <a:bodyPr/>
          <a:lstStyle/>
          <a:p>
            <a:fld id="{FC24E7C9-F56B-4567-B8EA-31F4384D7C1B}" type="datetimeFigureOut">
              <a:rPr lang="en-US" smtClean="0"/>
              <a:t>1/17/2024</a:t>
            </a:fld>
            <a:endParaRPr lang="en-US"/>
          </a:p>
        </p:txBody>
      </p:sp>
      <p:sp>
        <p:nvSpPr>
          <p:cNvPr id="6" name="Footer Placeholder 5">
            <a:extLst>
              <a:ext uri="{FF2B5EF4-FFF2-40B4-BE49-F238E27FC236}">
                <a16:creationId xmlns:a16="http://schemas.microsoft.com/office/drawing/2014/main" id="{88352F6F-D4CA-B727-6965-22E2E498324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0B2A99A-B81C-A1A2-B5D8-5BE987290A80}"/>
              </a:ext>
            </a:extLst>
          </p:cNvPr>
          <p:cNvSpPr>
            <a:spLocks noGrp="1"/>
          </p:cNvSpPr>
          <p:nvPr>
            <p:ph type="sldNum" sz="quarter" idx="12"/>
          </p:nvPr>
        </p:nvSpPr>
        <p:spPr/>
        <p:txBody>
          <a:bodyPr/>
          <a:lstStyle/>
          <a:p>
            <a:fld id="{CF86DD21-7E94-4A00-B1AE-F4C371FCE4CA}" type="slidenum">
              <a:rPr lang="en-US" smtClean="0"/>
              <a:t>‹#›</a:t>
            </a:fld>
            <a:endParaRPr lang="en-US"/>
          </a:p>
        </p:txBody>
      </p:sp>
    </p:spTree>
    <p:extLst>
      <p:ext uri="{BB962C8B-B14F-4D97-AF65-F5344CB8AC3E}">
        <p14:creationId xmlns:p14="http://schemas.microsoft.com/office/powerpoint/2010/main" val="42426303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B2D8FE-6C50-F299-1A3B-29138BACC76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FA9918A-30FF-9FC3-AAC4-92BE9883FC9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245E1D3-99C4-1946-18AA-BFAF519A033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0F01F28-B3E5-9F68-76FC-8BFCAF6A4F2B}"/>
              </a:ext>
            </a:extLst>
          </p:cNvPr>
          <p:cNvSpPr>
            <a:spLocks noGrp="1"/>
          </p:cNvSpPr>
          <p:nvPr>
            <p:ph type="dt" sz="half" idx="10"/>
          </p:nvPr>
        </p:nvSpPr>
        <p:spPr/>
        <p:txBody>
          <a:bodyPr/>
          <a:lstStyle/>
          <a:p>
            <a:fld id="{FC24E7C9-F56B-4567-B8EA-31F4384D7C1B}" type="datetimeFigureOut">
              <a:rPr lang="en-US" smtClean="0"/>
              <a:t>1/17/2024</a:t>
            </a:fld>
            <a:endParaRPr lang="en-US"/>
          </a:p>
        </p:txBody>
      </p:sp>
      <p:sp>
        <p:nvSpPr>
          <p:cNvPr id="6" name="Footer Placeholder 5">
            <a:extLst>
              <a:ext uri="{FF2B5EF4-FFF2-40B4-BE49-F238E27FC236}">
                <a16:creationId xmlns:a16="http://schemas.microsoft.com/office/drawing/2014/main" id="{9FF45B36-B197-55DD-756A-E3B32D71B21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64445C8-E6DE-FB7E-B3E1-12D1881A5AE7}"/>
              </a:ext>
            </a:extLst>
          </p:cNvPr>
          <p:cNvSpPr>
            <a:spLocks noGrp="1"/>
          </p:cNvSpPr>
          <p:nvPr>
            <p:ph type="sldNum" sz="quarter" idx="12"/>
          </p:nvPr>
        </p:nvSpPr>
        <p:spPr/>
        <p:txBody>
          <a:bodyPr/>
          <a:lstStyle/>
          <a:p>
            <a:fld id="{CF86DD21-7E94-4A00-B1AE-F4C371FCE4CA}" type="slidenum">
              <a:rPr lang="en-US" smtClean="0"/>
              <a:t>‹#›</a:t>
            </a:fld>
            <a:endParaRPr lang="en-US"/>
          </a:p>
        </p:txBody>
      </p:sp>
    </p:spTree>
    <p:extLst>
      <p:ext uri="{BB962C8B-B14F-4D97-AF65-F5344CB8AC3E}">
        <p14:creationId xmlns:p14="http://schemas.microsoft.com/office/powerpoint/2010/main" val="39648690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1200D94-3C77-3314-C909-EF9E045D7A7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CDB85C4-C227-FA75-B4B9-5DCDA48A321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BD0E49-9E32-31FD-A30B-D2FB3286762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FC24E7C9-F56B-4567-B8EA-31F4384D7C1B}" type="datetimeFigureOut">
              <a:rPr lang="en-US" smtClean="0"/>
              <a:t>1/17/2024</a:t>
            </a:fld>
            <a:endParaRPr lang="en-US"/>
          </a:p>
        </p:txBody>
      </p:sp>
      <p:sp>
        <p:nvSpPr>
          <p:cNvPr id="5" name="Footer Placeholder 4">
            <a:extLst>
              <a:ext uri="{FF2B5EF4-FFF2-40B4-BE49-F238E27FC236}">
                <a16:creationId xmlns:a16="http://schemas.microsoft.com/office/drawing/2014/main" id="{E05F37B0-07D0-AA89-7CB4-60F1651274C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3DE2851D-66FA-4900-B3DE-097EE6584E3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CF86DD21-7E94-4A00-B1AE-F4C371FCE4CA}" type="slidenum">
              <a:rPr lang="en-US" smtClean="0"/>
              <a:t>‹#›</a:t>
            </a:fld>
            <a:endParaRPr lang="en-US"/>
          </a:p>
        </p:txBody>
      </p:sp>
    </p:spTree>
    <p:extLst>
      <p:ext uri="{BB962C8B-B14F-4D97-AF65-F5344CB8AC3E}">
        <p14:creationId xmlns:p14="http://schemas.microsoft.com/office/powerpoint/2010/main" val="18409062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25007F1-B6FE-618C-6829-545B8772DA7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FBC856B-7D68-F07C-6AA0-17A45860E86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D0CB6F3-2359-6C80-58FE-1BD26ECE3F9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4881D62-9633-47B0-BDDE-C48763462EA5}" type="datetimeFigureOut">
              <a:rPr lang="en-US" smtClean="0"/>
              <a:t>1/17/2024</a:t>
            </a:fld>
            <a:endParaRPr lang="en-US"/>
          </a:p>
        </p:txBody>
      </p:sp>
      <p:sp>
        <p:nvSpPr>
          <p:cNvPr id="5" name="Footer Placeholder 4">
            <a:extLst>
              <a:ext uri="{FF2B5EF4-FFF2-40B4-BE49-F238E27FC236}">
                <a16:creationId xmlns:a16="http://schemas.microsoft.com/office/drawing/2014/main" id="{DDE08D6A-5021-D9D3-6588-78CB8A73AF7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3B02130-A0DB-71C1-662D-B2BEED5043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57E0AD1-CF02-493B-BF42-4932F46CAEB6}" type="slidenum">
              <a:rPr lang="en-US" smtClean="0"/>
              <a:t>‹#›</a:t>
            </a:fld>
            <a:endParaRPr lang="en-US"/>
          </a:p>
        </p:txBody>
      </p:sp>
    </p:spTree>
    <p:extLst>
      <p:ext uri="{BB962C8B-B14F-4D97-AF65-F5344CB8AC3E}">
        <p14:creationId xmlns:p14="http://schemas.microsoft.com/office/powerpoint/2010/main" val="30134028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jpe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hyperlink" Target="https://pixabay.com/en/thank-you-stamp-template-red-1656195/" TargetMode="External"/></Relationships>
</file>

<file path=ppt/slides/_rels/slide2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hyperlink" Target="https://www.wallpaperflare.com/search?wallpaper=praying+hands" TargetMode="External"/><Relationship Id="rId2" Type="http://schemas.openxmlformats.org/officeDocument/2006/relationships/image" Target="../media/image7.jp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hyperlink" Target="https://www.wallpaperflare.com/search?wallpaper=praying+hands"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3258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close-up of a leaf&#10;&#10;Description automatically generated">
            <a:extLst>
              <a:ext uri="{FF2B5EF4-FFF2-40B4-BE49-F238E27FC236}">
                <a16:creationId xmlns:a16="http://schemas.microsoft.com/office/drawing/2014/main" id="{50BBEEEF-ADD9-6B7C-897E-04FC1E1436B2}"/>
              </a:ext>
            </a:extLst>
          </p:cNvPr>
          <p:cNvPicPr>
            <a:picLocks noGrp="1" noRot="1" noChangeAspect="1" noMove="1" noResize="1" noEditPoints="1" noAdjustHandles="1" noChangeArrowheads="1" noChangeShapeType="1" noCrop="1"/>
          </p:cNvPicPr>
          <p:nvPr/>
        </p:nvPicPr>
        <p:blipFill rotWithShape="1">
          <a:blip r:embed="rId2">
            <a:extLst>
              <a:ext uri="{28A0092B-C50C-407E-A947-70E740481C1C}">
                <a14:useLocalDpi xmlns:a14="http://schemas.microsoft.com/office/drawing/2010/main" val="0"/>
              </a:ext>
            </a:extLst>
          </a:blip>
          <a:srcRect t="2464" b="3843"/>
          <a:stretch/>
        </p:blipFill>
        <p:spPr>
          <a:xfrm>
            <a:off x="810590" y="643467"/>
            <a:ext cx="10570819" cy="5571066"/>
          </a:xfrm>
          <a:prstGeom prst="rect">
            <a:avLst/>
          </a:prstGeom>
        </p:spPr>
      </p:pic>
    </p:spTree>
    <p:extLst>
      <p:ext uri="{BB962C8B-B14F-4D97-AF65-F5344CB8AC3E}">
        <p14:creationId xmlns:p14="http://schemas.microsoft.com/office/powerpoint/2010/main" val="38445207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Close up of a green leaf">
            <a:extLst>
              <a:ext uri="{FF2B5EF4-FFF2-40B4-BE49-F238E27FC236}">
                <a16:creationId xmlns:a16="http://schemas.microsoft.com/office/drawing/2014/main" id="{55F16CB3-90E1-EE7B-23F0-30E7E05950AF}"/>
              </a:ext>
            </a:extLst>
          </p:cNvPr>
          <p:cNvPicPr>
            <a:picLocks noGrp="1" noRot="1" noChangeAspect="1" noMove="1" noResize="1" noEditPoints="1" noAdjustHandles="1" noChangeArrowheads="1" noChangeShapeType="1" noCrop="1"/>
          </p:cNvPicPr>
          <p:nvPr/>
        </p:nvPicPr>
        <p:blipFill rotWithShape="1">
          <a:blip r:embed="rId2">
            <a:extLst>
              <a:ext uri="{28A0092B-C50C-407E-A947-70E740481C1C}">
                <a14:useLocalDpi xmlns:a14="http://schemas.microsoft.com/office/drawing/2010/main" val="0"/>
              </a:ext>
            </a:extLst>
          </a:blip>
          <a:srcRect l="2701"/>
          <a:stretch/>
        </p:blipFill>
        <p:spPr>
          <a:xfrm>
            <a:off x="1" y="10"/>
            <a:ext cx="11862683" cy="6857990"/>
          </a:xfrm>
          <a:custGeom>
            <a:avLst/>
            <a:gdLst/>
            <a:ahLst/>
            <a:cxnLst/>
            <a:rect l="l" t="t" r="r" b="b"/>
            <a:pathLst>
              <a:path w="11862683" h="6858000">
                <a:moveTo>
                  <a:pt x="0" y="0"/>
                </a:moveTo>
                <a:lnTo>
                  <a:pt x="4038600" y="0"/>
                </a:lnTo>
                <a:lnTo>
                  <a:pt x="4114800" y="0"/>
                </a:lnTo>
                <a:lnTo>
                  <a:pt x="4282294" y="0"/>
                </a:lnTo>
                <a:lnTo>
                  <a:pt x="6139260" y="0"/>
                </a:lnTo>
                <a:lnTo>
                  <a:pt x="6362810" y="0"/>
                </a:lnTo>
                <a:lnTo>
                  <a:pt x="7272221" y="0"/>
                </a:lnTo>
                <a:lnTo>
                  <a:pt x="10815342" y="0"/>
                </a:lnTo>
                <a:cubicBezTo>
                  <a:pt x="10709672" y="35571"/>
                  <a:pt x="10607020" y="78255"/>
                  <a:pt x="10501350" y="110269"/>
                </a:cubicBezTo>
                <a:cubicBezTo>
                  <a:pt x="10516447" y="145839"/>
                  <a:pt x="10531542" y="138725"/>
                  <a:pt x="10546639" y="135168"/>
                </a:cubicBezTo>
                <a:cubicBezTo>
                  <a:pt x="10637212" y="120941"/>
                  <a:pt x="10730806" y="110269"/>
                  <a:pt x="10818360" y="71141"/>
                </a:cubicBezTo>
                <a:cubicBezTo>
                  <a:pt x="10839496" y="64027"/>
                  <a:pt x="10863648" y="64027"/>
                  <a:pt x="10872705" y="88927"/>
                </a:cubicBezTo>
                <a:cubicBezTo>
                  <a:pt x="10887801" y="124497"/>
                  <a:pt x="10866668" y="145839"/>
                  <a:pt x="10845532" y="163625"/>
                </a:cubicBezTo>
                <a:cubicBezTo>
                  <a:pt x="10809304" y="195638"/>
                  <a:pt x="10767036" y="188525"/>
                  <a:pt x="10727787" y="192082"/>
                </a:cubicBezTo>
                <a:cubicBezTo>
                  <a:pt x="10619098" y="209867"/>
                  <a:pt x="10567772" y="259665"/>
                  <a:pt x="10543619" y="373491"/>
                </a:cubicBezTo>
                <a:cubicBezTo>
                  <a:pt x="10637212" y="327250"/>
                  <a:pt x="10730806" y="384162"/>
                  <a:pt x="10821380" y="352148"/>
                </a:cubicBezTo>
                <a:cubicBezTo>
                  <a:pt x="10845532" y="345034"/>
                  <a:pt x="10881763" y="355706"/>
                  <a:pt x="10869686" y="394834"/>
                </a:cubicBezTo>
                <a:cubicBezTo>
                  <a:pt x="10857610" y="430405"/>
                  <a:pt x="10818360" y="458860"/>
                  <a:pt x="10887801" y="451747"/>
                </a:cubicBezTo>
                <a:cubicBezTo>
                  <a:pt x="10939127" y="448189"/>
                  <a:pt x="10954222" y="405504"/>
                  <a:pt x="10969318" y="359262"/>
                </a:cubicBezTo>
                <a:cubicBezTo>
                  <a:pt x="10981394" y="334364"/>
                  <a:pt x="11014605" y="320135"/>
                  <a:pt x="11038758" y="334364"/>
                </a:cubicBezTo>
                <a:cubicBezTo>
                  <a:pt x="11068949" y="348592"/>
                  <a:pt x="11059892" y="387720"/>
                  <a:pt x="11059892" y="416176"/>
                </a:cubicBezTo>
                <a:cubicBezTo>
                  <a:pt x="11062912" y="469532"/>
                  <a:pt x="11038758" y="494431"/>
                  <a:pt x="10996491" y="505101"/>
                </a:cubicBezTo>
                <a:cubicBezTo>
                  <a:pt x="10945164" y="519330"/>
                  <a:pt x="10893840" y="537116"/>
                  <a:pt x="10827418" y="558458"/>
                </a:cubicBezTo>
                <a:cubicBezTo>
                  <a:pt x="10899878" y="594028"/>
                  <a:pt x="10954222" y="586915"/>
                  <a:pt x="11008566" y="558458"/>
                </a:cubicBezTo>
                <a:cubicBezTo>
                  <a:pt x="11074988" y="526444"/>
                  <a:pt x="11162542" y="483759"/>
                  <a:pt x="11216886" y="522887"/>
                </a:cubicBezTo>
                <a:cubicBezTo>
                  <a:pt x="11298403" y="579800"/>
                  <a:pt x="11364824" y="544229"/>
                  <a:pt x="11437284" y="533558"/>
                </a:cubicBezTo>
                <a:cubicBezTo>
                  <a:pt x="11588242" y="512216"/>
                  <a:pt x="11494648" y="480203"/>
                  <a:pt x="11645605" y="462417"/>
                </a:cubicBezTo>
                <a:cubicBezTo>
                  <a:pt x="11705988" y="455303"/>
                  <a:pt x="11769390" y="426847"/>
                  <a:pt x="11856944" y="465975"/>
                </a:cubicBezTo>
                <a:cubicBezTo>
                  <a:pt x="11461437" y="672284"/>
                  <a:pt x="11274250" y="658055"/>
                  <a:pt x="10921012" y="910606"/>
                </a:cubicBezTo>
                <a:cubicBezTo>
                  <a:pt x="10936107" y="935506"/>
                  <a:pt x="10951202" y="924835"/>
                  <a:pt x="10966299" y="921277"/>
                </a:cubicBezTo>
                <a:cubicBezTo>
                  <a:pt x="10990452" y="917720"/>
                  <a:pt x="11020644" y="903491"/>
                  <a:pt x="11026682" y="949734"/>
                </a:cubicBezTo>
                <a:cubicBezTo>
                  <a:pt x="11029702" y="985305"/>
                  <a:pt x="11011585" y="1003089"/>
                  <a:pt x="10981394" y="1006647"/>
                </a:cubicBezTo>
                <a:cubicBezTo>
                  <a:pt x="10893840" y="1020875"/>
                  <a:pt x="10815342" y="1070674"/>
                  <a:pt x="10736844" y="1113358"/>
                </a:cubicBezTo>
                <a:cubicBezTo>
                  <a:pt x="10700615" y="1131144"/>
                  <a:pt x="10661366" y="1156043"/>
                  <a:pt x="10676462" y="1220069"/>
                </a:cubicBezTo>
                <a:cubicBezTo>
                  <a:pt x="10706652" y="1237855"/>
                  <a:pt x="10727787" y="1212955"/>
                  <a:pt x="10751940" y="1209399"/>
                </a:cubicBezTo>
                <a:cubicBezTo>
                  <a:pt x="10776093" y="1205842"/>
                  <a:pt x="10833457" y="1220069"/>
                  <a:pt x="10818360" y="1230741"/>
                </a:cubicBezTo>
                <a:cubicBezTo>
                  <a:pt x="10748920" y="1269868"/>
                  <a:pt x="10875724" y="1365909"/>
                  <a:pt x="10791190" y="1365909"/>
                </a:cubicBezTo>
                <a:cubicBezTo>
                  <a:pt x="10652309" y="1365909"/>
                  <a:pt x="10576830" y="1536647"/>
                  <a:pt x="10443988" y="1540204"/>
                </a:cubicBezTo>
                <a:cubicBezTo>
                  <a:pt x="10422854" y="1540204"/>
                  <a:pt x="10413797" y="1572219"/>
                  <a:pt x="10413797" y="1597117"/>
                </a:cubicBezTo>
                <a:cubicBezTo>
                  <a:pt x="10413797" y="1629132"/>
                  <a:pt x="10434930" y="1632688"/>
                  <a:pt x="10456064" y="1636245"/>
                </a:cubicBezTo>
                <a:cubicBezTo>
                  <a:pt x="10489275" y="1639802"/>
                  <a:pt x="10525504" y="1597117"/>
                  <a:pt x="10567772" y="1657587"/>
                </a:cubicBezTo>
                <a:cubicBezTo>
                  <a:pt x="10489275" y="1693158"/>
                  <a:pt x="10407758" y="1728729"/>
                  <a:pt x="10410777" y="1849668"/>
                </a:cubicBezTo>
                <a:cubicBezTo>
                  <a:pt x="10410777" y="1881683"/>
                  <a:pt x="10377566" y="1895910"/>
                  <a:pt x="10353413" y="1903025"/>
                </a:cubicBezTo>
                <a:cubicBezTo>
                  <a:pt x="10311146" y="1917252"/>
                  <a:pt x="10277935" y="1938595"/>
                  <a:pt x="10253782" y="1984836"/>
                </a:cubicBezTo>
                <a:cubicBezTo>
                  <a:pt x="10253782" y="1995507"/>
                  <a:pt x="10253782" y="2002622"/>
                  <a:pt x="10253782" y="2013292"/>
                </a:cubicBezTo>
                <a:cubicBezTo>
                  <a:pt x="10259820" y="2123562"/>
                  <a:pt x="10320202" y="2120004"/>
                  <a:pt x="10386624" y="2102219"/>
                </a:cubicBezTo>
                <a:cubicBezTo>
                  <a:pt x="10465122" y="2080877"/>
                  <a:pt x="10543619" y="2038192"/>
                  <a:pt x="10628156" y="2077320"/>
                </a:cubicBezTo>
                <a:cubicBezTo>
                  <a:pt x="10510408" y="2130676"/>
                  <a:pt x="10380586" y="2134233"/>
                  <a:pt x="10271896" y="2208931"/>
                </a:cubicBezTo>
                <a:cubicBezTo>
                  <a:pt x="10676462" y="2223159"/>
                  <a:pt x="11032720" y="1984836"/>
                  <a:pt x="11425208" y="1892353"/>
                </a:cubicBezTo>
                <a:cubicBezTo>
                  <a:pt x="11413131" y="1952823"/>
                  <a:pt x="11379920" y="1967051"/>
                  <a:pt x="11352748" y="1974165"/>
                </a:cubicBezTo>
                <a:cubicBezTo>
                  <a:pt x="11207830" y="2020407"/>
                  <a:pt x="11081026" y="2112891"/>
                  <a:pt x="10948184" y="2191146"/>
                </a:cubicBezTo>
                <a:cubicBezTo>
                  <a:pt x="10893840" y="2223159"/>
                  <a:pt x="10854590" y="2258731"/>
                  <a:pt x="10833457" y="2326314"/>
                </a:cubicBezTo>
                <a:cubicBezTo>
                  <a:pt x="10815342" y="2390340"/>
                  <a:pt x="10779112" y="2418796"/>
                  <a:pt x="10712690" y="2401012"/>
                </a:cubicBezTo>
                <a:cubicBezTo>
                  <a:pt x="10658346" y="2386784"/>
                  <a:pt x="10600982" y="2393898"/>
                  <a:pt x="10543619" y="2401012"/>
                </a:cubicBezTo>
                <a:cubicBezTo>
                  <a:pt x="10480218" y="2408126"/>
                  <a:pt x="10407758" y="2479267"/>
                  <a:pt x="10422854" y="2518395"/>
                </a:cubicBezTo>
                <a:cubicBezTo>
                  <a:pt x="10453044" y="2582422"/>
                  <a:pt x="10504370" y="2550408"/>
                  <a:pt x="10546639" y="2543294"/>
                </a:cubicBezTo>
                <a:cubicBezTo>
                  <a:pt x="10597964" y="2536181"/>
                  <a:pt x="10691556" y="2518395"/>
                  <a:pt x="10691556" y="2525509"/>
                </a:cubicBezTo>
                <a:cubicBezTo>
                  <a:pt x="10724768" y="2685576"/>
                  <a:pt x="10800246" y="2564636"/>
                  <a:pt x="10854590" y="2564636"/>
                </a:cubicBezTo>
                <a:cubicBezTo>
                  <a:pt x="10905916" y="2564636"/>
                  <a:pt x="10957241" y="2546851"/>
                  <a:pt x="11005548" y="2532623"/>
                </a:cubicBezTo>
                <a:cubicBezTo>
                  <a:pt x="11068949" y="2514837"/>
                  <a:pt x="11126312" y="2546851"/>
                  <a:pt x="11186696" y="2553965"/>
                </a:cubicBezTo>
                <a:cubicBezTo>
                  <a:pt x="11241040" y="2561080"/>
                  <a:pt x="11210850" y="2653563"/>
                  <a:pt x="11244060" y="2692689"/>
                </a:cubicBezTo>
                <a:cubicBezTo>
                  <a:pt x="11250097" y="2703362"/>
                  <a:pt x="11256136" y="2703362"/>
                  <a:pt x="11262174" y="2703362"/>
                </a:cubicBezTo>
                <a:cubicBezTo>
                  <a:pt x="11280289" y="2980812"/>
                  <a:pt x="11597299" y="2913227"/>
                  <a:pt x="11597299" y="2923898"/>
                </a:cubicBezTo>
                <a:cubicBezTo>
                  <a:pt x="11624471" y="2941684"/>
                  <a:pt x="11657682" y="2899000"/>
                  <a:pt x="11690892" y="2941684"/>
                </a:cubicBezTo>
                <a:cubicBezTo>
                  <a:pt x="11548993" y="3137322"/>
                  <a:pt x="11331614" y="3183563"/>
                  <a:pt x="11138390" y="3329402"/>
                </a:cubicBezTo>
                <a:cubicBezTo>
                  <a:pt x="11298403" y="3379202"/>
                  <a:pt x="11391998" y="3208463"/>
                  <a:pt x="11509744" y="3229805"/>
                </a:cubicBezTo>
                <a:cubicBezTo>
                  <a:pt x="11567107" y="3283162"/>
                  <a:pt x="11395016" y="3368530"/>
                  <a:pt x="11561068" y="3393429"/>
                </a:cubicBezTo>
                <a:cubicBezTo>
                  <a:pt x="11488610" y="3439672"/>
                  <a:pt x="11437284" y="3485914"/>
                  <a:pt x="11385959" y="3539269"/>
                </a:cubicBezTo>
                <a:cubicBezTo>
                  <a:pt x="11298403" y="3635309"/>
                  <a:pt x="11280289" y="3699337"/>
                  <a:pt x="11322556" y="3827390"/>
                </a:cubicBezTo>
                <a:cubicBezTo>
                  <a:pt x="11349730" y="3912759"/>
                  <a:pt x="11388978" y="3991015"/>
                  <a:pt x="11352748" y="4090612"/>
                </a:cubicBezTo>
                <a:cubicBezTo>
                  <a:pt x="11328595" y="4158196"/>
                  <a:pt x="11337653" y="4204438"/>
                  <a:pt x="11428226" y="4172424"/>
                </a:cubicBezTo>
                <a:cubicBezTo>
                  <a:pt x="11524840" y="4140411"/>
                  <a:pt x="11561068" y="4200882"/>
                  <a:pt x="11536915" y="4321821"/>
                </a:cubicBezTo>
                <a:cubicBezTo>
                  <a:pt x="11521821" y="4400076"/>
                  <a:pt x="11536915" y="4424975"/>
                  <a:pt x="11603338" y="4414305"/>
                </a:cubicBezTo>
                <a:cubicBezTo>
                  <a:pt x="11675796" y="4403633"/>
                  <a:pt x="11745236" y="4353835"/>
                  <a:pt x="11835811" y="4378734"/>
                </a:cubicBezTo>
                <a:cubicBezTo>
                  <a:pt x="11763352" y="4521016"/>
                  <a:pt x="11609374" y="4478331"/>
                  <a:pt x="11524840" y="4613499"/>
                </a:cubicBezTo>
                <a:cubicBezTo>
                  <a:pt x="11624471" y="4613499"/>
                  <a:pt x="11702969" y="4613499"/>
                  <a:pt x="11775427" y="4585042"/>
                </a:cubicBezTo>
                <a:cubicBezTo>
                  <a:pt x="11805619" y="4574373"/>
                  <a:pt x="11838830" y="4560144"/>
                  <a:pt x="11856944" y="4602828"/>
                </a:cubicBezTo>
                <a:cubicBezTo>
                  <a:pt x="11878080" y="4652628"/>
                  <a:pt x="11835811" y="4670412"/>
                  <a:pt x="11811658" y="4677526"/>
                </a:cubicBezTo>
                <a:cubicBezTo>
                  <a:pt x="11742216" y="4702425"/>
                  <a:pt x="11687874" y="4759339"/>
                  <a:pt x="11627490" y="4805580"/>
                </a:cubicBezTo>
                <a:cubicBezTo>
                  <a:pt x="11497668" y="4905177"/>
                  <a:pt x="11355767" y="4990547"/>
                  <a:pt x="11247078" y="5154171"/>
                </a:cubicBezTo>
                <a:cubicBezTo>
                  <a:pt x="11382940" y="5111487"/>
                  <a:pt x="11485590" y="5011889"/>
                  <a:pt x="11615414" y="4994104"/>
                </a:cubicBezTo>
                <a:cubicBezTo>
                  <a:pt x="11503704" y="5143500"/>
                  <a:pt x="11361806" y="5243097"/>
                  <a:pt x="11228964" y="5353367"/>
                </a:cubicBezTo>
                <a:cubicBezTo>
                  <a:pt x="11189714" y="5385379"/>
                  <a:pt x="11150466" y="5406721"/>
                  <a:pt x="11144428" y="5474306"/>
                </a:cubicBezTo>
                <a:cubicBezTo>
                  <a:pt x="11126312" y="5605917"/>
                  <a:pt x="11078008" y="5712629"/>
                  <a:pt x="10969318" y="5769542"/>
                </a:cubicBezTo>
                <a:cubicBezTo>
                  <a:pt x="10969318" y="5769542"/>
                  <a:pt x="10975356" y="5790884"/>
                  <a:pt x="10978374" y="5801555"/>
                </a:cubicBezTo>
                <a:cubicBezTo>
                  <a:pt x="11044797" y="5805112"/>
                  <a:pt x="11096122" y="5726858"/>
                  <a:pt x="11177639" y="5755314"/>
                </a:cubicBezTo>
                <a:cubicBezTo>
                  <a:pt x="11096122" y="5862025"/>
                  <a:pt x="11029702" y="5954508"/>
                  <a:pt x="10917992" y="6004307"/>
                </a:cubicBezTo>
                <a:cubicBezTo>
                  <a:pt x="10827418" y="6043434"/>
                  <a:pt x="10715710" y="6068335"/>
                  <a:pt x="10649289" y="6196388"/>
                </a:cubicBezTo>
                <a:cubicBezTo>
                  <a:pt x="10724768" y="6221287"/>
                  <a:pt x="10782132" y="6189274"/>
                  <a:pt x="10839496" y="6167932"/>
                </a:cubicBezTo>
                <a:cubicBezTo>
                  <a:pt x="10927050" y="6132361"/>
                  <a:pt x="11014605" y="6093234"/>
                  <a:pt x="11102160" y="6057663"/>
                </a:cubicBezTo>
                <a:cubicBezTo>
                  <a:pt x="11135372" y="6043434"/>
                  <a:pt x="11171600" y="6036320"/>
                  <a:pt x="11192734" y="6100347"/>
                </a:cubicBezTo>
                <a:cubicBezTo>
                  <a:pt x="11081026" y="6114575"/>
                  <a:pt x="11014605" y="6199945"/>
                  <a:pt x="10945164" y="6281757"/>
                </a:cubicBezTo>
                <a:cubicBezTo>
                  <a:pt x="10905916" y="6327999"/>
                  <a:pt x="10872705" y="6388469"/>
                  <a:pt x="10803265" y="6367127"/>
                </a:cubicBezTo>
                <a:cubicBezTo>
                  <a:pt x="10767036" y="6356456"/>
                  <a:pt x="10742882" y="6388469"/>
                  <a:pt x="10745901" y="6431153"/>
                </a:cubicBezTo>
                <a:cubicBezTo>
                  <a:pt x="10760998" y="6580550"/>
                  <a:pt x="10673442" y="6630349"/>
                  <a:pt x="10582868" y="6658805"/>
                </a:cubicBezTo>
                <a:cubicBezTo>
                  <a:pt x="10450026" y="6701489"/>
                  <a:pt x="10332280" y="6786859"/>
                  <a:pt x="10208496" y="6858000"/>
                </a:cubicBezTo>
                <a:lnTo>
                  <a:pt x="7272221" y="6858000"/>
                </a:lnTo>
                <a:lnTo>
                  <a:pt x="6362810" y="6858000"/>
                </a:lnTo>
                <a:lnTo>
                  <a:pt x="6139260" y="6858000"/>
                </a:lnTo>
                <a:lnTo>
                  <a:pt x="4282294" y="6858000"/>
                </a:lnTo>
                <a:lnTo>
                  <a:pt x="4114800" y="6858000"/>
                </a:lnTo>
                <a:lnTo>
                  <a:pt x="4038600" y="6858000"/>
                </a:lnTo>
                <a:lnTo>
                  <a:pt x="0" y="6858000"/>
                </a:lnTo>
                <a:close/>
              </a:path>
            </a:pathLst>
          </a:custGeom>
        </p:spPr>
      </p:pic>
      <p:sp>
        <p:nvSpPr>
          <p:cNvPr id="4" name="TextBox 3">
            <a:extLst>
              <a:ext uri="{FF2B5EF4-FFF2-40B4-BE49-F238E27FC236}">
                <a16:creationId xmlns:a16="http://schemas.microsoft.com/office/drawing/2014/main" id="{573BE307-DCA7-A9D4-C102-DCB69CD21A08}"/>
              </a:ext>
            </a:extLst>
          </p:cNvPr>
          <p:cNvSpPr txBox="1"/>
          <p:nvPr/>
        </p:nvSpPr>
        <p:spPr>
          <a:xfrm>
            <a:off x="1614005" y="191018"/>
            <a:ext cx="7532831" cy="830997"/>
          </a:xfrm>
          <a:prstGeom prst="rect">
            <a:avLst/>
          </a:prstGeom>
          <a:noFill/>
        </p:spPr>
        <p:txBody>
          <a:bodyPr wrap="none" rtlCol="0">
            <a:spAutoFit/>
          </a:bodyPr>
          <a:lstStyle/>
          <a:p>
            <a:r>
              <a:rPr lang="en-US" sz="4800" b="1" u="sng" dirty="0">
                <a:solidFill>
                  <a:schemeClr val="bg1"/>
                </a:solidFill>
                <a:latin typeface="ADLaM Display" panose="020F0502020204030204" pitchFamily="2" charset="0"/>
                <a:ea typeface="ADLaM Display" panose="020F0502020204030204" pitchFamily="2" charset="0"/>
                <a:cs typeface="ADLaM Display" panose="020F0502020204030204" pitchFamily="2" charset="0"/>
              </a:rPr>
              <a:t>THE NATURE OF PRAYER!</a:t>
            </a:r>
          </a:p>
        </p:txBody>
      </p:sp>
      <p:sp>
        <p:nvSpPr>
          <p:cNvPr id="7" name="Content Placeholder 6">
            <a:extLst>
              <a:ext uri="{FF2B5EF4-FFF2-40B4-BE49-F238E27FC236}">
                <a16:creationId xmlns:a16="http://schemas.microsoft.com/office/drawing/2014/main" id="{38F770DB-1ECD-63E1-784B-63B75451A73B}"/>
              </a:ext>
            </a:extLst>
          </p:cNvPr>
          <p:cNvSpPr>
            <a:spLocks noGrp="1"/>
          </p:cNvSpPr>
          <p:nvPr>
            <p:ph sz="half" idx="1"/>
          </p:nvPr>
        </p:nvSpPr>
        <p:spPr>
          <a:xfrm>
            <a:off x="198820" y="1467036"/>
            <a:ext cx="5181600" cy="4351338"/>
          </a:xfrm>
        </p:spPr>
        <p:txBody>
          <a:bodyPr>
            <a:normAutofit lnSpcReduction="10000"/>
          </a:bodyPr>
          <a:lstStyle/>
          <a:p>
            <a:r>
              <a:rPr lang="en-US" sz="2800" dirty="0">
                <a:solidFill>
                  <a:schemeClr val="bg1"/>
                </a:solidFill>
              </a:rPr>
              <a:t>1. </a:t>
            </a:r>
            <a:r>
              <a:rPr lang="en-US" sz="2800" b="1" u="sng" dirty="0">
                <a:solidFill>
                  <a:schemeClr val="bg1"/>
                </a:solidFill>
              </a:rPr>
              <a:t>Prayer</a:t>
            </a:r>
            <a:r>
              <a:rPr lang="en-US" sz="2800" dirty="0">
                <a:solidFill>
                  <a:schemeClr val="bg1"/>
                </a:solidFill>
              </a:rPr>
              <a:t> is the expression of humanity’s relationship with God and participation in His purpose. </a:t>
            </a:r>
          </a:p>
          <a:p>
            <a:r>
              <a:rPr lang="en-US" sz="2800" dirty="0">
                <a:solidFill>
                  <a:schemeClr val="bg1"/>
                </a:solidFill>
              </a:rPr>
              <a:t>2.</a:t>
            </a:r>
            <a:r>
              <a:rPr lang="en-US" sz="2800" u="sng" dirty="0">
                <a:solidFill>
                  <a:schemeClr val="bg1"/>
                </a:solidFill>
              </a:rPr>
              <a:t> </a:t>
            </a:r>
            <a:r>
              <a:rPr lang="en-US" sz="2800" b="1" u="sng" dirty="0">
                <a:solidFill>
                  <a:schemeClr val="bg1"/>
                </a:solidFill>
              </a:rPr>
              <a:t>Prayer</a:t>
            </a:r>
            <a:r>
              <a:rPr lang="en-US" sz="2800" u="sng" dirty="0">
                <a:solidFill>
                  <a:schemeClr val="bg1"/>
                </a:solidFill>
              </a:rPr>
              <a:t> </a:t>
            </a:r>
            <a:r>
              <a:rPr lang="en-US" sz="2800" dirty="0">
                <a:solidFill>
                  <a:schemeClr val="bg1"/>
                </a:solidFill>
              </a:rPr>
              <a:t>is an expression of the beloved community and relationship of love with God. </a:t>
            </a:r>
          </a:p>
          <a:p>
            <a:r>
              <a:rPr lang="en-US" sz="2800" dirty="0">
                <a:solidFill>
                  <a:schemeClr val="bg1"/>
                </a:solidFill>
              </a:rPr>
              <a:t>3. </a:t>
            </a:r>
            <a:r>
              <a:rPr lang="en-US" sz="2800" b="1" u="sng" dirty="0">
                <a:solidFill>
                  <a:schemeClr val="bg1"/>
                </a:solidFill>
              </a:rPr>
              <a:t>Prayer</a:t>
            </a:r>
            <a:r>
              <a:rPr lang="en-US" sz="2800" dirty="0">
                <a:solidFill>
                  <a:schemeClr val="bg1"/>
                </a:solidFill>
              </a:rPr>
              <a:t> is humanity’s vehicle of the soul and spirit by which humanity communes with the invisible God. </a:t>
            </a:r>
          </a:p>
          <a:p>
            <a:endParaRPr lang="en-US" dirty="0">
              <a:solidFill>
                <a:schemeClr val="bg1"/>
              </a:solidFill>
            </a:endParaRPr>
          </a:p>
        </p:txBody>
      </p:sp>
      <p:sp>
        <p:nvSpPr>
          <p:cNvPr id="13" name="Content Placeholder 12">
            <a:extLst>
              <a:ext uri="{FF2B5EF4-FFF2-40B4-BE49-F238E27FC236}">
                <a16:creationId xmlns:a16="http://schemas.microsoft.com/office/drawing/2014/main" id="{5E10316E-687E-4BD2-92CE-7C26F44EF837}"/>
              </a:ext>
            </a:extLst>
          </p:cNvPr>
          <p:cNvSpPr>
            <a:spLocks noGrp="1"/>
          </p:cNvSpPr>
          <p:nvPr>
            <p:ph sz="half" idx="2"/>
          </p:nvPr>
        </p:nvSpPr>
        <p:spPr>
          <a:xfrm>
            <a:off x="5326632" y="1467036"/>
            <a:ext cx="5181600" cy="4351338"/>
          </a:xfrm>
        </p:spPr>
        <p:txBody>
          <a:bodyPr>
            <a:normAutofit lnSpcReduction="10000"/>
          </a:bodyPr>
          <a:lstStyle/>
          <a:p>
            <a:r>
              <a:rPr lang="en-US" sz="2800" dirty="0">
                <a:solidFill>
                  <a:schemeClr val="bg1"/>
                </a:solidFill>
              </a:rPr>
              <a:t>4. </a:t>
            </a:r>
            <a:r>
              <a:rPr lang="en-US" sz="2800" b="1" u="sng" dirty="0">
                <a:solidFill>
                  <a:schemeClr val="bg1"/>
                </a:solidFill>
              </a:rPr>
              <a:t>Prayer is not optional </a:t>
            </a:r>
            <a:r>
              <a:rPr lang="en-US" sz="2800" dirty="0">
                <a:solidFill>
                  <a:schemeClr val="bg1"/>
                </a:solidFill>
              </a:rPr>
              <a:t>– When God gave man dominion, He gave him the freedom to legally function as the authority on this planet   (Psalm 33:11).</a:t>
            </a:r>
          </a:p>
          <a:p>
            <a:r>
              <a:rPr lang="en-US" sz="2800" dirty="0">
                <a:solidFill>
                  <a:schemeClr val="bg1"/>
                </a:solidFill>
              </a:rPr>
              <a:t>5. </a:t>
            </a:r>
            <a:r>
              <a:rPr lang="en-US" sz="2800" b="1" u="sng" dirty="0">
                <a:solidFill>
                  <a:schemeClr val="bg1"/>
                </a:solidFill>
              </a:rPr>
              <a:t>Prayer</a:t>
            </a:r>
            <a:r>
              <a:rPr lang="en-US" sz="2800" u="sng" dirty="0">
                <a:solidFill>
                  <a:schemeClr val="bg1"/>
                </a:solidFill>
              </a:rPr>
              <a:t> </a:t>
            </a:r>
            <a:r>
              <a:rPr lang="en-US" sz="2800" dirty="0">
                <a:solidFill>
                  <a:schemeClr val="bg1"/>
                </a:solidFill>
              </a:rPr>
              <a:t>is essential for God’s will to be done in the earth. Prayer is mandatory for spiritual progress and victory in our individual lives and the world at large. </a:t>
            </a:r>
          </a:p>
          <a:p>
            <a:endParaRPr lang="en-US" dirty="0">
              <a:solidFill>
                <a:schemeClr val="bg1"/>
              </a:solidFill>
            </a:endParaRPr>
          </a:p>
        </p:txBody>
      </p:sp>
    </p:spTree>
    <p:extLst>
      <p:ext uri="{BB962C8B-B14F-4D97-AF65-F5344CB8AC3E}">
        <p14:creationId xmlns:p14="http://schemas.microsoft.com/office/powerpoint/2010/main" val="16090266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Picture 2" descr="50 Prayer Quotes To Inspire You - Parade">
            <a:extLst>
              <a:ext uri="{FF2B5EF4-FFF2-40B4-BE49-F238E27FC236}">
                <a16:creationId xmlns:a16="http://schemas.microsoft.com/office/drawing/2014/main" id="{11EAF89C-2434-B9CA-EBC3-8B6C14960927}"/>
              </a:ext>
            </a:extLst>
          </p:cNvPr>
          <p:cNvPicPr>
            <a:picLocks noGrp="1" noRot="1" noChangeAspect="1" noMove="1" noResize="1" noEditPoints="1" noAdjustHandles="1" noChangeArrowheads="1" noChangeShapeType="1" noCrop="1"/>
          </p:cNvPicPr>
          <p:nvPr/>
        </p:nvPicPr>
        <p:blipFill rotWithShape="1">
          <a:blip r:embed="rId2">
            <a:extLst>
              <a:ext uri="{28A0092B-C50C-407E-A947-70E740481C1C}">
                <a14:useLocalDpi xmlns:a14="http://schemas.microsoft.com/office/drawing/2010/main" val="0"/>
              </a:ext>
            </a:extLst>
          </a:blip>
          <a:srcRect/>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2055" name="Freeform: Shape 2054">
            <a:extLst>
              <a:ext uri="{FF2B5EF4-FFF2-40B4-BE49-F238E27FC236}">
                <a16:creationId xmlns:a16="http://schemas.microsoft.com/office/drawing/2014/main" id="{22C6C9C9-83BF-4A6C-A1BF-C1735C61B4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6524" y="1"/>
            <a:ext cx="7295477" cy="6853457"/>
          </a:xfrm>
          <a:custGeom>
            <a:avLst/>
            <a:gdLst>
              <a:gd name="connsiteX0" fmla="*/ 2113864 w 7295477"/>
              <a:gd name="connsiteY0" fmla="*/ 0 h 6853457"/>
              <a:gd name="connsiteX1" fmla="*/ 5731689 w 7295477"/>
              <a:gd name="connsiteY1" fmla="*/ 0 h 6853457"/>
              <a:gd name="connsiteX2" fmla="*/ 5792604 w 7295477"/>
              <a:gd name="connsiteY2" fmla="*/ 31199 h 6853457"/>
              <a:gd name="connsiteX3" fmla="*/ 7277638 w 7295477"/>
              <a:gd name="connsiteY3" fmla="*/ 1446415 h 6853457"/>
              <a:gd name="connsiteX4" fmla="*/ 7295477 w 7295477"/>
              <a:gd name="connsiteY4" fmla="*/ 1478103 h 6853457"/>
              <a:gd name="connsiteX5" fmla="*/ 7295477 w 7295477"/>
              <a:gd name="connsiteY5" fmla="*/ 5482224 h 6853457"/>
              <a:gd name="connsiteX6" fmla="*/ 7195301 w 7295477"/>
              <a:gd name="connsiteY6" fmla="*/ 5644337 h 6853457"/>
              <a:gd name="connsiteX7" fmla="*/ 5956878 w 7295477"/>
              <a:gd name="connsiteY7" fmla="*/ 6835380 h 6853457"/>
              <a:gd name="connsiteX8" fmla="*/ 5925438 w 7295477"/>
              <a:gd name="connsiteY8" fmla="*/ 6853457 h 6853457"/>
              <a:gd name="connsiteX9" fmla="*/ 1920114 w 7295477"/>
              <a:gd name="connsiteY9" fmla="*/ 6853457 h 6853457"/>
              <a:gd name="connsiteX10" fmla="*/ 1888674 w 7295477"/>
              <a:gd name="connsiteY10" fmla="*/ 6835380 h 6853457"/>
              <a:gd name="connsiteX11" fmla="*/ 0 w 7295477"/>
              <a:gd name="connsiteY11" fmla="*/ 3480517 h 6853457"/>
              <a:gd name="connsiteX12" fmla="*/ 2052949 w 7295477"/>
              <a:gd name="connsiteY12" fmla="*/ 31199 h 6853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95477" h="6853457">
                <a:moveTo>
                  <a:pt x="2113864" y="0"/>
                </a:moveTo>
                <a:lnTo>
                  <a:pt x="5731689" y="0"/>
                </a:lnTo>
                <a:lnTo>
                  <a:pt x="5792604" y="31199"/>
                </a:lnTo>
                <a:cubicBezTo>
                  <a:pt x="6404018" y="363339"/>
                  <a:pt x="6917255" y="853303"/>
                  <a:pt x="7277638" y="1446415"/>
                </a:cubicBezTo>
                <a:lnTo>
                  <a:pt x="7295477" y="1478103"/>
                </a:lnTo>
                <a:lnTo>
                  <a:pt x="7295477" y="5482224"/>
                </a:lnTo>
                <a:lnTo>
                  <a:pt x="7195301" y="5644337"/>
                </a:lnTo>
                <a:cubicBezTo>
                  <a:pt x="6875688" y="6126745"/>
                  <a:pt x="6452261" y="6534378"/>
                  <a:pt x="5956878" y="6835380"/>
                </a:cubicBezTo>
                <a:lnTo>
                  <a:pt x="5925438" y="6853457"/>
                </a:lnTo>
                <a:lnTo>
                  <a:pt x="1920114" y="6853457"/>
                </a:lnTo>
                <a:lnTo>
                  <a:pt x="1888674" y="6835380"/>
                </a:lnTo>
                <a:cubicBezTo>
                  <a:pt x="756370" y="6147375"/>
                  <a:pt x="0" y="4902276"/>
                  <a:pt x="0" y="3480517"/>
                </a:cubicBezTo>
                <a:cubicBezTo>
                  <a:pt x="0" y="1991056"/>
                  <a:pt x="830121" y="695479"/>
                  <a:pt x="2052949" y="31199"/>
                </a:cubicBez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 name="Picture 2" descr="A green leafy object with text&#10;&#10;Description automatically generated with medium confidence">
            <a:extLst>
              <a:ext uri="{FF2B5EF4-FFF2-40B4-BE49-F238E27FC236}">
                <a16:creationId xmlns:a16="http://schemas.microsoft.com/office/drawing/2014/main" id="{13BBCC1F-B678-FCE1-392B-02F6EAEFE171}"/>
              </a:ext>
            </a:extLst>
          </p:cNvPr>
          <p:cNvPicPr>
            <a:picLocks noGrp="1" noRot="1" noChangeAspect="1" noMove="1" noResize="1" noEditPoints="1" noAdjustHandles="1" noChangeArrowheads="1" noChangeShapeType="1" noCrop="1"/>
          </p:cNvPicPr>
          <p:nvPr/>
        </p:nvPicPr>
        <p:blipFill rotWithShape="1">
          <a:blip r:embed="rId3">
            <a:extLst>
              <a:ext uri="{28A0092B-C50C-407E-A947-70E740481C1C}">
                <a14:useLocalDpi xmlns:a14="http://schemas.microsoft.com/office/drawing/2010/main" val="0"/>
              </a:ext>
            </a:extLst>
          </a:blip>
          <a:srcRect l="12501" r="28988" b="1"/>
          <a:stretch/>
        </p:blipFill>
        <p:spPr>
          <a:xfrm>
            <a:off x="5063089" y="1"/>
            <a:ext cx="7128913" cy="6853457"/>
          </a:xfrm>
          <a:custGeom>
            <a:avLst/>
            <a:gdLst/>
            <a:ahLst/>
            <a:cxnLst/>
            <a:rect l="l" t="t" r="r" b="b"/>
            <a:pathLst>
              <a:path w="7128913" h="6853457">
                <a:moveTo>
                  <a:pt x="2343548" y="0"/>
                </a:moveTo>
                <a:lnTo>
                  <a:pt x="5168877" y="0"/>
                </a:lnTo>
                <a:lnTo>
                  <a:pt x="5218299" y="19487"/>
                </a:lnTo>
                <a:cubicBezTo>
                  <a:pt x="5976640" y="340238"/>
                  <a:pt x="6607722" y="902948"/>
                  <a:pt x="7014769" y="1610837"/>
                </a:cubicBezTo>
                <a:lnTo>
                  <a:pt x="7128913" y="1827198"/>
                </a:lnTo>
                <a:lnTo>
                  <a:pt x="7128913" y="5131581"/>
                </a:lnTo>
                <a:lnTo>
                  <a:pt x="7091067" y="5210750"/>
                </a:lnTo>
                <a:cubicBezTo>
                  <a:pt x="6744936" y="5876527"/>
                  <a:pt x="6205281" y="6425584"/>
                  <a:pt x="5546646" y="6783375"/>
                </a:cubicBezTo>
                <a:lnTo>
                  <a:pt x="5409811" y="6853457"/>
                </a:lnTo>
                <a:lnTo>
                  <a:pt x="2102613" y="6853457"/>
                </a:lnTo>
                <a:lnTo>
                  <a:pt x="1965779" y="6783375"/>
                </a:lnTo>
                <a:cubicBezTo>
                  <a:pt x="794873" y="6147301"/>
                  <a:pt x="0" y="4906735"/>
                  <a:pt x="0" y="3480517"/>
                </a:cubicBezTo>
                <a:cubicBezTo>
                  <a:pt x="0" y="1924643"/>
                  <a:pt x="945964" y="589711"/>
                  <a:pt x="2294125" y="19487"/>
                </a:cubicBezTo>
                <a:close/>
              </a:path>
            </a:pathLst>
          </a:custGeom>
        </p:spPr>
      </p:pic>
      <p:sp>
        <p:nvSpPr>
          <p:cNvPr id="12" name="TextBox 11">
            <a:extLst>
              <a:ext uri="{FF2B5EF4-FFF2-40B4-BE49-F238E27FC236}">
                <a16:creationId xmlns:a16="http://schemas.microsoft.com/office/drawing/2014/main" id="{23E83AAD-64FF-D529-2469-83D00B19FF57}"/>
              </a:ext>
            </a:extLst>
          </p:cNvPr>
          <p:cNvSpPr txBox="1"/>
          <p:nvPr/>
        </p:nvSpPr>
        <p:spPr>
          <a:xfrm>
            <a:off x="6017341" y="2364900"/>
            <a:ext cx="5442155" cy="2123658"/>
          </a:xfrm>
          <a:prstGeom prst="rect">
            <a:avLst/>
          </a:prstGeom>
          <a:noFill/>
        </p:spPr>
        <p:txBody>
          <a:bodyPr wrap="square" rtlCol="0">
            <a:spAutoFit/>
          </a:bodyPr>
          <a:lstStyle/>
          <a:p>
            <a:pPr algn="ctr"/>
            <a:r>
              <a:rPr lang="en-US" sz="4400" u="sng" dirty="0">
                <a:solidFill>
                  <a:schemeClr val="bg1"/>
                </a:solidFill>
              </a:rPr>
              <a:t>PURPOSE</a:t>
            </a:r>
            <a:r>
              <a:rPr lang="en-US" sz="4400" dirty="0">
                <a:solidFill>
                  <a:schemeClr val="bg1"/>
                </a:solidFill>
              </a:rPr>
              <a:t>: </a:t>
            </a:r>
          </a:p>
          <a:p>
            <a:pPr algn="ctr"/>
            <a:r>
              <a:rPr lang="en-US" sz="4400" dirty="0">
                <a:solidFill>
                  <a:schemeClr val="bg1"/>
                </a:solidFill>
              </a:rPr>
              <a:t>THE RAW MATERIAL OF PRAYER </a:t>
            </a:r>
          </a:p>
        </p:txBody>
      </p:sp>
    </p:spTree>
    <p:extLst>
      <p:ext uri="{BB962C8B-B14F-4D97-AF65-F5344CB8AC3E}">
        <p14:creationId xmlns:p14="http://schemas.microsoft.com/office/powerpoint/2010/main" val="39152194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 close up of a green leaf&#10;&#10;Description automatically generated">
            <a:extLst>
              <a:ext uri="{FF2B5EF4-FFF2-40B4-BE49-F238E27FC236}">
                <a16:creationId xmlns:a16="http://schemas.microsoft.com/office/drawing/2014/main" id="{78C7DA6D-1E4E-2BA8-D155-58A1F60F3B35}"/>
              </a:ext>
            </a:extLst>
          </p:cNvPr>
          <p:cNvPicPr>
            <a:picLocks noGrp="1" noRot="1" noChangeAspect="1" noMove="1" noResize="1" noEditPoints="1" noAdjustHandles="1" noChangeArrowheads="1" noChangeShapeType="1" noCrop="1"/>
          </p:cNvPicPr>
          <p:nvPr/>
        </p:nvPicPr>
        <p:blipFill rotWithShape="1">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9" name="Rectangle 8">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885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AC8BA4F6-2888-C839-E808-682AF7BDC704}"/>
              </a:ext>
            </a:extLst>
          </p:cNvPr>
          <p:cNvSpPr txBox="1"/>
          <p:nvPr/>
        </p:nvSpPr>
        <p:spPr>
          <a:xfrm>
            <a:off x="490537" y="459647"/>
            <a:ext cx="11210925" cy="744836"/>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3600" u="sng" dirty="0">
                <a:solidFill>
                  <a:schemeClr val="tx1">
                    <a:lumMod val="85000"/>
                    <a:lumOff val="15000"/>
                  </a:schemeClr>
                </a:solidFill>
                <a:latin typeface="ADLaM Display" panose="02010000000000000000" pitchFamily="2" charset="0"/>
                <a:ea typeface="ADLaM Display" panose="02010000000000000000" pitchFamily="2" charset="0"/>
                <a:cs typeface="ADLaM Display" panose="02010000000000000000" pitchFamily="2" charset="0"/>
              </a:rPr>
              <a:t>PURPOSE</a:t>
            </a:r>
            <a:r>
              <a:rPr lang="en-US" sz="3600" dirty="0">
                <a:solidFill>
                  <a:schemeClr val="tx1">
                    <a:lumMod val="85000"/>
                    <a:lumOff val="15000"/>
                  </a:schemeClr>
                </a:solidFill>
                <a:latin typeface="ADLaM Display" panose="02010000000000000000" pitchFamily="2" charset="0"/>
                <a:ea typeface="ADLaM Display" panose="02010000000000000000" pitchFamily="2" charset="0"/>
                <a:cs typeface="ADLaM Display" panose="02010000000000000000" pitchFamily="2" charset="0"/>
              </a:rPr>
              <a:t>: THE RAW MATERIAL OF PRAYER</a:t>
            </a:r>
          </a:p>
        </p:txBody>
      </p:sp>
      <p:cxnSp>
        <p:nvCxnSpPr>
          <p:cNvPr id="11" name="Straight Connector 10">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35069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124356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CC85B985-6B2D-2CA6-7C93-8264F06D2AD0}"/>
              </a:ext>
            </a:extLst>
          </p:cNvPr>
          <p:cNvSpPr txBox="1"/>
          <p:nvPr/>
        </p:nvSpPr>
        <p:spPr>
          <a:xfrm>
            <a:off x="569068" y="1527243"/>
            <a:ext cx="11167353" cy="4524315"/>
          </a:xfrm>
          <a:prstGeom prst="rect">
            <a:avLst/>
          </a:prstGeom>
          <a:noFill/>
        </p:spPr>
        <p:txBody>
          <a:bodyPr wrap="square" rtlCol="0">
            <a:spAutoFit/>
          </a:bodyPr>
          <a:lstStyle/>
          <a:p>
            <a:pPr marL="342900" indent="-342900">
              <a:buFont typeface="Arial" panose="020B0604020202020204" pitchFamily="34" charset="0"/>
              <a:buChar char="•"/>
            </a:pPr>
            <a:r>
              <a:rPr lang="en-US" sz="2400" dirty="0">
                <a:solidFill>
                  <a:schemeClr val="bg1"/>
                </a:solidFill>
              </a:rPr>
              <a:t>God’s desire is for you to </a:t>
            </a:r>
            <a:r>
              <a:rPr lang="en-US" sz="2400" u="sng" dirty="0">
                <a:solidFill>
                  <a:schemeClr val="bg1"/>
                </a:solidFill>
              </a:rPr>
              <a:t>WILL HIS WILL! </a:t>
            </a:r>
            <a:r>
              <a:rPr lang="en-US" sz="2400" dirty="0">
                <a:solidFill>
                  <a:schemeClr val="bg1"/>
                </a:solidFill>
              </a:rPr>
              <a:t>His will is meant to be the backbone and center of your prayers, the source of confidence in supplication, the strength of your fervent and effectual prayers. </a:t>
            </a:r>
          </a:p>
          <a:p>
            <a:pPr marL="342900" indent="-342900">
              <a:buFont typeface="Arial" panose="020B0604020202020204" pitchFamily="34" charset="0"/>
              <a:buChar char="•"/>
            </a:pPr>
            <a:r>
              <a:rPr lang="en-US" sz="2400" dirty="0">
                <a:solidFill>
                  <a:schemeClr val="bg1"/>
                </a:solidFill>
              </a:rPr>
              <a:t>Praying does not mean convincing God to do your will BUT DOING HIS WILL THROUGH YOUR WILL!!</a:t>
            </a:r>
          </a:p>
          <a:p>
            <a:pPr marL="342900" indent="-342900">
              <a:buFont typeface="Arial" panose="020B0604020202020204" pitchFamily="34" charset="0"/>
              <a:buChar char="•"/>
            </a:pPr>
            <a:r>
              <a:rPr lang="en-US" sz="2400" dirty="0">
                <a:solidFill>
                  <a:schemeClr val="bg1"/>
                </a:solidFill>
              </a:rPr>
              <a:t>Prayer is essential for God’s purpose for your life, His reason for your existence-as a human being in general and as an individual specifically. </a:t>
            </a:r>
          </a:p>
          <a:p>
            <a:pPr marL="342900" indent="-342900" algn="ctr">
              <a:buFont typeface="Arial" panose="020B0604020202020204" pitchFamily="34" charset="0"/>
              <a:buChar char="•"/>
            </a:pPr>
            <a:r>
              <a:rPr lang="en-US" sz="2400" b="1" u="sng" dirty="0">
                <a:solidFill>
                  <a:schemeClr val="bg1"/>
                </a:solidFill>
              </a:rPr>
              <a:t>Your purpose is the “raw material,” the foundational matter, for your prayer life</a:t>
            </a:r>
            <a:r>
              <a:rPr lang="en-US" sz="2400" dirty="0">
                <a:solidFill>
                  <a:schemeClr val="bg1"/>
                </a:solidFill>
              </a:rPr>
              <a:t>.  </a:t>
            </a:r>
          </a:p>
          <a:p>
            <a:pPr marL="342900" indent="-342900">
              <a:buFont typeface="Arial" panose="020B0604020202020204" pitchFamily="34" charset="0"/>
              <a:buChar char="•"/>
            </a:pPr>
            <a:r>
              <a:rPr lang="en-US" sz="2400" dirty="0">
                <a:solidFill>
                  <a:schemeClr val="bg1"/>
                </a:solidFill>
              </a:rPr>
              <a:t>Prayer is calling forth what God has already purposed and predestined-continuing His work of creation and the establishment of His plan for the earth. </a:t>
            </a:r>
          </a:p>
          <a:p>
            <a:pPr marL="342900" indent="-342900">
              <a:buFont typeface="Arial" panose="020B0604020202020204" pitchFamily="34" charset="0"/>
              <a:buChar char="•"/>
            </a:pPr>
            <a:endParaRPr lang="en-US" sz="2400" dirty="0">
              <a:solidFill>
                <a:schemeClr val="bg1"/>
              </a:solidFill>
            </a:endParaRPr>
          </a:p>
        </p:txBody>
      </p:sp>
    </p:spTree>
    <p:extLst>
      <p:ext uri="{BB962C8B-B14F-4D97-AF65-F5344CB8AC3E}">
        <p14:creationId xmlns:p14="http://schemas.microsoft.com/office/powerpoint/2010/main" val="27814317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close up of a leaf&#10;&#10;Description automatically generated">
            <a:extLst>
              <a:ext uri="{FF2B5EF4-FFF2-40B4-BE49-F238E27FC236}">
                <a16:creationId xmlns:a16="http://schemas.microsoft.com/office/drawing/2014/main" id="{42A6B129-28D5-0210-5D80-5CFDE69F947C}"/>
              </a:ext>
            </a:extLst>
          </p:cNvPr>
          <p:cNvPicPr>
            <a:picLocks noGrp="1" noRot="1" noChangeAspect="1" noMove="1" noResize="1" noEditPoints="1" noAdjustHandles="1" noChangeArrowheads="1" noChangeShapeType="1" noCrop="1"/>
          </p:cNvPicPr>
          <p:nvPr/>
        </p:nvPicPr>
        <p:blipFill rotWithShape="1">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4" name="Title 3">
            <a:extLst>
              <a:ext uri="{FF2B5EF4-FFF2-40B4-BE49-F238E27FC236}">
                <a16:creationId xmlns:a16="http://schemas.microsoft.com/office/drawing/2014/main" id="{4C37C9CC-B772-3C44-854D-6C2B91461314}"/>
              </a:ext>
            </a:extLst>
          </p:cNvPr>
          <p:cNvSpPr>
            <a:spLocks noGrp="1"/>
          </p:cNvSpPr>
          <p:nvPr>
            <p:ph type="title"/>
          </p:nvPr>
        </p:nvSpPr>
        <p:spPr/>
        <p:txBody>
          <a:bodyPr/>
          <a:lstStyle/>
          <a:p>
            <a:pPr algn="ctr"/>
            <a:r>
              <a:rPr lang="en-US" b="1" u="sng" dirty="0">
                <a:solidFill>
                  <a:schemeClr val="bg1"/>
                </a:solidFill>
                <a:latin typeface="Amasis MT Pro Black" panose="02040A04050005020304" pitchFamily="18" charset="0"/>
              </a:rPr>
              <a:t>GOD’S WILL</a:t>
            </a:r>
            <a:r>
              <a:rPr lang="en-US" dirty="0">
                <a:solidFill>
                  <a:schemeClr val="bg1"/>
                </a:solidFill>
                <a:latin typeface="Amasis MT Pro Black" panose="02040A04050005020304" pitchFamily="18" charset="0"/>
              </a:rPr>
              <a:t>: THE CONFIDENCE OF OUR PRAYERS</a:t>
            </a:r>
          </a:p>
        </p:txBody>
      </p:sp>
      <p:sp>
        <p:nvSpPr>
          <p:cNvPr id="5" name="Content Placeholder 4">
            <a:extLst>
              <a:ext uri="{FF2B5EF4-FFF2-40B4-BE49-F238E27FC236}">
                <a16:creationId xmlns:a16="http://schemas.microsoft.com/office/drawing/2014/main" id="{97D4D1C2-78F5-7F49-16A8-78B5EF63F7F7}"/>
              </a:ext>
            </a:extLst>
          </p:cNvPr>
          <p:cNvSpPr>
            <a:spLocks noGrp="1"/>
          </p:cNvSpPr>
          <p:nvPr>
            <p:ph idx="1"/>
          </p:nvPr>
        </p:nvSpPr>
        <p:spPr>
          <a:xfrm>
            <a:off x="760379" y="2334638"/>
            <a:ext cx="10212421" cy="3920146"/>
          </a:xfrm>
        </p:spPr>
        <p:txBody>
          <a:bodyPr>
            <a:normAutofit/>
          </a:bodyPr>
          <a:lstStyle/>
          <a:p>
            <a:pPr algn="ctr"/>
            <a:r>
              <a:rPr lang="en-US" dirty="0">
                <a:solidFill>
                  <a:schemeClr val="bg1"/>
                </a:solidFill>
              </a:rPr>
              <a:t>We are not to ask God to do anything outside of what we have been given to do based on our purpose.</a:t>
            </a:r>
          </a:p>
          <a:p>
            <a:pPr marL="0" indent="0" algn="ctr">
              <a:buNone/>
            </a:pPr>
            <a:endParaRPr lang="en-US" dirty="0">
              <a:solidFill>
                <a:schemeClr val="bg1"/>
              </a:solidFill>
            </a:endParaRPr>
          </a:p>
          <a:p>
            <a:pPr algn="ctr"/>
            <a:r>
              <a:rPr lang="en-US" dirty="0">
                <a:solidFill>
                  <a:schemeClr val="bg1"/>
                </a:solidFill>
              </a:rPr>
              <a:t>We keep praying amiss because we continue to ask for the wrong things. (James 4:3) </a:t>
            </a:r>
          </a:p>
          <a:p>
            <a:pPr marL="0" indent="0" algn="ctr">
              <a:buNone/>
            </a:pPr>
            <a:endParaRPr lang="en-US" dirty="0">
              <a:solidFill>
                <a:schemeClr val="bg1"/>
              </a:solidFill>
            </a:endParaRPr>
          </a:p>
          <a:p>
            <a:pPr algn="ctr"/>
            <a:r>
              <a:rPr lang="en-US" dirty="0">
                <a:solidFill>
                  <a:schemeClr val="bg1"/>
                </a:solidFill>
              </a:rPr>
              <a:t>If we were to ask for things based on God’s purpose, then we will not become frustrated. </a:t>
            </a:r>
          </a:p>
          <a:p>
            <a:endParaRPr lang="en-US" dirty="0">
              <a:solidFill>
                <a:schemeClr val="bg1"/>
              </a:solidFill>
            </a:endParaRPr>
          </a:p>
        </p:txBody>
      </p:sp>
    </p:spTree>
    <p:extLst>
      <p:ext uri="{BB962C8B-B14F-4D97-AF65-F5344CB8AC3E}">
        <p14:creationId xmlns:p14="http://schemas.microsoft.com/office/powerpoint/2010/main" val="42374857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127" name="Rectangle 5126">
            <a:extLst>
              <a:ext uri="{FF2B5EF4-FFF2-40B4-BE49-F238E27FC236}">
                <a16:creationId xmlns:a16="http://schemas.microsoft.com/office/drawing/2014/main" id="{2172A0AC-3DCE-4672-BCAF-28FEF91F60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29" name="Rectangle 5128">
            <a:extLst>
              <a:ext uri="{FF2B5EF4-FFF2-40B4-BE49-F238E27FC236}">
                <a16:creationId xmlns:a16="http://schemas.microsoft.com/office/drawing/2014/main" id="{AE6F1C77-EDC9-4C5F-8C1C-62DD46BDA3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2" name="Picture 2" descr="Praying Hands Stock Photos and Images - 123RF">
            <a:extLst>
              <a:ext uri="{FF2B5EF4-FFF2-40B4-BE49-F238E27FC236}">
                <a16:creationId xmlns:a16="http://schemas.microsoft.com/office/drawing/2014/main" id="{F29FFD60-C5BD-23CA-16C5-255448BCF481}"/>
              </a:ext>
            </a:extLst>
          </p:cNvPr>
          <p:cNvPicPr>
            <a:picLocks noGrp="1" noRot="1" noChangeAspect="1" noMove="1" noResize="1" noEditPoints="1" noAdjustHandles="1" noChangeArrowheads="1" noChangeShapeType="1" noCrop="1"/>
          </p:cNvPicPr>
          <p:nvPr/>
        </p:nvPicPr>
        <p:blipFill rotWithShape="1">
          <a:blip r:embed="rId2">
            <a:alphaModFix amt="40000"/>
            <a:extLst>
              <a:ext uri="{28A0092B-C50C-407E-A947-70E740481C1C}">
                <a14:useLocalDpi xmlns:a14="http://schemas.microsoft.com/office/drawing/2010/main" val="0"/>
              </a:ext>
            </a:extLst>
          </a:blip>
          <a:srcRect l="17752" r="-1" b="-1"/>
          <a:stretch/>
        </p:blipFill>
        <p:spPr bwMode="auto">
          <a:xfrm>
            <a:off x="0" y="0"/>
            <a:ext cx="8450297" cy="6857990"/>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a:extLst>
              <a:ext uri="{FF2B5EF4-FFF2-40B4-BE49-F238E27FC236}">
                <a16:creationId xmlns:a16="http://schemas.microsoft.com/office/drawing/2014/main" id="{4C37C9CC-B772-3C44-854D-6C2B91461314}"/>
              </a:ext>
            </a:extLst>
          </p:cNvPr>
          <p:cNvSpPr>
            <a:spLocks noGrp="1"/>
          </p:cNvSpPr>
          <p:nvPr>
            <p:ph type="title"/>
          </p:nvPr>
        </p:nvSpPr>
        <p:spPr>
          <a:xfrm>
            <a:off x="838200" y="296075"/>
            <a:ext cx="5251316" cy="1627636"/>
          </a:xfrm>
        </p:spPr>
        <p:txBody>
          <a:bodyPr>
            <a:normAutofit/>
          </a:bodyPr>
          <a:lstStyle/>
          <a:p>
            <a:r>
              <a:rPr lang="en-US" sz="3700" b="1" u="sng" dirty="0">
                <a:solidFill>
                  <a:srgbClr val="FFFFFF"/>
                </a:solidFill>
                <a:latin typeface="Amasis MT Pro Black" panose="02040A04050005020304" pitchFamily="18" charset="0"/>
              </a:rPr>
              <a:t>GOD’S WILL</a:t>
            </a:r>
            <a:r>
              <a:rPr lang="en-US" sz="3700" dirty="0">
                <a:solidFill>
                  <a:srgbClr val="FFFFFF"/>
                </a:solidFill>
                <a:latin typeface="Amasis MT Pro Black" panose="02040A04050005020304" pitchFamily="18" charset="0"/>
              </a:rPr>
              <a:t>: THE CONFIDENCE OF OUR PRAYERS</a:t>
            </a:r>
          </a:p>
        </p:txBody>
      </p:sp>
      <p:sp>
        <p:nvSpPr>
          <p:cNvPr id="5" name="Content Placeholder 4">
            <a:extLst>
              <a:ext uri="{FF2B5EF4-FFF2-40B4-BE49-F238E27FC236}">
                <a16:creationId xmlns:a16="http://schemas.microsoft.com/office/drawing/2014/main" id="{97D4D1C2-78F5-7F49-16A8-78B5EF63F7F7}"/>
              </a:ext>
            </a:extLst>
          </p:cNvPr>
          <p:cNvSpPr>
            <a:spLocks noGrp="1"/>
          </p:cNvSpPr>
          <p:nvPr>
            <p:ph idx="1"/>
          </p:nvPr>
        </p:nvSpPr>
        <p:spPr>
          <a:xfrm>
            <a:off x="167648" y="2448384"/>
            <a:ext cx="6310974" cy="4254591"/>
          </a:xfrm>
        </p:spPr>
        <p:txBody>
          <a:bodyPr>
            <a:normAutofit fontScale="62500" lnSpcReduction="20000"/>
          </a:bodyPr>
          <a:lstStyle/>
          <a:p>
            <a:r>
              <a:rPr lang="en-US" sz="4500" b="1" dirty="0">
                <a:solidFill>
                  <a:srgbClr val="FFFFFF"/>
                </a:solidFill>
              </a:rPr>
              <a:t>Jesus always prayed for God’s will to be done, and then worked to accomplish it. </a:t>
            </a:r>
          </a:p>
          <a:p>
            <a:endParaRPr lang="en-US" sz="4500" b="1" dirty="0">
              <a:solidFill>
                <a:srgbClr val="FFFFFF"/>
              </a:solidFill>
            </a:endParaRPr>
          </a:p>
          <a:p>
            <a:r>
              <a:rPr lang="en-US" sz="4500" b="1" dirty="0">
                <a:solidFill>
                  <a:srgbClr val="FFFFFF"/>
                </a:solidFill>
              </a:rPr>
              <a:t>Jesus knew God’s purpose for his life, and he desired to do the will of God and acted on it. (John 17:6, 9-19, 4:34) </a:t>
            </a:r>
          </a:p>
          <a:p>
            <a:pPr marL="0" indent="0">
              <a:buNone/>
            </a:pPr>
            <a:endParaRPr lang="en-US" sz="4500" b="1" dirty="0">
              <a:solidFill>
                <a:srgbClr val="FFFFFF"/>
              </a:solidFill>
            </a:endParaRPr>
          </a:p>
          <a:p>
            <a:r>
              <a:rPr lang="en-US" sz="4500" b="1" dirty="0">
                <a:solidFill>
                  <a:srgbClr val="FFFFFF"/>
                </a:solidFill>
              </a:rPr>
              <a:t>Jesus’ assurance in prayer was based on his knowing and doing God’s will          (1 John 5:14-15).</a:t>
            </a:r>
          </a:p>
          <a:p>
            <a:endParaRPr lang="en-US" sz="2000" dirty="0">
              <a:solidFill>
                <a:srgbClr val="FFFFFF"/>
              </a:solidFill>
            </a:endParaRPr>
          </a:p>
        </p:txBody>
      </p:sp>
      <p:pic>
        <p:nvPicPr>
          <p:cNvPr id="3" name="Picture 2" descr="A close up of a leaf&#10;&#10;Description automatically generated">
            <a:extLst>
              <a:ext uri="{FF2B5EF4-FFF2-40B4-BE49-F238E27FC236}">
                <a16:creationId xmlns:a16="http://schemas.microsoft.com/office/drawing/2014/main" id="{42A6B129-28D5-0210-5D80-5CFDE69F947C}"/>
              </a:ext>
            </a:extLst>
          </p:cNvPr>
          <p:cNvPicPr>
            <a:picLocks noGrp="1" noRot="1" noChangeAspect="1" noMove="1" noResize="1" noEditPoints="1" noAdjustHandles="1" noChangeArrowheads="1" noChangeShapeType="1" noCrop="1"/>
          </p:cNvPicPr>
          <p:nvPr/>
        </p:nvPicPr>
        <p:blipFill rotWithShape="1">
          <a:blip r:embed="rId3">
            <a:extLst>
              <a:ext uri="{28A0092B-C50C-407E-A947-70E740481C1C}">
                <a14:useLocalDpi xmlns:a14="http://schemas.microsoft.com/office/drawing/2010/main" val="0"/>
              </a:ext>
            </a:extLst>
          </a:blip>
          <a:srcRect l="18342" r="32751"/>
          <a:stretch/>
        </p:blipFill>
        <p:spPr>
          <a:xfrm>
            <a:off x="6225997"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9653600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green background with text">
            <a:extLst>
              <a:ext uri="{FF2B5EF4-FFF2-40B4-BE49-F238E27FC236}">
                <a16:creationId xmlns:a16="http://schemas.microsoft.com/office/drawing/2014/main" id="{F5B622A9-426A-E159-2D67-17A5847595BC}"/>
              </a:ext>
            </a:extLst>
          </p:cNvPr>
          <p:cNvPicPr>
            <a:picLocks noGrp="1" noRot="1" noChangeAspect="1" noMove="1" noResize="1" noEditPoints="1" noAdjustHandles="1" noChangeArrowheads="1" noChangeShapeType="1" noCrop="1"/>
          </p:cNvPicPr>
          <p:nvPr/>
        </p:nvPicPr>
        <p:blipFill rotWithShape="1">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AF66026D-D650-D01F-6BD3-E6EF31F4AE85}"/>
              </a:ext>
            </a:extLst>
          </p:cNvPr>
          <p:cNvSpPr txBox="1"/>
          <p:nvPr/>
        </p:nvSpPr>
        <p:spPr>
          <a:xfrm>
            <a:off x="1093734" y="1144588"/>
            <a:ext cx="10360529" cy="584775"/>
          </a:xfrm>
          <a:prstGeom prst="rect">
            <a:avLst/>
          </a:prstGeom>
          <a:noFill/>
        </p:spPr>
        <p:txBody>
          <a:bodyPr wrap="none" rtlCol="0">
            <a:spAutoFit/>
          </a:bodyPr>
          <a:lstStyle/>
          <a:p>
            <a:r>
              <a:rPr lang="en-US" sz="3200" b="1" u="sng" dirty="0">
                <a:solidFill>
                  <a:schemeClr val="bg1"/>
                </a:solidFill>
              </a:rPr>
              <a:t>PRAYER IS EXERCISING THE AUTHORITY OF DOMINION</a:t>
            </a:r>
          </a:p>
        </p:txBody>
      </p:sp>
      <p:sp>
        <p:nvSpPr>
          <p:cNvPr id="6" name="Content Placeholder 5">
            <a:extLst>
              <a:ext uri="{FF2B5EF4-FFF2-40B4-BE49-F238E27FC236}">
                <a16:creationId xmlns:a16="http://schemas.microsoft.com/office/drawing/2014/main" id="{9CDF1100-CFC8-614B-AB2E-2A3611CC4B43}"/>
              </a:ext>
            </a:extLst>
          </p:cNvPr>
          <p:cNvSpPr>
            <a:spLocks noGrp="1"/>
          </p:cNvSpPr>
          <p:nvPr>
            <p:ph sz="half" idx="1"/>
          </p:nvPr>
        </p:nvSpPr>
        <p:spPr>
          <a:xfrm>
            <a:off x="838200" y="2118012"/>
            <a:ext cx="5181600" cy="4351338"/>
          </a:xfrm>
        </p:spPr>
        <p:txBody>
          <a:bodyPr>
            <a:normAutofit lnSpcReduction="10000"/>
          </a:bodyPr>
          <a:lstStyle/>
          <a:p>
            <a:r>
              <a:rPr lang="en-US" dirty="0">
                <a:solidFill>
                  <a:schemeClr val="bg1"/>
                </a:solidFill>
              </a:rPr>
              <a:t>When we know God’s will, when we are obedient to it, and when we ask God to fulfill it, God will grant what we ask of Him. </a:t>
            </a:r>
          </a:p>
          <a:p>
            <a:pPr marL="0" indent="0">
              <a:buNone/>
            </a:pPr>
            <a:endParaRPr lang="en-US" dirty="0">
              <a:solidFill>
                <a:schemeClr val="bg1"/>
              </a:solidFill>
            </a:endParaRPr>
          </a:p>
          <a:p>
            <a:r>
              <a:rPr lang="en-US" dirty="0">
                <a:solidFill>
                  <a:schemeClr val="bg1"/>
                </a:solidFill>
              </a:rPr>
              <a:t>When we pray, we carry out our responsibility to demonstrate what our relationship with the Lord means in terms of living and ruling in the world.</a:t>
            </a:r>
          </a:p>
          <a:p>
            <a:endParaRPr lang="en-US" sz="2400" dirty="0">
              <a:solidFill>
                <a:schemeClr val="bg1"/>
              </a:solidFill>
              <a:latin typeface="Abadi Extra Light" panose="020B0204020104020204" pitchFamily="34" charset="0"/>
            </a:endParaRPr>
          </a:p>
        </p:txBody>
      </p:sp>
      <p:sp>
        <p:nvSpPr>
          <p:cNvPr id="7" name="Content Placeholder 6">
            <a:extLst>
              <a:ext uri="{FF2B5EF4-FFF2-40B4-BE49-F238E27FC236}">
                <a16:creationId xmlns:a16="http://schemas.microsoft.com/office/drawing/2014/main" id="{53155359-D148-A52E-6DBD-77FCF7474AA5}"/>
              </a:ext>
            </a:extLst>
          </p:cNvPr>
          <p:cNvSpPr>
            <a:spLocks noGrp="1"/>
          </p:cNvSpPr>
          <p:nvPr>
            <p:ph sz="half" idx="2"/>
          </p:nvPr>
        </p:nvSpPr>
        <p:spPr>
          <a:xfrm>
            <a:off x="6272663" y="2132503"/>
            <a:ext cx="5181600" cy="4351338"/>
          </a:xfrm>
        </p:spPr>
        <p:txBody>
          <a:bodyPr>
            <a:normAutofit lnSpcReduction="10000"/>
          </a:bodyPr>
          <a:lstStyle/>
          <a:p>
            <a:r>
              <a:rPr lang="en-US" dirty="0">
                <a:solidFill>
                  <a:schemeClr val="bg1"/>
                </a:solidFill>
              </a:rPr>
              <a:t>He has given humanity authority over the earth; He REQUIRES prayer from humanity to act on the earth. (Luke 18:1, Matthew 16:19)</a:t>
            </a:r>
          </a:p>
          <a:p>
            <a:r>
              <a:rPr lang="en-US" dirty="0">
                <a:solidFill>
                  <a:schemeClr val="bg1"/>
                </a:solidFill>
              </a:rPr>
              <a:t> We need to pray for God to intervene in human affairs. </a:t>
            </a:r>
          </a:p>
          <a:p>
            <a:r>
              <a:rPr lang="en-US" dirty="0">
                <a:solidFill>
                  <a:schemeClr val="bg1"/>
                </a:solidFill>
              </a:rPr>
              <a:t>Prayer is not an option for the believer! (James 4:2)</a:t>
            </a:r>
          </a:p>
          <a:p>
            <a:endParaRPr lang="en-US" dirty="0"/>
          </a:p>
        </p:txBody>
      </p:sp>
    </p:spTree>
    <p:extLst>
      <p:ext uri="{BB962C8B-B14F-4D97-AF65-F5344CB8AC3E}">
        <p14:creationId xmlns:p14="http://schemas.microsoft.com/office/powerpoint/2010/main" val="39669709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146" name="Picture 2" descr="Praying Hands Stock Photos and Images - 123RF">
            <a:extLst>
              <a:ext uri="{FF2B5EF4-FFF2-40B4-BE49-F238E27FC236}">
                <a16:creationId xmlns:a16="http://schemas.microsoft.com/office/drawing/2014/main" id="{A1D1A94A-0444-628C-C203-D52A79858600}"/>
              </a:ext>
            </a:extLst>
          </p:cNvPr>
          <p:cNvPicPr>
            <a:picLocks noGrp="1" noRot="1" noChangeAspect="1" noMove="1" noResize="1" noEditPoints="1" noAdjustHandles="1" noChangeArrowheads="1" noChangeShapeType="1" noCrop="1"/>
          </p:cNvPicPr>
          <p:nvPr/>
        </p:nvPicPr>
        <p:blipFill rotWithShape="1">
          <a:blip r:embed="rId2">
            <a:extLst>
              <a:ext uri="{28A0092B-C50C-407E-A947-70E740481C1C}">
                <a14:useLocalDpi xmlns:a14="http://schemas.microsoft.com/office/drawing/2010/main" val="0"/>
              </a:ext>
            </a:extLst>
          </a:blip>
          <a:srcRect l="39523" r="15175" b="-1"/>
          <a:stretch/>
        </p:blipFill>
        <p:spPr bwMode="auto">
          <a:xfrm>
            <a:off x="20" y="10"/>
            <a:ext cx="4654276" cy="685799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green leafy object with text&#10;&#10;Description automatically generated with medium confidence">
            <a:extLst>
              <a:ext uri="{FF2B5EF4-FFF2-40B4-BE49-F238E27FC236}">
                <a16:creationId xmlns:a16="http://schemas.microsoft.com/office/drawing/2014/main" id="{2455268A-EE29-0789-3938-6F2B2534F8A7}"/>
              </a:ext>
            </a:extLst>
          </p:cNvPr>
          <p:cNvPicPr>
            <a:picLocks noGrp="1" noRot="1" noChangeAspect="1" noMove="1" noResize="1" noEditPoints="1" noAdjustHandles="1" noChangeArrowheads="1" noChangeShapeType="1" noCrop="1"/>
          </p:cNvPicPr>
          <p:nvPr/>
        </p:nvPicPr>
        <p:blipFill rotWithShape="1">
          <a:blip r:embed="rId3">
            <a:extLst>
              <a:ext uri="{28A0092B-C50C-407E-A947-70E740481C1C}">
                <a14:useLocalDpi xmlns:a14="http://schemas.microsoft.com/office/drawing/2010/main" val="0"/>
              </a:ext>
            </a:extLst>
          </a:blip>
          <a:srcRect l="10844" r="27331"/>
          <a:stretch/>
        </p:blipFill>
        <p:spPr>
          <a:xfrm>
            <a:off x="4654296" y="10"/>
            <a:ext cx="7537704" cy="6857990"/>
          </a:xfrm>
          <a:prstGeom prst="rect">
            <a:avLst/>
          </a:prstGeom>
        </p:spPr>
      </p:pic>
      <p:sp>
        <p:nvSpPr>
          <p:cNvPr id="4" name="Title 3">
            <a:extLst>
              <a:ext uri="{FF2B5EF4-FFF2-40B4-BE49-F238E27FC236}">
                <a16:creationId xmlns:a16="http://schemas.microsoft.com/office/drawing/2014/main" id="{68EE0798-0CCF-3656-1906-2A6B45EB8AD1}"/>
              </a:ext>
            </a:extLst>
          </p:cNvPr>
          <p:cNvSpPr>
            <a:spLocks noGrp="1"/>
          </p:cNvSpPr>
          <p:nvPr>
            <p:ph type="title"/>
          </p:nvPr>
        </p:nvSpPr>
        <p:spPr>
          <a:xfrm>
            <a:off x="4956190" y="500062"/>
            <a:ext cx="6621294" cy="1325563"/>
          </a:xfrm>
        </p:spPr>
        <p:txBody>
          <a:bodyPr/>
          <a:lstStyle/>
          <a:p>
            <a:pPr algn="ctr"/>
            <a:r>
              <a:rPr lang="en-US" u="sng" dirty="0">
                <a:solidFill>
                  <a:schemeClr val="bg1"/>
                </a:solidFill>
              </a:rPr>
              <a:t>EFFECTIVENESS IN PRAYER WITH GOD!</a:t>
            </a:r>
          </a:p>
        </p:txBody>
      </p:sp>
      <p:sp>
        <p:nvSpPr>
          <p:cNvPr id="5" name="Content Placeholder 4">
            <a:extLst>
              <a:ext uri="{FF2B5EF4-FFF2-40B4-BE49-F238E27FC236}">
                <a16:creationId xmlns:a16="http://schemas.microsoft.com/office/drawing/2014/main" id="{4115AD2C-B890-0C14-AC9E-8BD72C37C5DA}"/>
              </a:ext>
            </a:extLst>
          </p:cNvPr>
          <p:cNvSpPr>
            <a:spLocks noGrp="1"/>
          </p:cNvSpPr>
          <p:nvPr>
            <p:ph idx="1"/>
          </p:nvPr>
        </p:nvSpPr>
        <p:spPr>
          <a:xfrm>
            <a:off x="4654297" y="1908309"/>
            <a:ext cx="7537703" cy="4351338"/>
          </a:xfrm>
        </p:spPr>
        <p:txBody>
          <a:bodyPr>
            <a:normAutofit fontScale="92500" lnSpcReduction="10000"/>
          </a:bodyPr>
          <a:lstStyle/>
          <a:p>
            <a:pPr algn="ctr"/>
            <a:r>
              <a:rPr lang="en-US" dirty="0">
                <a:solidFill>
                  <a:schemeClr val="bg1"/>
                </a:solidFill>
              </a:rPr>
              <a:t>God gave humanity a vast amount of freedom and authority on earth. We must not use this power for anything other than God’s will and purpose. </a:t>
            </a:r>
          </a:p>
          <a:p>
            <a:pPr algn="ctr"/>
            <a:r>
              <a:rPr lang="en-US" dirty="0">
                <a:solidFill>
                  <a:schemeClr val="bg1"/>
                </a:solidFill>
              </a:rPr>
              <a:t>The rebellion of the first man and woman brought about this distortion of God’s image in humankind and thus attacked God’s plans for the earth. </a:t>
            </a:r>
          </a:p>
          <a:p>
            <a:pPr algn="ctr"/>
            <a:r>
              <a:rPr lang="en-US" dirty="0">
                <a:solidFill>
                  <a:schemeClr val="bg1"/>
                </a:solidFill>
              </a:rPr>
              <a:t>Humanity used it’s will for self-serving purposes, whereas God’s will is based on love! </a:t>
            </a:r>
          </a:p>
          <a:p>
            <a:pPr algn="ctr"/>
            <a:r>
              <a:rPr lang="en-US" dirty="0">
                <a:solidFill>
                  <a:schemeClr val="bg1"/>
                </a:solidFill>
              </a:rPr>
              <a:t>True prayer is maintained through oneness of heart and purpose with God.  When we pray, we represent God’s interest on earth, and representation </a:t>
            </a:r>
            <a:r>
              <a:rPr lang="en-US" u="sng" dirty="0">
                <a:solidFill>
                  <a:schemeClr val="bg1"/>
                </a:solidFill>
              </a:rPr>
              <a:t>requires</a:t>
            </a:r>
            <a:r>
              <a:rPr lang="en-US" dirty="0">
                <a:solidFill>
                  <a:schemeClr val="bg1"/>
                </a:solidFill>
              </a:rPr>
              <a:t> relationship. </a:t>
            </a:r>
          </a:p>
          <a:p>
            <a:endParaRPr lang="en-US" dirty="0">
              <a:solidFill>
                <a:schemeClr val="bg1"/>
              </a:solidFill>
            </a:endParaRPr>
          </a:p>
        </p:txBody>
      </p:sp>
    </p:spTree>
    <p:extLst>
      <p:ext uri="{BB962C8B-B14F-4D97-AF65-F5344CB8AC3E}">
        <p14:creationId xmlns:p14="http://schemas.microsoft.com/office/powerpoint/2010/main" val="20868263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6B067B1-F4E5-4FDF-813D-C9E872E800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green background with text">
            <a:extLst>
              <a:ext uri="{FF2B5EF4-FFF2-40B4-BE49-F238E27FC236}">
                <a16:creationId xmlns:a16="http://schemas.microsoft.com/office/drawing/2014/main" id="{2C080870-9135-3F49-BAFF-B6307B931B02}"/>
              </a:ext>
            </a:extLst>
          </p:cNvPr>
          <p:cNvPicPr>
            <a:picLocks noGrp="1" noRot="1" noChangeAspect="1" noMove="1" noResize="1" noEditPoints="1" noAdjustHandles="1" noChangeArrowheads="1" noChangeShapeType="1" noCrop="1"/>
          </p:cNvPicPr>
          <p:nvPr/>
        </p:nvPicPr>
        <p:blipFill rotWithShape="1">
          <a:blip r:embed="rId2">
            <a:extLst>
              <a:ext uri="{28A0092B-C50C-407E-A947-70E740481C1C}">
                <a14:useLocalDpi xmlns:a14="http://schemas.microsoft.com/office/drawing/2010/main" val="0"/>
              </a:ext>
            </a:extLst>
          </a:blip>
          <a:srcRect t="2712"/>
          <a:stretch/>
        </p:blipFill>
        <p:spPr>
          <a:xfrm>
            <a:off x="307775" y="261437"/>
            <a:ext cx="11576450" cy="6335126"/>
          </a:xfrm>
          <a:prstGeom prst="rect">
            <a:avLst/>
          </a:prstGeom>
        </p:spPr>
      </p:pic>
      <p:sp>
        <p:nvSpPr>
          <p:cNvPr id="4" name="TextBox 3">
            <a:extLst>
              <a:ext uri="{FF2B5EF4-FFF2-40B4-BE49-F238E27FC236}">
                <a16:creationId xmlns:a16="http://schemas.microsoft.com/office/drawing/2014/main" id="{EA922089-AAA6-4A5E-9407-BEB30C95CB2E}"/>
              </a:ext>
            </a:extLst>
          </p:cNvPr>
          <p:cNvSpPr txBox="1"/>
          <p:nvPr/>
        </p:nvSpPr>
        <p:spPr>
          <a:xfrm>
            <a:off x="1464014" y="2076856"/>
            <a:ext cx="9421238" cy="3416320"/>
          </a:xfrm>
          <a:prstGeom prst="rect">
            <a:avLst/>
          </a:prstGeom>
          <a:noFill/>
        </p:spPr>
        <p:txBody>
          <a:bodyPr wrap="square" rtlCol="0">
            <a:spAutoFit/>
          </a:bodyPr>
          <a:lstStyle/>
          <a:p>
            <a:pPr marL="0" indent="0" algn="ctr">
              <a:buNone/>
            </a:pPr>
            <a:r>
              <a:rPr lang="en-US" sz="3600" b="1" u="sng" dirty="0">
                <a:solidFill>
                  <a:schemeClr val="bg1"/>
                </a:solidFill>
                <a:latin typeface="ADLaM Display" panose="02010000000000000000" pitchFamily="2" charset="0"/>
                <a:ea typeface="ADLaM Display" panose="02010000000000000000" pitchFamily="2" charset="0"/>
                <a:cs typeface="ADLaM Display" panose="02010000000000000000" pitchFamily="2" charset="0"/>
              </a:rPr>
              <a:t>Effective prayer </a:t>
            </a:r>
            <a:r>
              <a:rPr lang="en-US" sz="3600" b="1" dirty="0">
                <a:solidFill>
                  <a:schemeClr val="bg1"/>
                </a:solidFill>
                <a:latin typeface="ADLaM Display" panose="02010000000000000000" pitchFamily="2" charset="0"/>
                <a:ea typeface="ADLaM Display" panose="02010000000000000000" pitchFamily="2" charset="0"/>
                <a:cs typeface="ADLaM Display" panose="02010000000000000000" pitchFamily="2" charset="0"/>
              </a:rPr>
              <a:t>has everything to do with being united with God in a relationship of love, having a heart and mind in union with God’s will, gaining a discerning mind  to His purpose, and exercising faith in His word. </a:t>
            </a:r>
          </a:p>
        </p:txBody>
      </p:sp>
    </p:spTree>
    <p:extLst>
      <p:ext uri="{BB962C8B-B14F-4D97-AF65-F5344CB8AC3E}">
        <p14:creationId xmlns:p14="http://schemas.microsoft.com/office/powerpoint/2010/main" val="22880892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 close up of a green leaf&#10;&#10;Description automatically generated">
            <a:extLst>
              <a:ext uri="{FF2B5EF4-FFF2-40B4-BE49-F238E27FC236}">
                <a16:creationId xmlns:a16="http://schemas.microsoft.com/office/drawing/2014/main" id="{78C7DA6D-1E4E-2BA8-D155-58A1F60F3B35}"/>
              </a:ext>
            </a:extLst>
          </p:cNvPr>
          <p:cNvPicPr>
            <a:picLocks noGrp="1" noRot="1" noChangeAspect="1" noMove="1" noResize="1" noEditPoints="1" noAdjustHandles="1" noChangeArrowheads="1" noChangeShapeType="1" noCrop="1"/>
          </p:cNvPicPr>
          <p:nvPr/>
        </p:nvPicPr>
        <p:blipFill rotWithShape="1">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9" name="Rectangle 8">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885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AC8BA4F6-2888-C839-E808-682AF7BDC704}"/>
              </a:ext>
            </a:extLst>
          </p:cNvPr>
          <p:cNvSpPr txBox="1"/>
          <p:nvPr/>
        </p:nvSpPr>
        <p:spPr>
          <a:xfrm>
            <a:off x="490537" y="459647"/>
            <a:ext cx="11210925" cy="744836"/>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3600" u="sng" dirty="0">
                <a:solidFill>
                  <a:schemeClr val="tx1">
                    <a:lumMod val="85000"/>
                    <a:lumOff val="15000"/>
                  </a:schemeClr>
                </a:solidFill>
                <a:latin typeface="ADLaM Display" panose="02010000000000000000" pitchFamily="2" charset="0"/>
                <a:ea typeface="ADLaM Display" panose="02010000000000000000" pitchFamily="2" charset="0"/>
                <a:cs typeface="ADLaM Display" panose="02010000000000000000" pitchFamily="2" charset="0"/>
              </a:rPr>
              <a:t>PUTTING PRAYER INTO PRACTICE!</a:t>
            </a:r>
            <a:endParaRPr lang="en-US" sz="3600" dirty="0">
              <a:solidFill>
                <a:schemeClr val="tx1">
                  <a:lumMod val="85000"/>
                  <a:lumOff val="15000"/>
                </a:schemeClr>
              </a:solidFill>
              <a:latin typeface="ADLaM Display" panose="02010000000000000000" pitchFamily="2" charset="0"/>
              <a:ea typeface="ADLaM Display" panose="02010000000000000000" pitchFamily="2" charset="0"/>
              <a:cs typeface="ADLaM Display" panose="02010000000000000000" pitchFamily="2" charset="0"/>
            </a:endParaRPr>
          </a:p>
        </p:txBody>
      </p:sp>
      <p:cxnSp>
        <p:nvCxnSpPr>
          <p:cNvPr id="11" name="Straight Connector 10">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35069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124356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CC85B985-6B2D-2CA6-7C93-8264F06D2AD0}"/>
              </a:ext>
            </a:extLst>
          </p:cNvPr>
          <p:cNvSpPr txBox="1"/>
          <p:nvPr/>
        </p:nvSpPr>
        <p:spPr>
          <a:xfrm>
            <a:off x="451626" y="1305883"/>
            <a:ext cx="11657891" cy="5201424"/>
          </a:xfrm>
          <a:prstGeom prst="rect">
            <a:avLst/>
          </a:prstGeom>
          <a:noFill/>
        </p:spPr>
        <p:txBody>
          <a:bodyPr wrap="square" rtlCol="0">
            <a:spAutoFit/>
          </a:bodyPr>
          <a:lstStyle/>
          <a:p>
            <a:pPr algn="ctr"/>
            <a:r>
              <a:rPr lang="en-US" sz="2800" b="1" u="sng" dirty="0">
                <a:solidFill>
                  <a:schemeClr val="bg1"/>
                </a:solidFill>
              </a:rPr>
              <a:t>ASK YOURSELF</a:t>
            </a:r>
            <a:r>
              <a:rPr lang="en-US" sz="2800" dirty="0">
                <a:solidFill>
                  <a:schemeClr val="bg1"/>
                </a:solidFill>
              </a:rPr>
              <a:t>:</a:t>
            </a:r>
          </a:p>
          <a:p>
            <a:pPr marL="457200" indent="-457200">
              <a:buFont typeface="Arial" panose="020B0604020202020204" pitchFamily="34" charset="0"/>
              <a:buChar char="•"/>
            </a:pPr>
            <a:endParaRPr lang="en-US" sz="2800" dirty="0">
              <a:solidFill>
                <a:schemeClr val="bg1"/>
              </a:solidFill>
            </a:endParaRPr>
          </a:p>
          <a:p>
            <a:r>
              <a:rPr lang="en-US" sz="2800" dirty="0">
                <a:solidFill>
                  <a:schemeClr val="bg1"/>
                </a:solidFill>
              </a:rPr>
              <a:t>1. Have I ever neglected to pray because I felt God would do whatever He wanted to do anyway?</a:t>
            </a:r>
          </a:p>
          <a:p>
            <a:r>
              <a:rPr lang="en-US" sz="2800" dirty="0">
                <a:solidFill>
                  <a:schemeClr val="bg1"/>
                </a:solidFill>
              </a:rPr>
              <a:t>2. If the real purpose of prayer is to fulfill God’s purposes on earth, how much do I know about those purposes? How can I learn more about what God’s purposes are?</a:t>
            </a:r>
          </a:p>
          <a:p>
            <a:r>
              <a:rPr lang="en-US" sz="2800" dirty="0">
                <a:solidFill>
                  <a:schemeClr val="bg1"/>
                </a:solidFill>
              </a:rPr>
              <a:t>3. Have I been resisting God’s will in any area of my life?</a:t>
            </a:r>
          </a:p>
          <a:p>
            <a:r>
              <a:rPr lang="en-US" sz="2800" dirty="0">
                <a:solidFill>
                  <a:schemeClr val="bg1"/>
                </a:solidFill>
              </a:rPr>
              <a:t>4. What can I do today to build a deeper relationship of love with God?</a:t>
            </a:r>
          </a:p>
          <a:p>
            <a:r>
              <a:rPr lang="en-US" sz="2800" dirty="0">
                <a:solidFill>
                  <a:schemeClr val="bg1"/>
                </a:solidFill>
              </a:rPr>
              <a:t>5. What is one of God’s purposes that I can begin to agree with Him about prayer today? </a:t>
            </a:r>
          </a:p>
          <a:p>
            <a:pPr marL="342900" indent="-342900">
              <a:buFont typeface="Arial" panose="020B0604020202020204" pitchFamily="34" charset="0"/>
              <a:buChar char="•"/>
            </a:pPr>
            <a:endParaRPr lang="en-US" sz="2400" dirty="0">
              <a:solidFill>
                <a:schemeClr val="bg1"/>
              </a:solidFill>
            </a:endParaRPr>
          </a:p>
        </p:txBody>
      </p:sp>
    </p:spTree>
    <p:extLst>
      <p:ext uri="{BB962C8B-B14F-4D97-AF65-F5344CB8AC3E}">
        <p14:creationId xmlns:p14="http://schemas.microsoft.com/office/powerpoint/2010/main" val="42365871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a leaf&#10;&#10;Description automatically generated">
            <a:extLst>
              <a:ext uri="{FF2B5EF4-FFF2-40B4-BE49-F238E27FC236}">
                <a16:creationId xmlns:a16="http://schemas.microsoft.com/office/drawing/2014/main" id="{85FF6E1C-9DBE-288B-3B53-43601CA5CB37}"/>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CD12AB3B-C044-E0A9-5E72-753E4CECA3D2}"/>
              </a:ext>
            </a:extLst>
          </p:cNvPr>
          <p:cNvSpPr txBox="1"/>
          <p:nvPr/>
        </p:nvSpPr>
        <p:spPr>
          <a:xfrm>
            <a:off x="2451370" y="2928027"/>
            <a:ext cx="6301841" cy="1446550"/>
          </a:xfrm>
          <a:prstGeom prst="rect">
            <a:avLst/>
          </a:prstGeom>
          <a:noFill/>
        </p:spPr>
        <p:txBody>
          <a:bodyPr wrap="square" rtlCol="0">
            <a:spAutoFit/>
          </a:bodyPr>
          <a:lstStyle/>
          <a:p>
            <a:pPr algn="ctr"/>
            <a:r>
              <a:rPr lang="en-US" sz="8800" b="1" dirty="0">
                <a:solidFill>
                  <a:schemeClr val="bg1"/>
                </a:solidFill>
                <a:latin typeface="+mj-lt"/>
              </a:rPr>
              <a:t>LET’S PRAY!!</a:t>
            </a:r>
          </a:p>
        </p:txBody>
      </p:sp>
    </p:spTree>
    <p:extLst>
      <p:ext uri="{BB962C8B-B14F-4D97-AF65-F5344CB8AC3E}">
        <p14:creationId xmlns:p14="http://schemas.microsoft.com/office/powerpoint/2010/main" val="6543876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Content Placeholder 4" descr="A close-up of a leaf&#10;&#10;Description automatically generated">
            <a:extLst>
              <a:ext uri="{FF2B5EF4-FFF2-40B4-BE49-F238E27FC236}">
                <a16:creationId xmlns:a16="http://schemas.microsoft.com/office/drawing/2014/main" id="{2DA4ED17-660E-CC33-BF41-090BDDB6E211}"/>
              </a:ext>
            </a:extLst>
          </p:cNvPr>
          <p:cNvPicPr>
            <a:picLocks noGrp="1" noRot="1" noChangeAspect="1" noMove="1" noResize="1" noEditPoints="1" noAdjustHandles="1" noChangeArrowheads="1" noChangeShapeType="1" noCrop="1"/>
          </p:cNvPicPr>
          <p:nvPr>
            <p:ph idx="1"/>
          </p:nvPr>
        </p:nvPicPr>
        <p:blipFill rotWithShape="1">
          <a:blip r:embed="rId2">
            <a:extLst>
              <a:ext uri="{28A0092B-C50C-407E-A947-70E740481C1C}">
                <a14:useLocalDpi xmlns:a14="http://schemas.microsoft.com/office/drawing/2010/main" val="0"/>
              </a:ext>
            </a:extLst>
          </a:blip>
          <a:srcRect b="19"/>
          <a:stretch/>
        </p:blipFill>
        <p:spPr>
          <a:xfrm>
            <a:off x="20" y="1282"/>
            <a:ext cx="12191980" cy="6856718"/>
          </a:xfrm>
          <a:prstGeom prst="rect">
            <a:avLst/>
          </a:prstGeom>
        </p:spPr>
      </p:pic>
      <p:sp>
        <p:nvSpPr>
          <p:cNvPr id="6" name="TextBox 5">
            <a:extLst>
              <a:ext uri="{FF2B5EF4-FFF2-40B4-BE49-F238E27FC236}">
                <a16:creationId xmlns:a16="http://schemas.microsoft.com/office/drawing/2014/main" id="{17D99B10-A822-7807-029C-F076915EA01F}"/>
              </a:ext>
            </a:extLst>
          </p:cNvPr>
          <p:cNvSpPr txBox="1"/>
          <p:nvPr/>
        </p:nvSpPr>
        <p:spPr>
          <a:xfrm>
            <a:off x="477156" y="1438648"/>
            <a:ext cx="10507596" cy="267765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sng" strike="noStrike" kern="1200" cap="none" spc="0" normalizeH="0" baseline="0" noProof="0" dirty="0">
                <a:ln>
                  <a:noFill/>
                </a:ln>
                <a:solidFill>
                  <a:prstClr val="white"/>
                </a:solidFill>
                <a:effectLst/>
                <a:uLnTx/>
                <a:uFillTx/>
                <a:latin typeface="ADLaM Display" panose="02010000000000000000" pitchFamily="2" charset="0"/>
                <a:ea typeface="ADLaM Display" panose="02010000000000000000" pitchFamily="2" charset="0"/>
                <a:cs typeface="ADLaM Display" panose="02010000000000000000" pitchFamily="2" charset="0"/>
              </a:rPr>
              <a:t>THE PURPOSE AND PRIORITY OF PRAYER</a:t>
            </a:r>
            <a:r>
              <a:rPr kumimoji="0" lang="en-US" sz="5400" b="1" i="0" u="none" strike="noStrike" kern="1200" cap="none" spc="0" normalizeH="0" baseline="0" noProof="0" dirty="0">
                <a:ln>
                  <a:noFill/>
                </a:ln>
                <a:solidFill>
                  <a:prstClr val="white"/>
                </a:solidFill>
                <a:effectLst/>
                <a:uLnTx/>
                <a:uFillTx/>
                <a:latin typeface="ADLaM Display" panose="02010000000000000000" pitchFamily="2" charset="0"/>
                <a:ea typeface="ADLaM Display" panose="02010000000000000000" pitchFamily="2" charset="0"/>
                <a:cs typeface="ADLaM Display" panose="02010000000000000000" pitchFamily="2"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uLnTx/>
                <a:uFillTx/>
                <a:latin typeface="ADLaM Display" panose="02010000000000000000" pitchFamily="2" charset="0"/>
                <a:ea typeface="ADLaM Display" panose="02010000000000000000" pitchFamily="2" charset="0"/>
                <a:cs typeface="ADLaM Display" panose="02010000000000000000" pitchFamily="2" charset="0"/>
              </a:rPr>
              <a:t>THE GENESIS OF PRAYER</a:t>
            </a:r>
            <a:r>
              <a:rPr kumimoji="0" lang="en-US" sz="6000" b="1" i="0" u="none" strike="noStrike" kern="1200" cap="none" spc="0" normalizeH="0" baseline="0" noProof="0" dirty="0">
                <a:ln>
                  <a:noFill/>
                </a:ln>
                <a:solidFill>
                  <a:prstClr val="white"/>
                </a:solidFill>
                <a:effectLst/>
                <a:uLnTx/>
                <a:uFillTx/>
                <a:latin typeface="ADLaM Display" panose="02010000000000000000" pitchFamily="2" charset="0"/>
                <a:ea typeface="ADLaM Display" panose="02010000000000000000" pitchFamily="2" charset="0"/>
                <a:cs typeface="ADLaM Display" panose="02010000000000000000" pitchFamily="2" charset="0"/>
              </a:rPr>
              <a:t>!</a:t>
            </a:r>
          </a:p>
        </p:txBody>
      </p:sp>
      <p:sp>
        <p:nvSpPr>
          <p:cNvPr id="8" name="Rectangle 7">
            <a:extLst>
              <a:ext uri="{FF2B5EF4-FFF2-40B4-BE49-F238E27FC236}">
                <a16:creationId xmlns:a16="http://schemas.microsoft.com/office/drawing/2014/main" id="{F2346BA0-0DF0-D466-0347-7DDAECE0B2F6}"/>
              </a:ext>
            </a:extLst>
          </p:cNvPr>
          <p:cNvSpPr>
            <a:spLocks noGrp="1" noRot="1" noMove="1" noResize="1" noEditPoints="1" noAdjustHandles="1" noChangeArrowheads="1" noChangeShapeType="1"/>
          </p:cNvSpPr>
          <p:nvPr/>
        </p:nvSpPr>
        <p:spPr>
          <a:xfrm>
            <a:off x="10058400" y="3608505"/>
            <a:ext cx="1939264" cy="291503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2" descr="Understanding the Purpose and Power of Prayer: How to Call Heaven to Earth">
            <a:extLst>
              <a:ext uri="{FF2B5EF4-FFF2-40B4-BE49-F238E27FC236}">
                <a16:creationId xmlns:a16="http://schemas.microsoft.com/office/drawing/2014/main" id="{2D5A10F2-17C9-A553-1AAE-65E869E2A8D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135141" y="3675529"/>
            <a:ext cx="1825434" cy="277671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28686041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een background with text&#10;&#10;Description automatically generated">
            <a:extLst>
              <a:ext uri="{FF2B5EF4-FFF2-40B4-BE49-F238E27FC236}">
                <a16:creationId xmlns:a16="http://schemas.microsoft.com/office/drawing/2014/main" id="{6B34A881-1093-B9A3-3B78-974251CCA963}"/>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icture 2" descr="https://media.istockphoto.com/photos/open-church-doors-with-cross-picture-id185090423?k=6&amp;m=185090423&amp;s=612x612&amp;w=0&amp;h=tSxPvln7ZuQQw5qvEzc5hQ5j4OycUtF1ouFh7Yzrc0o=">
            <a:extLst>
              <a:ext uri="{FF2B5EF4-FFF2-40B4-BE49-F238E27FC236}">
                <a16:creationId xmlns:a16="http://schemas.microsoft.com/office/drawing/2014/main" id="{18BB759F-3FAC-B239-F622-0AB0AE7702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79657" y="1362270"/>
            <a:ext cx="7291829" cy="479124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358A3942-3CD7-BA22-EC80-50F62F3EB682}"/>
              </a:ext>
            </a:extLst>
          </p:cNvPr>
          <p:cNvSpPr txBox="1"/>
          <p:nvPr/>
        </p:nvSpPr>
        <p:spPr>
          <a:xfrm>
            <a:off x="9739835" y="5338916"/>
            <a:ext cx="2311308" cy="923330"/>
          </a:xfrm>
          <a:prstGeom prst="rect">
            <a:avLst/>
          </a:prstGeom>
          <a:noFill/>
        </p:spPr>
        <p:txBody>
          <a:bodyPr wrap="square" rtlCol="0">
            <a:spAutoFit/>
          </a:bodyPr>
          <a:lstStyle/>
          <a:p>
            <a:pPr algn="ctr"/>
            <a:r>
              <a:rPr lang="en-US" dirty="0">
                <a:solidFill>
                  <a:schemeClr val="bg1"/>
                </a:solidFill>
              </a:rPr>
              <a:t>Doors of the church are OPEN: “REID TEMPLE CARES”</a:t>
            </a:r>
          </a:p>
        </p:txBody>
      </p:sp>
    </p:spTree>
    <p:extLst>
      <p:ext uri="{BB962C8B-B14F-4D97-AF65-F5344CB8AC3E}">
        <p14:creationId xmlns:p14="http://schemas.microsoft.com/office/powerpoint/2010/main" val="188329967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Close up of a green leaf">
            <a:extLst>
              <a:ext uri="{FF2B5EF4-FFF2-40B4-BE49-F238E27FC236}">
                <a16:creationId xmlns:a16="http://schemas.microsoft.com/office/drawing/2014/main" id="{B812E206-5210-8491-71DE-1F216E89BDCA}"/>
              </a:ext>
            </a:extLst>
          </p:cNvPr>
          <p:cNvPicPr>
            <a:picLocks noGrp="1" noRot="1" noChangeAspect="1" noMove="1" noResize="1" noEditPoints="1" noAdjustHandles="1" noChangeArrowheads="1" noChangeShapeType="1" noCrop="1"/>
          </p:cNvPicPr>
          <p:nvPr/>
        </p:nvPicPr>
        <p:blipFill rotWithShape="1">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8" name="Rectangle 7">
            <a:extLst>
              <a:ext uri="{FF2B5EF4-FFF2-40B4-BE49-F238E27FC236}">
                <a16:creationId xmlns:a16="http://schemas.microsoft.com/office/drawing/2014/main" id="{216BB327-7AA9-4EC5-815F-9D8E6BC53E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6206" y="115193"/>
            <a:ext cx="11939588" cy="6627614"/>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6" descr="https://pciprdprodfmssa.blob.core.windows.net/fms/1c42292f-c552-44c2-afd7-d83021ea5632/giving_header.png">
            <a:extLst>
              <a:ext uri="{FF2B5EF4-FFF2-40B4-BE49-F238E27FC236}">
                <a16:creationId xmlns:a16="http://schemas.microsoft.com/office/drawing/2014/main" id="{6AB4AB2E-C4D3-3416-012A-49C4138446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4506" y="481105"/>
            <a:ext cx="9525000" cy="5353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791672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een background with text&#10;&#10;Description automatically generated">
            <a:extLst>
              <a:ext uri="{FF2B5EF4-FFF2-40B4-BE49-F238E27FC236}">
                <a16:creationId xmlns:a16="http://schemas.microsoft.com/office/drawing/2014/main" id="{D3D658F7-E758-8A58-2499-F83CB960782A}"/>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Content Placeholder 4">
            <a:extLst>
              <a:ext uri="{FF2B5EF4-FFF2-40B4-BE49-F238E27FC236}">
                <a16:creationId xmlns:a16="http://schemas.microsoft.com/office/drawing/2014/main" id="{F6B91C31-EFEF-4F20-BD40-D0473BB5C2A2}"/>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1391265" y="2265184"/>
            <a:ext cx="9144000" cy="2447925"/>
          </a:xfrm>
          <a:prstGeom prst="rect">
            <a:avLst/>
          </a:prstGeom>
        </p:spPr>
      </p:pic>
    </p:spTree>
    <p:extLst>
      <p:ext uri="{BB962C8B-B14F-4D97-AF65-F5344CB8AC3E}">
        <p14:creationId xmlns:p14="http://schemas.microsoft.com/office/powerpoint/2010/main" val="253665217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green leafy plant with white text">
            <a:extLst>
              <a:ext uri="{FF2B5EF4-FFF2-40B4-BE49-F238E27FC236}">
                <a16:creationId xmlns:a16="http://schemas.microsoft.com/office/drawing/2014/main" id="{41E7E700-8271-CD3B-46C1-F99086E6A1DD}"/>
              </a:ext>
            </a:extLst>
          </p:cNvPr>
          <p:cNvPicPr>
            <a:picLocks noGrp="1" noRot="1" noChangeAspect="1" noMove="1" noResize="1" noEditPoints="1" noAdjustHandles="1" noChangeArrowheads="1" noChangeShapeType="1" noCrop="1"/>
          </p:cNvPicPr>
          <p:nvPr/>
        </p:nvPicPr>
        <p:blipFill rotWithShape="1">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8" name="Rectangle 7">
            <a:extLst>
              <a:ext uri="{FF2B5EF4-FFF2-40B4-BE49-F238E27FC236}">
                <a16:creationId xmlns:a16="http://schemas.microsoft.com/office/drawing/2014/main" id="{216BB327-7AA9-4EC5-815F-9D8E6BC53E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6206" y="115193"/>
            <a:ext cx="11939588" cy="6627614"/>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24087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leaf&#10;&#10;Description automatically generated">
            <a:extLst>
              <a:ext uri="{FF2B5EF4-FFF2-40B4-BE49-F238E27FC236}">
                <a16:creationId xmlns:a16="http://schemas.microsoft.com/office/drawing/2014/main" id="{76ACBC0B-FF10-4B6F-AE21-3A406214C006}"/>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EAC73F8D-E34C-DE93-3C52-54C840B7D677}"/>
              </a:ext>
            </a:extLst>
          </p:cNvPr>
          <p:cNvSpPr txBox="1"/>
          <p:nvPr/>
        </p:nvSpPr>
        <p:spPr>
          <a:xfrm>
            <a:off x="5358579" y="63910"/>
            <a:ext cx="5633885" cy="1200329"/>
          </a:xfrm>
          <a:prstGeom prst="rect">
            <a:avLst/>
          </a:prstGeom>
          <a:noFill/>
        </p:spPr>
        <p:txBody>
          <a:bodyPr wrap="square" rtlCol="0">
            <a:spAutoFit/>
          </a:bodyPr>
          <a:lstStyle/>
          <a:p>
            <a:pPr algn="ctr"/>
            <a:r>
              <a:rPr lang="en-US" sz="3600" b="1" u="sng" dirty="0">
                <a:solidFill>
                  <a:schemeClr val="bg1"/>
                </a:solidFill>
                <a:latin typeface="+mj-lt"/>
              </a:rPr>
              <a:t>COURSE OBJECTIVES</a:t>
            </a:r>
            <a:r>
              <a:rPr lang="en-US" sz="3600" b="1" dirty="0">
                <a:solidFill>
                  <a:schemeClr val="bg1"/>
                </a:solidFill>
                <a:latin typeface="+mj-lt"/>
              </a:rPr>
              <a:t>:</a:t>
            </a:r>
          </a:p>
          <a:p>
            <a:pPr algn="ctr"/>
            <a:r>
              <a:rPr lang="en-US" sz="3600" b="1" dirty="0">
                <a:solidFill>
                  <a:schemeClr val="bg1"/>
                </a:solidFill>
                <a:latin typeface="+mj-lt"/>
              </a:rPr>
              <a:t>THE GENESIS OF PRAYER!</a:t>
            </a:r>
          </a:p>
        </p:txBody>
      </p:sp>
      <p:sp>
        <p:nvSpPr>
          <p:cNvPr id="5" name="TextBox 4">
            <a:extLst>
              <a:ext uri="{FF2B5EF4-FFF2-40B4-BE49-F238E27FC236}">
                <a16:creationId xmlns:a16="http://schemas.microsoft.com/office/drawing/2014/main" id="{F9B445E1-93EA-6C20-091D-CA0A57F15B69}"/>
              </a:ext>
            </a:extLst>
          </p:cNvPr>
          <p:cNvSpPr txBox="1"/>
          <p:nvPr/>
        </p:nvSpPr>
        <p:spPr>
          <a:xfrm>
            <a:off x="658738" y="1408000"/>
            <a:ext cx="10333726" cy="5386090"/>
          </a:xfrm>
          <a:prstGeom prst="rect">
            <a:avLst/>
          </a:prstGeom>
          <a:noFill/>
        </p:spPr>
        <p:txBody>
          <a:bodyPr wrap="none" rtlCol="0">
            <a:spAutoFit/>
          </a:bodyPr>
          <a:lstStyle/>
          <a:p>
            <a:pPr marL="514350" indent="-514350">
              <a:buAutoNum type="romanUcPeriod"/>
            </a:pPr>
            <a:r>
              <a:rPr lang="en-US" sz="2400" dirty="0">
                <a:solidFill>
                  <a:schemeClr val="bg1"/>
                </a:solidFill>
              </a:rPr>
              <a:t>Prayer </a:t>
            </a:r>
          </a:p>
          <a:p>
            <a:pPr marL="514350" indent="-514350">
              <a:buAutoNum type="romanUcPeriod"/>
            </a:pPr>
            <a:r>
              <a:rPr lang="en-US" sz="2400" dirty="0">
                <a:solidFill>
                  <a:schemeClr val="bg1"/>
                </a:solidFill>
              </a:rPr>
              <a:t>The WORD: Isaiah 14:24; Psalm 33:11; Proverbs 19:21; and Genesis 1:26</a:t>
            </a:r>
          </a:p>
          <a:p>
            <a:pPr marL="514350" indent="-514350">
              <a:buAutoNum type="romanUcPeriod"/>
            </a:pPr>
            <a:r>
              <a:rPr lang="en-US" sz="2400" dirty="0">
                <a:solidFill>
                  <a:schemeClr val="bg1"/>
                </a:solidFill>
              </a:rPr>
              <a:t>The Genesis of Prayer </a:t>
            </a:r>
          </a:p>
          <a:p>
            <a:pPr marL="514350" indent="-514350">
              <a:buAutoNum type="romanUcPeriod"/>
            </a:pPr>
            <a:r>
              <a:rPr lang="en-US" sz="2400" dirty="0">
                <a:solidFill>
                  <a:schemeClr val="bg1"/>
                </a:solidFill>
              </a:rPr>
              <a:t>Humanity to Reflect God’s Nature</a:t>
            </a:r>
          </a:p>
          <a:p>
            <a:pPr marL="514350" indent="-514350">
              <a:buAutoNum type="romanUcPeriod"/>
            </a:pPr>
            <a:r>
              <a:rPr lang="en-US" sz="2400" dirty="0">
                <a:solidFill>
                  <a:schemeClr val="bg1"/>
                </a:solidFill>
              </a:rPr>
              <a:t>Humanity to Have Dominion</a:t>
            </a:r>
          </a:p>
          <a:p>
            <a:pPr marL="514350" indent="-514350">
              <a:buAutoNum type="romanUcPeriod"/>
            </a:pPr>
            <a:r>
              <a:rPr lang="en-US" sz="2400" dirty="0">
                <a:solidFill>
                  <a:schemeClr val="bg1"/>
                </a:solidFill>
              </a:rPr>
              <a:t>The Nature of Prayer </a:t>
            </a:r>
          </a:p>
          <a:p>
            <a:pPr marL="514350" indent="-514350">
              <a:buAutoNum type="romanUcPeriod"/>
            </a:pPr>
            <a:r>
              <a:rPr lang="en-US" sz="2400" dirty="0">
                <a:solidFill>
                  <a:schemeClr val="bg1"/>
                </a:solidFill>
              </a:rPr>
              <a:t>God’s Will: The Confidence of Our Prayers </a:t>
            </a:r>
          </a:p>
          <a:p>
            <a:pPr marL="514350" indent="-514350">
              <a:buAutoNum type="romanUcPeriod"/>
            </a:pPr>
            <a:r>
              <a:rPr lang="en-US" sz="2400" dirty="0">
                <a:solidFill>
                  <a:schemeClr val="bg1"/>
                </a:solidFill>
              </a:rPr>
              <a:t>Prayer Exercising the Authority of Dominion</a:t>
            </a:r>
          </a:p>
          <a:p>
            <a:pPr marL="514350" indent="-514350">
              <a:buAutoNum type="romanUcPeriod"/>
            </a:pPr>
            <a:r>
              <a:rPr lang="en-US" sz="2400" dirty="0">
                <a:solidFill>
                  <a:schemeClr val="bg1"/>
                </a:solidFill>
              </a:rPr>
              <a:t>Effectiveness in Prayer with God </a:t>
            </a:r>
          </a:p>
          <a:p>
            <a:pPr marL="514350" indent="-514350">
              <a:buAutoNum type="romanUcPeriod"/>
            </a:pPr>
            <a:r>
              <a:rPr lang="en-US" sz="2400" dirty="0">
                <a:solidFill>
                  <a:schemeClr val="bg1"/>
                </a:solidFill>
              </a:rPr>
              <a:t>Putting Prayer Into Practice</a:t>
            </a:r>
          </a:p>
          <a:p>
            <a:pPr marL="514350" indent="-514350">
              <a:buAutoNum type="romanUcPeriod"/>
            </a:pPr>
            <a:r>
              <a:rPr lang="en-US" sz="2400" dirty="0">
                <a:solidFill>
                  <a:schemeClr val="bg1"/>
                </a:solidFill>
              </a:rPr>
              <a:t>Let’s Pray Together </a:t>
            </a:r>
          </a:p>
          <a:p>
            <a:pPr marL="514350" indent="-514350">
              <a:buAutoNum type="romanUcPeriod"/>
            </a:pPr>
            <a:r>
              <a:rPr lang="en-US" sz="2400" dirty="0">
                <a:solidFill>
                  <a:schemeClr val="bg1"/>
                </a:solidFill>
              </a:rPr>
              <a:t>Open the Doors of the Church/Offering</a:t>
            </a:r>
          </a:p>
          <a:p>
            <a:pPr marL="514350" indent="-514350">
              <a:buAutoNum type="romanUcPeriod"/>
            </a:pPr>
            <a:r>
              <a:rPr lang="en-US" sz="2400" dirty="0">
                <a:solidFill>
                  <a:schemeClr val="bg1"/>
                </a:solidFill>
              </a:rPr>
              <a:t>Thank you!</a:t>
            </a:r>
          </a:p>
          <a:p>
            <a:endParaRPr lang="en-US" sz="3200" dirty="0">
              <a:solidFill>
                <a:schemeClr val="bg1"/>
              </a:solidFill>
              <a:latin typeface="+mj-lt"/>
            </a:endParaRPr>
          </a:p>
        </p:txBody>
      </p:sp>
      <p:pic>
        <p:nvPicPr>
          <p:cNvPr id="9" name="Picture 8" descr="Adult man praying">
            <a:extLst>
              <a:ext uri="{FF2B5EF4-FFF2-40B4-BE49-F238E27FC236}">
                <a16:creationId xmlns:a16="http://schemas.microsoft.com/office/drawing/2014/main" id="{8E752B5E-FAAC-4AD3-760D-052A2AD42B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30531" y="3357283"/>
            <a:ext cx="4381497" cy="2920998"/>
          </a:xfrm>
          <a:prstGeom prst="rect">
            <a:avLst/>
          </a:prstGeom>
        </p:spPr>
      </p:pic>
    </p:spTree>
    <p:extLst>
      <p:ext uri="{BB962C8B-B14F-4D97-AF65-F5344CB8AC3E}">
        <p14:creationId xmlns:p14="http://schemas.microsoft.com/office/powerpoint/2010/main" val="20783884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 green background with text">
            <a:extLst>
              <a:ext uri="{FF2B5EF4-FFF2-40B4-BE49-F238E27FC236}">
                <a16:creationId xmlns:a16="http://schemas.microsoft.com/office/drawing/2014/main" id="{1639B981-3841-8FF8-A8BD-B559D180629E}"/>
              </a:ext>
            </a:extLst>
          </p:cNvPr>
          <p:cNvPicPr>
            <a:picLocks noGrp="1" noRot="1" noChangeAspect="1" noMove="1" noResize="1" noEditPoints="1" noAdjustHandles="1" noChangeArrowheads="1" noChangeShapeType="1" noCrop="1"/>
          </p:cNvPicPr>
          <p:nvPr/>
        </p:nvPicPr>
        <p:blipFill rotWithShape="1">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12B9A9C7-5980-010F-2DF3-A4D186204409}"/>
              </a:ext>
            </a:extLst>
          </p:cNvPr>
          <p:cNvSpPr txBox="1"/>
          <p:nvPr/>
        </p:nvSpPr>
        <p:spPr>
          <a:xfrm>
            <a:off x="299463" y="585019"/>
            <a:ext cx="4658839" cy="584775"/>
          </a:xfrm>
          <a:prstGeom prst="rect">
            <a:avLst/>
          </a:prstGeom>
          <a:noFill/>
        </p:spPr>
        <p:txBody>
          <a:bodyPr wrap="none" rtlCol="0">
            <a:spAutoFit/>
          </a:bodyPr>
          <a:lstStyle/>
          <a:p>
            <a:r>
              <a:rPr lang="en-US" sz="3200" b="1" u="sng" dirty="0">
                <a:solidFill>
                  <a:schemeClr val="bg1"/>
                </a:solidFill>
                <a:latin typeface="+mj-lt"/>
              </a:rPr>
              <a:t>THE GENESIS OF PRAYER</a:t>
            </a:r>
          </a:p>
        </p:txBody>
      </p:sp>
      <p:sp>
        <p:nvSpPr>
          <p:cNvPr id="6" name="TextBox 5">
            <a:extLst>
              <a:ext uri="{FF2B5EF4-FFF2-40B4-BE49-F238E27FC236}">
                <a16:creationId xmlns:a16="http://schemas.microsoft.com/office/drawing/2014/main" id="{F42FF6ED-9B11-47D2-506B-752A4B7CF1F5}"/>
              </a:ext>
            </a:extLst>
          </p:cNvPr>
          <p:cNvSpPr txBox="1"/>
          <p:nvPr/>
        </p:nvSpPr>
        <p:spPr>
          <a:xfrm>
            <a:off x="7233699" y="585019"/>
            <a:ext cx="4968476" cy="584775"/>
          </a:xfrm>
          <a:prstGeom prst="rect">
            <a:avLst/>
          </a:prstGeom>
          <a:noFill/>
        </p:spPr>
        <p:txBody>
          <a:bodyPr wrap="none" rtlCol="0">
            <a:spAutoFit/>
          </a:bodyPr>
          <a:lstStyle/>
          <a:p>
            <a:r>
              <a:rPr lang="en-US" sz="3200" b="1" u="sng" dirty="0">
                <a:solidFill>
                  <a:schemeClr val="bg1"/>
                </a:solidFill>
                <a:latin typeface="+mj-lt"/>
              </a:rPr>
              <a:t>SCRIPTURAL REFERENCES</a:t>
            </a:r>
          </a:p>
        </p:txBody>
      </p:sp>
      <p:sp>
        <p:nvSpPr>
          <p:cNvPr id="8" name="Content Placeholder 7">
            <a:extLst>
              <a:ext uri="{FF2B5EF4-FFF2-40B4-BE49-F238E27FC236}">
                <a16:creationId xmlns:a16="http://schemas.microsoft.com/office/drawing/2014/main" id="{2EDD51FC-CCC1-8A5F-9461-A0F1F0EE7EE5}"/>
              </a:ext>
            </a:extLst>
          </p:cNvPr>
          <p:cNvSpPr>
            <a:spLocks noGrp="1"/>
          </p:cNvSpPr>
          <p:nvPr>
            <p:ph sz="half" idx="1"/>
          </p:nvPr>
        </p:nvSpPr>
        <p:spPr>
          <a:xfrm>
            <a:off x="449093" y="1936134"/>
            <a:ext cx="5181600" cy="4351338"/>
          </a:xfrm>
        </p:spPr>
        <p:txBody>
          <a:bodyPr>
            <a:normAutofit lnSpcReduction="10000"/>
          </a:bodyPr>
          <a:lstStyle/>
          <a:p>
            <a:r>
              <a:rPr lang="en-US" b="1" u="sng" dirty="0">
                <a:solidFill>
                  <a:schemeClr val="bg1"/>
                </a:solidFill>
                <a:latin typeface="+mj-lt"/>
              </a:rPr>
              <a:t>Isaiah 14:24 </a:t>
            </a:r>
            <a:r>
              <a:rPr lang="en-US" dirty="0">
                <a:solidFill>
                  <a:schemeClr val="bg1"/>
                </a:solidFill>
                <a:latin typeface="+mj-lt"/>
              </a:rPr>
              <a:t>The Lord Almighty has sworn, “Surely, as I have planned, so it will be, and as I have purposed, so it will happen.</a:t>
            </a:r>
          </a:p>
          <a:p>
            <a:pPr marL="0" indent="0">
              <a:buNone/>
            </a:pPr>
            <a:endParaRPr lang="en-US" dirty="0">
              <a:solidFill>
                <a:schemeClr val="bg1"/>
              </a:solidFill>
              <a:latin typeface="+mj-lt"/>
            </a:endParaRPr>
          </a:p>
          <a:p>
            <a:r>
              <a:rPr lang="en-US" b="1" u="sng" dirty="0">
                <a:solidFill>
                  <a:schemeClr val="bg1"/>
                </a:solidFill>
                <a:latin typeface="+mj-lt"/>
              </a:rPr>
              <a:t>Psalm 33:11 </a:t>
            </a:r>
            <a:r>
              <a:rPr lang="en-US" dirty="0">
                <a:solidFill>
                  <a:schemeClr val="bg1"/>
                </a:solidFill>
                <a:latin typeface="+mj-lt"/>
              </a:rPr>
              <a:t>But the plans of the Lord stand firm forever, the purposes of his heart through all generations.</a:t>
            </a:r>
          </a:p>
          <a:p>
            <a:endParaRPr lang="en-US" dirty="0">
              <a:solidFill>
                <a:schemeClr val="bg1"/>
              </a:solidFill>
              <a:latin typeface="+mj-lt"/>
            </a:endParaRPr>
          </a:p>
        </p:txBody>
      </p:sp>
      <p:sp>
        <p:nvSpPr>
          <p:cNvPr id="12" name="Content Placeholder 11">
            <a:extLst>
              <a:ext uri="{FF2B5EF4-FFF2-40B4-BE49-F238E27FC236}">
                <a16:creationId xmlns:a16="http://schemas.microsoft.com/office/drawing/2014/main" id="{5EDF8910-5E69-7912-7D3F-046FF30BB9D5}"/>
              </a:ext>
            </a:extLst>
          </p:cNvPr>
          <p:cNvSpPr>
            <a:spLocks noGrp="1"/>
          </p:cNvSpPr>
          <p:nvPr>
            <p:ph sz="half" idx="2"/>
          </p:nvPr>
        </p:nvSpPr>
        <p:spPr>
          <a:xfrm>
            <a:off x="6143017" y="1936134"/>
            <a:ext cx="5817140" cy="4351338"/>
          </a:xfrm>
        </p:spPr>
        <p:txBody>
          <a:bodyPr>
            <a:normAutofit lnSpcReduction="10000"/>
          </a:bodyPr>
          <a:lstStyle/>
          <a:p>
            <a:r>
              <a:rPr lang="en-US" b="1" u="sng" dirty="0">
                <a:solidFill>
                  <a:schemeClr val="bg1"/>
                </a:solidFill>
                <a:latin typeface="+mj-lt"/>
              </a:rPr>
              <a:t>Proverbs 19:21 </a:t>
            </a:r>
            <a:r>
              <a:rPr lang="en-US" dirty="0">
                <a:solidFill>
                  <a:schemeClr val="bg1"/>
                </a:solidFill>
                <a:latin typeface="+mj-lt"/>
              </a:rPr>
              <a:t>Many are the plans in a person’s heart, but it is the Lord’s purpose that prevails.</a:t>
            </a:r>
          </a:p>
          <a:p>
            <a:pPr marL="0" indent="0">
              <a:buNone/>
            </a:pPr>
            <a:endParaRPr lang="en-US" dirty="0">
              <a:solidFill>
                <a:schemeClr val="bg1"/>
              </a:solidFill>
              <a:latin typeface="+mj-lt"/>
            </a:endParaRPr>
          </a:p>
          <a:p>
            <a:r>
              <a:rPr lang="en-US" b="1" u="sng" dirty="0">
                <a:solidFill>
                  <a:schemeClr val="bg1"/>
                </a:solidFill>
                <a:latin typeface="+mj-lt"/>
              </a:rPr>
              <a:t>Genesis 1:26 </a:t>
            </a:r>
            <a:r>
              <a:rPr lang="en-US" dirty="0">
                <a:solidFill>
                  <a:schemeClr val="bg1"/>
                </a:solidFill>
                <a:latin typeface="+mj-lt"/>
              </a:rPr>
              <a:t>Then God said, “Let us make mankind in our image, in our likeness, so that they may rule over the fish in the sea and the birds in the sky, over the livestock and all the wild animals, and over all the creatures that move along the ground.” </a:t>
            </a:r>
          </a:p>
          <a:p>
            <a:endParaRPr lang="en-US" dirty="0">
              <a:solidFill>
                <a:schemeClr val="bg1"/>
              </a:solidFill>
              <a:latin typeface="+mj-lt"/>
            </a:endParaRPr>
          </a:p>
        </p:txBody>
      </p:sp>
    </p:spTree>
    <p:extLst>
      <p:ext uri="{BB962C8B-B14F-4D97-AF65-F5344CB8AC3E}">
        <p14:creationId xmlns:p14="http://schemas.microsoft.com/office/powerpoint/2010/main" val="26990832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Close-up of a person's hands with a ring on their fingers">
            <a:extLst>
              <a:ext uri="{FF2B5EF4-FFF2-40B4-BE49-F238E27FC236}">
                <a16:creationId xmlns:a16="http://schemas.microsoft.com/office/drawing/2014/main" id="{58BC8CA4-6764-6509-34EC-15CDE67CF9B9}"/>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t="6267" b="9464"/>
          <a:stretch/>
        </p:blipFill>
        <p:spPr>
          <a:xfrm>
            <a:off x="20" y="10"/>
            <a:ext cx="12191980" cy="6857990"/>
          </a:xfrm>
          <a:prstGeom prst="rect">
            <a:avLst/>
          </a:prstGeom>
        </p:spPr>
      </p:pic>
      <p:sp>
        <p:nvSpPr>
          <p:cNvPr id="13" name="Freeform: Shape 12">
            <a:extLst>
              <a:ext uri="{FF2B5EF4-FFF2-40B4-BE49-F238E27FC236}">
                <a16:creationId xmlns:a16="http://schemas.microsoft.com/office/drawing/2014/main" id="{22C6C9C9-83BF-4A6C-A1BF-C1735C61B4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6524" y="1"/>
            <a:ext cx="7295477" cy="6853457"/>
          </a:xfrm>
          <a:custGeom>
            <a:avLst/>
            <a:gdLst>
              <a:gd name="connsiteX0" fmla="*/ 2113864 w 7295477"/>
              <a:gd name="connsiteY0" fmla="*/ 0 h 6853457"/>
              <a:gd name="connsiteX1" fmla="*/ 5731689 w 7295477"/>
              <a:gd name="connsiteY1" fmla="*/ 0 h 6853457"/>
              <a:gd name="connsiteX2" fmla="*/ 5792604 w 7295477"/>
              <a:gd name="connsiteY2" fmla="*/ 31199 h 6853457"/>
              <a:gd name="connsiteX3" fmla="*/ 7277638 w 7295477"/>
              <a:gd name="connsiteY3" fmla="*/ 1446415 h 6853457"/>
              <a:gd name="connsiteX4" fmla="*/ 7295477 w 7295477"/>
              <a:gd name="connsiteY4" fmla="*/ 1478103 h 6853457"/>
              <a:gd name="connsiteX5" fmla="*/ 7295477 w 7295477"/>
              <a:gd name="connsiteY5" fmla="*/ 5482224 h 6853457"/>
              <a:gd name="connsiteX6" fmla="*/ 7195301 w 7295477"/>
              <a:gd name="connsiteY6" fmla="*/ 5644337 h 6853457"/>
              <a:gd name="connsiteX7" fmla="*/ 5956878 w 7295477"/>
              <a:gd name="connsiteY7" fmla="*/ 6835380 h 6853457"/>
              <a:gd name="connsiteX8" fmla="*/ 5925438 w 7295477"/>
              <a:gd name="connsiteY8" fmla="*/ 6853457 h 6853457"/>
              <a:gd name="connsiteX9" fmla="*/ 1920114 w 7295477"/>
              <a:gd name="connsiteY9" fmla="*/ 6853457 h 6853457"/>
              <a:gd name="connsiteX10" fmla="*/ 1888674 w 7295477"/>
              <a:gd name="connsiteY10" fmla="*/ 6835380 h 6853457"/>
              <a:gd name="connsiteX11" fmla="*/ 0 w 7295477"/>
              <a:gd name="connsiteY11" fmla="*/ 3480517 h 6853457"/>
              <a:gd name="connsiteX12" fmla="*/ 2052949 w 7295477"/>
              <a:gd name="connsiteY12" fmla="*/ 31199 h 6853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95477" h="6853457">
                <a:moveTo>
                  <a:pt x="2113864" y="0"/>
                </a:moveTo>
                <a:lnTo>
                  <a:pt x="5731689" y="0"/>
                </a:lnTo>
                <a:lnTo>
                  <a:pt x="5792604" y="31199"/>
                </a:lnTo>
                <a:cubicBezTo>
                  <a:pt x="6404018" y="363339"/>
                  <a:pt x="6917255" y="853303"/>
                  <a:pt x="7277638" y="1446415"/>
                </a:cubicBezTo>
                <a:lnTo>
                  <a:pt x="7295477" y="1478103"/>
                </a:lnTo>
                <a:lnTo>
                  <a:pt x="7295477" y="5482224"/>
                </a:lnTo>
                <a:lnTo>
                  <a:pt x="7195301" y="5644337"/>
                </a:lnTo>
                <a:cubicBezTo>
                  <a:pt x="6875688" y="6126745"/>
                  <a:pt x="6452261" y="6534378"/>
                  <a:pt x="5956878" y="6835380"/>
                </a:cubicBezTo>
                <a:lnTo>
                  <a:pt x="5925438" y="6853457"/>
                </a:lnTo>
                <a:lnTo>
                  <a:pt x="1920114" y="6853457"/>
                </a:lnTo>
                <a:lnTo>
                  <a:pt x="1888674" y="6835380"/>
                </a:lnTo>
                <a:cubicBezTo>
                  <a:pt x="756370" y="6147375"/>
                  <a:pt x="0" y="4902276"/>
                  <a:pt x="0" y="3480517"/>
                </a:cubicBezTo>
                <a:cubicBezTo>
                  <a:pt x="0" y="1991056"/>
                  <a:pt x="830121" y="695479"/>
                  <a:pt x="2052949" y="31199"/>
                </a:cubicBez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 name="Picture 2" descr="A close up of a green leaf">
            <a:extLst>
              <a:ext uri="{FF2B5EF4-FFF2-40B4-BE49-F238E27FC236}">
                <a16:creationId xmlns:a16="http://schemas.microsoft.com/office/drawing/2014/main" id="{DC36404B-B95B-5C1B-4B77-431B74D7C560}"/>
              </a:ext>
            </a:extLst>
          </p:cNvPr>
          <p:cNvPicPr>
            <a:picLocks noGrp="1" noRot="1" noChangeAspect="1" noMove="1" noResize="1" noEditPoints="1" noAdjustHandles="1" noChangeArrowheads="1" noChangeShapeType="1" noCrop="1"/>
          </p:cNvPicPr>
          <p:nvPr/>
        </p:nvPicPr>
        <p:blipFill rotWithShape="1">
          <a:blip r:embed="rId4">
            <a:extLst>
              <a:ext uri="{28A0092B-C50C-407E-A947-70E740481C1C}">
                <a14:useLocalDpi xmlns:a14="http://schemas.microsoft.com/office/drawing/2010/main" val="0"/>
              </a:ext>
            </a:extLst>
          </a:blip>
          <a:srcRect l="27067" r="14422" b="1"/>
          <a:stretch/>
        </p:blipFill>
        <p:spPr>
          <a:xfrm>
            <a:off x="5063089" y="1"/>
            <a:ext cx="7128913" cy="6853457"/>
          </a:xfrm>
          <a:custGeom>
            <a:avLst/>
            <a:gdLst/>
            <a:ahLst/>
            <a:cxnLst/>
            <a:rect l="l" t="t" r="r" b="b"/>
            <a:pathLst>
              <a:path w="7128913" h="6853457">
                <a:moveTo>
                  <a:pt x="2343548" y="0"/>
                </a:moveTo>
                <a:lnTo>
                  <a:pt x="5168877" y="0"/>
                </a:lnTo>
                <a:lnTo>
                  <a:pt x="5218299" y="19487"/>
                </a:lnTo>
                <a:cubicBezTo>
                  <a:pt x="5976640" y="340238"/>
                  <a:pt x="6607722" y="902948"/>
                  <a:pt x="7014769" y="1610837"/>
                </a:cubicBezTo>
                <a:lnTo>
                  <a:pt x="7128913" y="1827198"/>
                </a:lnTo>
                <a:lnTo>
                  <a:pt x="7128913" y="5131581"/>
                </a:lnTo>
                <a:lnTo>
                  <a:pt x="7091067" y="5210750"/>
                </a:lnTo>
                <a:cubicBezTo>
                  <a:pt x="6744936" y="5876527"/>
                  <a:pt x="6205281" y="6425584"/>
                  <a:pt x="5546646" y="6783375"/>
                </a:cubicBezTo>
                <a:lnTo>
                  <a:pt x="5409811" y="6853457"/>
                </a:lnTo>
                <a:lnTo>
                  <a:pt x="2102613" y="6853457"/>
                </a:lnTo>
                <a:lnTo>
                  <a:pt x="1965779" y="6783375"/>
                </a:lnTo>
                <a:cubicBezTo>
                  <a:pt x="794873" y="6147301"/>
                  <a:pt x="0" y="4906735"/>
                  <a:pt x="0" y="3480517"/>
                </a:cubicBezTo>
                <a:cubicBezTo>
                  <a:pt x="0" y="1924643"/>
                  <a:pt x="945964" y="589711"/>
                  <a:pt x="2294125" y="19487"/>
                </a:cubicBezTo>
                <a:close/>
              </a:path>
            </a:pathLst>
          </a:custGeom>
        </p:spPr>
      </p:pic>
      <p:sp>
        <p:nvSpPr>
          <p:cNvPr id="6" name="TextBox 5">
            <a:extLst>
              <a:ext uri="{FF2B5EF4-FFF2-40B4-BE49-F238E27FC236}">
                <a16:creationId xmlns:a16="http://schemas.microsoft.com/office/drawing/2014/main" id="{0AD13573-7128-3C13-CB78-F166E4A07811}"/>
              </a:ext>
            </a:extLst>
          </p:cNvPr>
          <p:cNvSpPr txBox="1"/>
          <p:nvPr/>
        </p:nvSpPr>
        <p:spPr>
          <a:xfrm>
            <a:off x="6560044" y="765084"/>
            <a:ext cx="4766241" cy="584775"/>
          </a:xfrm>
          <a:prstGeom prst="rect">
            <a:avLst/>
          </a:prstGeom>
          <a:noFill/>
        </p:spPr>
        <p:txBody>
          <a:bodyPr wrap="none" rtlCol="0">
            <a:spAutoFit/>
          </a:bodyPr>
          <a:lstStyle/>
          <a:p>
            <a:r>
              <a:rPr lang="en-US" sz="3200" b="1" u="sng" dirty="0">
                <a:solidFill>
                  <a:schemeClr val="bg1"/>
                </a:solidFill>
                <a:latin typeface="+mj-lt"/>
              </a:rPr>
              <a:t>THE GENESIS OF PRAYER!</a:t>
            </a:r>
          </a:p>
        </p:txBody>
      </p:sp>
      <p:sp>
        <p:nvSpPr>
          <p:cNvPr id="7" name="TextBox 6">
            <a:extLst>
              <a:ext uri="{FF2B5EF4-FFF2-40B4-BE49-F238E27FC236}">
                <a16:creationId xmlns:a16="http://schemas.microsoft.com/office/drawing/2014/main" id="{FE4D999A-2608-45AC-8F16-CAC3D094D50F}"/>
              </a:ext>
            </a:extLst>
          </p:cNvPr>
          <p:cNvSpPr txBox="1"/>
          <p:nvPr/>
        </p:nvSpPr>
        <p:spPr>
          <a:xfrm>
            <a:off x="5282118" y="2053487"/>
            <a:ext cx="6821391" cy="3908762"/>
          </a:xfrm>
          <a:prstGeom prst="rect">
            <a:avLst/>
          </a:prstGeom>
          <a:noFill/>
        </p:spPr>
        <p:txBody>
          <a:bodyPr wrap="square" rtlCol="0">
            <a:spAutoFit/>
          </a:bodyPr>
          <a:lstStyle/>
          <a:p>
            <a:pPr marL="342900" indent="-342900" algn="ctr">
              <a:buFont typeface="Arial" panose="020B0604020202020204" pitchFamily="34" charset="0"/>
              <a:buChar char="•"/>
            </a:pPr>
            <a:r>
              <a:rPr lang="en-US" sz="2800" dirty="0">
                <a:solidFill>
                  <a:schemeClr val="bg1"/>
                </a:solidFill>
                <a:latin typeface="+mj-lt"/>
              </a:rPr>
              <a:t>Prayer is humankind exercising dominion on the earth by giving God the freedom to intervene in earth’s affairs. </a:t>
            </a:r>
          </a:p>
          <a:p>
            <a:pPr algn="ctr"/>
            <a:endParaRPr lang="en-US" sz="2800" dirty="0">
              <a:solidFill>
                <a:schemeClr val="bg1"/>
              </a:solidFill>
              <a:latin typeface="+mj-lt"/>
            </a:endParaRPr>
          </a:p>
          <a:p>
            <a:pPr marL="342900" indent="-342900" algn="ctr">
              <a:buFont typeface="Arial" panose="020B0604020202020204" pitchFamily="34" charset="0"/>
              <a:buChar char="•"/>
            </a:pPr>
            <a:r>
              <a:rPr lang="en-US" sz="2800" dirty="0">
                <a:solidFill>
                  <a:schemeClr val="bg1"/>
                </a:solidFill>
                <a:latin typeface="+mj-lt"/>
              </a:rPr>
              <a:t>When we pray but don’t receive answers to our prayers, we may wonder: “What is the purpose of prayer? Does God do whatever He wants to do, anyway?”</a:t>
            </a:r>
          </a:p>
          <a:p>
            <a:endParaRPr lang="en-US" sz="2400" dirty="0">
              <a:solidFill>
                <a:schemeClr val="bg1"/>
              </a:solidFill>
              <a:latin typeface="+mj-lt"/>
            </a:endParaRPr>
          </a:p>
        </p:txBody>
      </p:sp>
    </p:spTree>
    <p:extLst>
      <p:ext uri="{BB962C8B-B14F-4D97-AF65-F5344CB8AC3E}">
        <p14:creationId xmlns:p14="http://schemas.microsoft.com/office/powerpoint/2010/main" val="24688189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80CCAACE-815D-4A79-875A-B7EFC28F7D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close up of a green leaf&#10;&#10;Description automatically generated">
            <a:extLst>
              <a:ext uri="{FF2B5EF4-FFF2-40B4-BE49-F238E27FC236}">
                <a16:creationId xmlns:a16="http://schemas.microsoft.com/office/drawing/2014/main" id="{08760C46-52D5-3C11-977E-962E0A613D16}"/>
              </a:ext>
            </a:extLst>
          </p:cNvPr>
          <p:cNvPicPr>
            <a:picLocks noGrp="1" noRot="1" noChangeAspect="1" noMove="1" noResize="1" noEditPoints="1" noAdjustHandles="1" noChangeArrowheads="1" noChangeShapeType="1" noCrop="1"/>
          </p:cNvPicPr>
          <p:nvPr/>
        </p:nvPicPr>
        <p:blipFill rotWithShape="1">
          <a:blip r:embed="rId2">
            <a:extLst>
              <a:ext uri="{28A0092B-C50C-407E-A947-70E740481C1C}">
                <a14:useLocalDpi xmlns:a14="http://schemas.microsoft.com/office/drawing/2010/main" val="0"/>
              </a:ext>
            </a:extLst>
          </a:blip>
          <a:srcRect l="31323" r="18677"/>
          <a:stretch/>
        </p:blipFill>
        <p:spPr>
          <a:xfrm>
            <a:off x="20" y="10"/>
            <a:ext cx="6095980" cy="6857990"/>
          </a:xfrm>
          <a:prstGeom prst="rect">
            <a:avLst/>
          </a:prstGeom>
        </p:spPr>
      </p:pic>
      <p:pic>
        <p:nvPicPr>
          <p:cNvPr id="5" name="Picture 4" descr="Close-up of a person's hands with a ring on their fingers&#10;&#10;Description automatically generated">
            <a:extLst>
              <a:ext uri="{FF2B5EF4-FFF2-40B4-BE49-F238E27FC236}">
                <a16:creationId xmlns:a16="http://schemas.microsoft.com/office/drawing/2014/main" id="{22D68531-3322-307A-45F2-E235DCE2F528}"/>
              </a:ext>
            </a:extLst>
          </p:cNvPr>
          <p:cNvPicPr>
            <a:picLocks noGrp="1" noRot="1" noChangeAspect="1" noMove="1" noResize="1" noEditPoints="1" noAdjustHandles="1" noChangeArrowheads="1" noChangeShapeType="1" noCrop="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19144" r="21522" b="-1"/>
          <a:stretch/>
        </p:blipFill>
        <p:spPr>
          <a:xfrm>
            <a:off x="6096000" y="10"/>
            <a:ext cx="6096000" cy="6857990"/>
          </a:xfrm>
          <a:prstGeom prst="rect">
            <a:avLst/>
          </a:prstGeom>
        </p:spPr>
      </p:pic>
      <p:sp>
        <p:nvSpPr>
          <p:cNvPr id="6" name="TextBox 5">
            <a:extLst>
              <a:ext uri="{FF2B5EF4-FFF2-40B4-BE49-F238E27FC236}">
                <a16:creationId xmlns:a16="http://schemas.microsoft.com/office/drawing/2014/main" id="{C749FB98-A1DB-87CB-B2CD-047AE3B71E72}"/>
              </a:ext>
            </a:extLst>
          </p:cNvPr>
          <p:cNvSpPr txBox="1"/>
          <p:nvPr/>
        </p:nvSpPr>
        <p:spPr>
          <a:xfrm>
            <a:off x="617706" y="170234"/>
            <a:ext cx="4766241" cy="584775"/>
          </a:xfrm>
          <a:prstGeom prst="rect">
            <a:avLst/>
          </a:prstGeom>
          <a:noFill/>
        </p:spPr>
        <p:txBody>
          <a:bodyPr wrap="none" rtlCol="0">
            <a:spAutoFit/>
          </a:bodyPr>
          <a:lstStyle/>
          <a:p>
            <a:r>
              <a:rPr lang="en-US" sz="3200" b="1" u="sng" dirty="0">
                <a:solidFill>
                  <a:schemeClr val="bg1"/>
                </a:solidFill>
                <a:latin typeface="+mj-lt"/>
              </a:rPr>
              <a:t>THE GENESIS OF PRAYER!</a:t>
            </a:r>
          </a:p>
        </p:txBody>
      </p:sp>
      <p:sp>
        <p:nvSpPr>
          <p:cNvPr id="7" name="TextBox 6">
            <a:extLst>
              <a:ext uri="{FF2B5EF4-FFF2-40B4-BE49-F238E27FC236}">
                <a16:creationId xmlns:a16="http://schemas.microsoft.com/office/drawing/2014/main" id="{40980D76-D197-1890-DDDB-0EEE661D173A}"/>
              </a:ext>
            </a:extLst>
          </p:cNvPr>
          <p:cNvSpPr txBox="1"/>
          <p:nvPr/>
        </p:nvSpPr>
        <p:spPr>
          <a:xfrm>
            <a:off x="-47164" y="1505396"/>
            <a:ext cx="6095980" cy="4585871"/>
          </a:xfrm>
          <a:prstGeom prst="rect">
            <a:avLst/>
          </a:prstGeom>
          <a:noFill/>
        </p:spPr>
        <p:txBody>
          <a:bodyPr wrap="square" rtlCol="0">
            <a:spAutoFit/>
          </a:bodyPr>
          <a:lstStyle/>
          <a:p>
            <a:pPr marL="457200" indent="-457200" algn="ctr">
              <a:buFont typeface="Arial" panose="020B0604020202020204" pitchFamily="34" charset="0"/>
              <a:buChar char="•"/>
            </a:pPr>
            <a:r>
              <a:rPr lang="en-US" sz="2400" dirty="0">
                <a:solidFill>
                  <a:schemeClr val="bg1"/>
                </a:solidFill>
                <a:latin typeface="+mj-lt"/>
              </a:rPr>
              <a:t>When we know God’s will, are obedient to it, and ask God to fulfill it, God will grant what we ask of Him. </a:t>
            </a:r>
          </a:p>
          <a:p>
            <a:pPr algn="ctr"/>
            <a:endParaRPr lang="en-US" sz="2400" dirty="0">
              <a:solidFill>
                <a:schemeClr val="bg1"/>
              </a:solidFill>
              <a:latin typeface="+mj-lt"/>
            </a:endParaRPr>
          </a:p>
          <a:p>
            <a:pPr marL="457200" indent="-457200" algn="ctr">
              <a:buFont typeface="Arial" panose="020B0604020202020204" pitchFamily="34" charset="0"/>
              <a:buChar char="•"/>
            </a:pPr>
            <a:r>
              <a:rPr lang="en-US" sz="2400" dirty="0">
                <a:solidFill>
                  <a:schemeClr val="bg1"/>
                </a:solidFill>
                <a:latin typeface="+mj-lt"/>
              </a:rPr>
              <a:t>God does everything for a reason, because He is a God of PURPOSE (Isaiah 14:24;    Psalm 33:11; Proverbs 19:21).</a:t>
            </a:r>
          </a:p>
          <a:p>
            <a:pPr algn="ctr"/>
            <a:endParaRPr lang="en-US" sz="2400" dirty="0">
              <a:solidFill>
                <a:schemeClr val="bg1"/>
              </a:solidFill>
              <a:latin typeface="+mj-lt"/>
            </a:endParaRPr>
          </a:p>
          <a:p>
            <a:pPr marL="457200" indent="-457200" algn="ctr">
              <a:buFont typeface="Arial" panose="020B0604020202020204" pitchFamily="34" charset="0"/>
              <a:buChar char="•"/>
            </a:pPr>
            <a:r>
              <a:rPr lang="en-US" sz="2400" dirty="0">
                <a:solidFill>
                  <a:schemeClr val="bg1"/>
                </a:solidFill>
                <a:latin typeface="+mj-lt"/>
              </a:rPr>
              <a:t>God is a God of purpose, and everything He has created in this world has been created to fulfill His purpose (Genesis 1:26)</a:t>
            </a:r>
          </a:p>
          <a:p>
            <a:endParaRPr lang="en-US" sz="2800" dirty="0">
              <a:solidFill>
                <a:schemeClr val="bg1"/>
              </a:solidFill>
              <a:latin typeface="+mj-lt"/>
            </a:endParaRPr>
          </a:p>
        </p:txBody>
      </p:sp>
    </p:spTree>
    <p:extLst>
      <p:ext uri="{BB962C8B-B14F-4D97-AF65-F5344CB8AC3E}">
        <p14:creationId xmlns:p14="http://schemas.microsoft.com/office/powerpoint/2010/main" val="30841750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A green leafy object with white text&#10;&#10;Description automatically generated">
            <a:extLst>
              <a:ext uri="{FF2B5EF4-FFF2-40B4-BE49-F238E27FC236}">
                <a16:creationId xmlns:a16="http://schemas.microsoft.com/office/drawing/2014/main" id="{E4C7594A-0393-5673-09BA-179CF15BBAC9}"/>
              </a:ext>
            </a:extLst>
          </p:cNvPr>
          <p:cNvPicPr>
            <a:picLocks noGrp="1" noRot="1" noChangeAspect="1" noMove="1" noResize="1" noEditPoints="1" noAdjustHandles="1" noChangeArrowheads="1" noChangeShapeType="1" noCrop="1"/>
          </p:cNvPicPr>
          <p:nvPr/>
        </p:nvPicPr>
        <p:blipFill rotWithShape="1">
          <a:blip r:embed="rId2">
            <a:extLst>
              <a:ext uri="{28A0092B-C50C-407E-A947-70E740481C1C}">
                <a14:useLocalDpi xmlns:a14="http://schemas.microsoft.com/office/drawing/2010/main" val="0"/>
              </a:ext>
            </a:extLst>
          </a:blip>
          <a:srcRect l="4296" r="20781" b="-1"/>
          <a:stretch/>
        </p:blipFill>
        <p:spPr>
          <a:xfrm>
            <a:off x="20" y="10"/>
            <a:ext cx="9141724" cy="6863475"/>
          </a:xfrm>
          <a:custGeom>
            <a:avLst/>
            <a:gdLst/>
            <a:ahLst/>
            <a:cxnLst/>
            <a:rect l="l" t="t" r="r" b="b"/>
            <a:pathLst>
              <a:path w="9141744" h="6863485">
                <a:moveTo>
                  <a:pt x="0" y="0"/>
                </a:moveTo>
                <a:lnTo>
                  <a:pt x="5963051" y="0"/>
                </a:lnTo>
                <a:lnTo>
                  <a:pt x="9141744" y="6863485"/>
                </a:lnTo>
                <a:lnTo>
                  <a:pt x="0" y="6863485"/>
                </a:lnTo>
                <a:lnTo>
                  <a:pt x="0" y="0"/>
                </a:lnTo>
                <a:close/>
              </a:path>
            </a:pathLst>
          </a:custGeom>
        </p:spPr>
      </p:pic>
      <p:pic>
        <p:nvPicPr>
          <p:cNvPr id="7" name="Picture 6" descr="A close-up of hands folded in prayer&#10;&#10;Description automatically generated">
            <a:extLst>
              <a:ext uri="{FF2B5EF4-FFF2-40B4-BE49-F238E27FC236}">
                <a16:creationId xmlns:a16="http://schemas.microsoft.com/office/drawing/2014/main" id="{AD37540B-6F80-BBB2-4BC9-2F3BBB01041C}"/>
              </a:ext>
            </a:extLst>
          </p:cNvPr>
          <p:cNvPicPr>
            <a:picLocks noGrp="1" noRot="1" noChangeAspect="1" noMove="1" noResize="1" noEditPoints="1" noAdjustHandles="1" noChangeArrowheads="1" noChangeShapeType="1" noCrop="1"/>
          </p:cNvPicPr>
          <p:nvPr/>
        </p:nvPicPr>
        <p:blipFill rotWithShape="1">
          <a:blip r:embed="rId3"/>
          <a:srcRect l="37877" r="3"/>
          <a:stretch/>
        </p:blipFill>
        <p:spPr>
          <a:xfrm>
            <a:off x="5790353" y="10"/>
            <a:ext cx="6401647" cy="6852984"/>
          </a:xfrm>
          <a:custGeom>
            <a:avLst/>
            <a:gdLst/>
            <a:ahLst/>
            <a:cxnLst/>
            <a:rect l="l" t="t" r="r" b="b"/>
            <a:pathLst>
              <a:path w="6401647" h="6852994">
                <a:moveTo>
                  <a:pt x="354282" y="0"/>
                </a:moveTo>
                <a:lnTo>
                  <a:pt x="6401647" y="0"/>
                </a:lnTo>
                <a:lnTo>
                  <a:pt x="6401647" y="6852994"/>
                </a:lnTo>
                <a:lnTo>
                  <a:pt x="0" y="6852994"/>
                </a:lnTo>
                <a:lnTo>
                  <a:pt x="0" y="6852993"/>
                </a:lnTo>
                <a:lnTo>
                  <a:pt x="3528116" y="6852993"/>
                </a:lnTo>
                <a:close/>
              </a:path>
            </a:pathLst>
          </a:custGeom>
        </p:spPr>
      </p:pic>
      <p:sp>
        <p:nvSpPr>
          <p:cNvPr id="9" name="TextBox 8">
            <a:extLst>
              <a:ext uri="{FF2B5EF4-FFF2-40B4-BE49-F238E27FC236}">
                <a16:creationId xmlns:a16="http://schemas.microsoft.com/office/drawing/2014/main" id="{3749B54D-6377-DA28-3A17-7B578770AD18}"/>
              </a:ext>
            </a:extLst>
          </p:cNvPr>
          <p:cNvSpPr txBox="1"/>
          <p:nvPr/>
        </p:nvSpPr>
        <p:spPr>
          <a:xfrm>
            <a:off x="459731" y="556267"/>
            <a:ext cx="5760744" cy="646331"/>
          </a:xfrm>
          <a:prstGeom prst="rect">
            <a:avLst/>
          </a:prstGeom>
          <a:noFill/>
        </p:spPr>
        <p:txBody>
          <a:bodyPr wrap="none" rtlCol="0">
            <a:spAutoFit/>
          </a:bodyPr>
          <a:lstStyle/>
          <a:p>
            <a:r>
              <a:rPr lang="en-US" sz="3600" b="1" u="sng" dirty="0">
                <a:solidFill>
                  <a:schemeClr val="bg1"/>
                </a:solidFill>
                <a:latin typeface="Alasassy Caps" pitchFamily="2" charset="0"/>
              </a:rPr>
              <a:t>HUMANITY TO REFLECT GOD’S NATURE!</a:t>
            </a:r>
          </a:p>
        </p:txBody>
      </p:sp>
      <p:sp>
        <p:nvSpPr>
          <p:cNvPr id="10" name="TextBox 9">
            <a:extLst>
              <a:ext uri="{FF2B5EF4-FFF2-40B4-BE49-F238E27FC236}">
                <a16:creationId xmlns:a16="http://schemas.microsoft.com/office/drawing/2014/main" id="{63D93282-55E4-F3D8-F11D-356231640CAC}"/>
              </a:ext>
            </a:extLst>
          </p:cNvPr>
          <p:cNvSpPr txBox="1"/>
          <p:nvPr/>
        </p:nvSpPr>
        <p:spPr>
          <a:xfrm>
            <a:off x="-77821" y="1592752"/>
            <a:ext cx="7037962" cy="4708981"/>
          </a:xfrm>
          <a:prstGeom prst="rect">
            <a:avLst/>
          </a:prstGeom>
          <a:noFill/>
        </p:spPr>
        <p:txBody>
          <a:bodyPr wrap="square" rtlCol="0">
            <a:spAutoFit/>
          </a:bodyPr>
          <a:lstStyle/>
          <a:p>
            <a:pPr marL="457200" indent="-457200" algn="ctr">
              <a:buAutoNum type="arabicPeriod"/>
            </a:pPr>
            <a:r>
              <a:rPr lang="en-US" sz="2000" b="1" dirty="0">
                <a:solidFill>
                  <a:schemeClr val="bg1"/>
                </a:solidFill>
                <a:latin typeface="Abadi Extra Light" panose="020B0204020104020204" pitchFamily="34" charset="0"/>
              </a:rPr>
              <a:t>First, God created humanity to reflect His character and personality (Genesis1:26). This means we were created to have His nature and moral character. </a:t>
            </a:r>
          </a:p>
          <a:p>
            <a:pPr algn="ctr"/>
            <a:endParaRPr lang="en-US" sz="2000" b="1" dirty="0">
              <a:solidFill>
                <a:schemeClr val="bg1"/>
              </a:solidFill>
              <a:latin typeface="Abadi Extra Light" panose="020B0204020104020204" pitchFamily="34" charset="0"/>
            </a:endParaRPr>
          </a:p>
          <a:p>
            <a:pPr algn="ctr"/>
            <a:r>
              <a:rPr lang="en-US" sz="2000" b="1" dirty="0">
                <a:solidFill>
                  <a:schemeClr val="bg1"/>
                </a:solidFill>
                <a:latin typeface="Abadi Extra Light" panose="020B0204020104020204" pitchFamily="34" charset="0"/>
              </a:rPr>
              <a:t>2. God created humanity to establish a relationship of mutual love with God and each other. The only reason we may have fellowship with God is that God made man out of His own essence (John 4:24).</a:t>
            </a:r>
          </a:p>
          <a:p>
            <a:pPr algn="ctr"/>
            <a:endParaRPr lang="en-US" sz="2000" b="1" dirty="0">
              <a:solidFill>
                <a:schemeClr val="bg1"/>
              </a:solidFill>
              <a:latin typeface="Abadi Extra Light" panose="020B0204020104020204" pitchFamily="34" charset="0"/>
            </a:endParaRPr>
          </a:p>
          <a:p>
            <a:pPr algn="ctr"/>
            <a:r>
              <a:rPr lang="en-US" sz="2000" b="1" dirty="0">
                <a:solidFill>
                  <a:schemeClr val="bg1"/>
                </a:solidFill>
                <a:latin typeface="Abadi Extra Light" panose="020B0204020104020204" pitchFamily="34" charset="0"/>
              </a:rPr>
              <a:t>3. God is our creator and father. God wants us to approach Him as a child would a loving father (Deut. 32:6; Pslam103:13).</a:t>
            </a:r>
          </a:p>
          <a:p>
            <a:pPr algn="ctr"/>
            <a:endParaRPr lang="en-US" sz="2000" b="1" dirty="0">
              <a:solidFill>
                <a:schemeClr val="bg1"/>
              </a:solidFill>
              <a:latin typeface="Abadi Extra Light" panose="020B0204020104020204" pitchFamily="34" charset="0"/>
            </a:endParaRPr>
          </a:p>
          <a:p>
            <a:pPr algn="ctr"/>
            <a:r>
              <a:rPr lang="en-US" sz="2000" b="1" dirty="0">
                <a:solidFill>
                  <a:schemeClr val="bg1"/>
                </a:solidFill>
                <a:latin typeface="Abadi Extra Light" panose="020B0204020104020204" pitchFamily="34" charset="0"/>
              </a:rPr>
              <a:t>4. We are dependent on God as our source of strength. We are not self-sufficient. We are intended to reflect on God’s nature in the context of being connected to Him in fellowship (John 4:16). </a:t>
            </a:r>
          </a:p>
          <a:p>
            <a:endParaRPr lang="en-US" sz="2000" dirty="0">
              <a:solidFill>
                <a:schemeClr val="bg1"/>
              </a:solidFill>
              <a:latin typeface="Alasassy Caps" pitchFamily="2" charset="0"/>
            </a:endParaRPr>
          </a:p>
        </p:txBody>
      </p:sp>
    </p:spTree>
    <p:extLst>
      <p:ext uri="{BB962C8B-B14F-4D97-AF65-F5344CB8AC3E}">
        <p14:creationId xmlns:p14="http://schemas.microsoft.com/office/powerpoint/2010/main" val="608163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E8558839-0873-4376-AE92-C48699D22F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026" name="Picture 2" descr="Praying Hands Images - Free Download on Freepik">
            <a:extLst>
              <a:ext uri="{FF2B5EF4-FFF2-40B4-BE49-F238E27FC236}">
                <a16:creationId xmlns:a16="http://schemas.microsoft.com/office/drawing/2014/main" id="{D0B8DC3E-DE35-A3BA-ED61-687B0C13B522}"/>
              </a:ext>
            </a:extLst>
          </p:cNvPr>
          <p:cNvPicPr>
            <a:picLocks noGrp="1" noRot="1" noChangeAspect="1" noMove="1" noResize="1" noEditPoints="1" noAdjustHandles="1" noChangeArrowheads="1" noChangeShapeType="1" noCrop="1"/>
          </p:cNvPicPr>
          <p:nvPr/>
        </p:nvPicPr>
        <p:blipFill rotWithShape="1">
          <a:blip r:embed="rId2">
            <a:extLst>
              <a:ext uri="{28A0092B-C50C-407E-A947-70E740481C1C}">
                <a14:useLocalDpi xmlns:a14="http://schemas.microsoft.com/office/drawing/2010/main" val="0"/>
              </a:ext>
            </a:extLst>
          </a:blip>
          <a:srcRect l="46112" r="8757"/>
          <a:stretch/>
        </p:blipFill>
        <p:spPr bwMode="auto">
          <a:xfrm>
            <a:off x="20" y="10"/>
            <a:ext cx="4654276" cy="685799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close up of a leaf">
            <a:extLst>
              <a:ext uri="{FF2B5EF4-FFF2-40B4-BE49-F238E27FC236}">
                <a16:creationId xmlns:a16="http://schemas.microsoft.com/office/drawing/2014/main" id="{73CBBDD0-B7CD-7C6E-8709-9BA303D84C70}"/>
              </a:ext>
            </a:extLst>
          </p:cNvPr>
          <p:cNvPicPr>
            <a:picLocks noGrp="1" noRot="1" noChangeAspect="1" noMove="1" noResize="1" noEditPoints="1" noAdjustHandles="1" noChangeArrowheads="1" noChangeShapeType="1" noCrop="1"/>
          </p:cNvPicPr>
          <p:nvPr/>
        </p:nvPicPr>
        <p:blipFill rotWithShape="1">
          <a:blip r:embed="rId3">
            <a:extLst>
              <a:ext uri="{28A0092B-C50C-407E-A947-70E740481C1C}">
                <a14:useLocalDpi xmlns:a14="http://schemas.microsoft.com/office/drawing/2010/main" val="0"/>
              </a:ext>
            </a:extLst>
          </a:blip>
          <a:srcRect l="11883" r="26292"/>
          <a:stretch/>
        </p:blipFill>
        <p:spPr>
          <a:xfrm>
            <a:off x="4654296" y="10"/>
            <a:ext cx="7537704" cy="6857990"/>
          </a:xfrm>
          <a:prstGeom prst="rect">
            <a:avLst/>
          </a:prstGeom>
        </p:spPr>
      </p:pic>
      <p:sp>
        <p:nvSpPr>
          <p:cNvPr id="4" name="TextBox 3">
            <a:extLst>
              <a:ext uri="{FF2B5EF4-FFF2-40B4-BE49-F238E27FC236}">
                <a16:creationId xmlns:a16="http://schemas.microsoft.com/office/drawing/2014/main" id="{E9B0CFEE-E6D1-FBFA-DAB5-92C776E84E19}"/>
              </a:ext>
            </a:extLst>
          </p:cNvPr>
          <p:cNvSpPr txBox="1"/>
          <p:nvPr/>
        </p:nvSpPr>
        <p:spPr>
          <a:xfrm>
            <a:off x="5963387" y="247218"/>
            <a:ext cx="6227089" cy="646331"/>
          </a:xfrm>
          <a:prstGeom prst="rect">
            <a:avLst/>
          </a:prstGeom>
          <a:noFill/>
        </p:spPr>
        <p:txBody>
          <a:bodyPr wrap="none" rtlCol="0">
            <a:spAutoFit/>
          </a:bodyPr>
          <a:lstStyle/>
          <a:p>
            <a:r>
              <a:rPr lang="en-US" sz="3600" b="1" u="sng" dirty="0">
                <a:solidFill>
                  <a:schemeClr val="bg1"/>
                </a:solidFill>
                <a:latin typeface="Alasassy Caps" pitchFamily="2" charset="0"/>
              </a:rPr>
              <a:t>HUMANITY CREATED TO HAVE DOMINION!</a:t>
            </a:r>
          </a:p>
        </p:txBody>
      </p:sp>
      <p:sp>
        <p:nvSpPr>
          <p:cNvPr id="5" name="TextBox 4">
            <a:extLst>
              <a:ext uri="{FF2B5EF4-FFF2-40B4-BE49-F238E27FC236}">
                <a16:creationId xmlns:a16="http://schemas.microsoft.com/office/drawing/2014/main" id="{7AC0DC47-5BDC-6B6F-CD63-6FE64716B436}"/>
              </a:ext>
            </a:extLst>
          </p:cNvPr>
          <p:cNvSpPr txBox="1"/>
          <p:nvPr/>
        </p:nvSpPr>
        <p:spPr>
          <a:xfrm>
            <a:off x="4950385" y="1637286"/>
            <a:ext cx="7074466" cy="3785652"/>
          </a:xfrm>
          <a:prstGeom prst="rect">
            <a:avLst/>
          </a:prstGeom>
          <a:noFill/>
        </p:spPr>
        <p:txBody>
          <a:bodyPr wrap="square" rtlCol="0">
            <a:spAutoFit/>
          </a:bodyPr>
          <a:lstStyle/>
          <a:p>
            <a:pPr marL="342900" indent="-342900" algn="ctr">
              <a:buFont typeface="Arial" panose="020B0604020202020204" pitchFamily="34" charset="0"/>
              <a:buChar char="•"/>
            </a:pPr>
            <a:r>
              <a:rPr lang="en-US" sz="2400" dirty="0">
                <a:solidFill>
                  <a:schemeClr val="bg1"/>
                </a:solidFill>
                <a:latin typeface="+mj-lt"/>
              </a:rPr>
              <a:t>Secondly, God created humanity to carry out His purposes on earth. </a:t>
            </a:r>
          </a:p>
          <a:p>
            <a:pPr algn="ctr"/>
            <a:endParaRPr lang="en-US" sz="2400" dirty="0">
              <a:solidFill>
                <a:schemeClr val="bg1"/>
              </a:solidFill>
              <a:latin typeface="+mj-lt"/>
            </a:endParaRPr>
          </a:p>
          <a:p>
            <a:pPr marL="342900" indent="-342900" algn="ctr">
              <a:buFont typeface="Arial" panose="020B0604020202020204" pitchFamily="34" charset="0"/>
              <a:buChar char="•"/>
            </a:pPr>
            <a:r>
              <a:rPr lang="en-US" sz="2400" dirty="0">
                <a:solidFill>
                  <a:schemeClr val="bg1"/>
                </a:solidFill>
                <a:latin typeface="+mj-lt"/>
              </a:rPr>
              <a:t>He gave humanity free will to plan and make decision, and then to take action to fulfill those plans, just as God did in creating the world. (Genesis 1:26)</a:t>
            </a:r>
          </a:p>
          <a:p>
            <a:pPr algn="ctr"/>
            <a:endParaRPr lang="en-US" sz="2400" dirty="0">
              <a:solidFill>
                <a:schemeClr val="bg1"/>
              </a:solidFill>
              <a:latin typeface="+mj-lt"/>
            </a:endParaRPr>
          </a:p>
          <a:p>
            <a:pPr marL="342900" indent="-342900" algn="ctr">
              <a:buFont typeface="Arial" panose="020B0604020202020204" pitchFamily="34" charset="0"/>
              <a:buChar char="•"/>
            </a:pPr>
            <a:r>
              <a:rPr lang="en-US" sz="2400" dirty="0">
                <a:solidFill>
                  <a:schemeClr val="bg1"/>
                </a:solidFill>
                <a:latin typeface="+mj-lt"/>
              </a:rPr>
              <a:t>Humanity was created not only to have a relationship with God, but also to SHARE in God’s authority.         (Psalm 8:6; 115:6)</a:t>
            </a:r>
          </a:p>
        </p:txBody>
      </p:sp>
    </p:spTree>
    <p:extLst>
      <p:ext uri="{BB962C8B-B14F-4D97-AF65-F5344CB8AC3E}">
        <p14:creationId xmlns:p14="http://schemas.microsoft.com/office/powerpoint/2010/main" val="6566350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E8558839-0873-4376-AE92-C48699D22F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026" name="Picture 2" descr="Praying Hands Images - Free Download on Freepik">
            <a:extLst>
              <a:ext uri="{FF2B5EF4-FFF2-40B4-BE49-F238E27FC236}">
                <a16:creationId xmlns:a16="http://schemas.microsoft.com/office/drawing/2014/main" id="{D0B8DC3E-DE35-A3BA-ED61-687B0C13B522}"/>
              </a:ext>
            </a:extLst>
          </p:cNvPr>
          <p:cNvPicPr>
            <a:picLocks noGrp="1" noRot="1" noChangeAspect="1" noMove="1" noResize="1" noEditPoints="1" noAdjustHandles="1" noChangeArrowheads="1" noChangeShapeType="1" noCrop="1"/>
          </p:cNvPicPr>
          <p:nvPr/>
        </p:nvPicPr>
        <p:blipFill rotWithShape="1">
          <a:blip r:embed="rId2">
            <a:extLst>
              <a:ext uri="{28A0092B-C50C-407E-A947-70E740481C1C}">
                <a14:useLocalDpi xmlns:a14="http://schemas.microsoft.com/office/drawing/2010/main" val="0"/>
              </a:ext>
            </a:extLst>
          </a:blip>
          <a:srcRect l="46112" r="8757"/>
          <a:stretch/>
        </p:blipFill>
        <p:spPr bwMode="auto">
          <a:xfrm>
            <a:off x="20" y="10"/>
            <a:ext cx="4654276" cy="685799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close up of a leaf">
            <a:extLst>
              <a:ext uri="{FF2B5EF4-FFF2-40B4-BE49-F238E27FC236}">
                <a16:creationId xmlns:a16="http://schemas.microsoft.com/office/drawing/2014/main" id="{73CBBDD0-B7CD-7C6E-8709-9BA303D84C70}"/>
              </a:ext>
            </a:extLst>
          </p:cNvPr>
          <p:cNvPicPr>
            <a:picLocks noGrp="1" noRot="1" noChangeAspect="1" noMove="1" noResize="1" noEditPoints="1" noAdjustHandles="1" noChangeArrowheads="1" noChangeShapeType="1" noCrop="1"/>
          </p:cNvPicPr>
          <p:nvPr/>
        </p:nvPicPr>
        <p:blipFill rotWithShape="1">
          <a:blip r:embed="rId3">
            <a:extLst>
              <a:ext uri="{28A0092B-C50C-407E-A947-70E740481C1C}">
                <a14:useLocalDpi xmlns:a14="http://schemas.microsoft.com/office/drawing/2010/main" val="0"/>
              </a:ext>
            </a:extLst>
          </a:blip>
          <a:srcRect l="11883" r="26292"/>
          <a:stretch/>
        </p:blipFill>
        <p:spPr>
          <a:xfrm>
            <a:off x="4654296" y="10"/>
            <a:ext cx="7537704" cy="6857990"/>
          </a:xfrm>
          <a:prstGeom prst="rect">
            <a:avLst/>
          </a:prstGeom>
        </p:spPr>
      </p:pic>
      <p:sp>
        <p:nvSpPr>
          <p:cNvPr id="4" name="TextBox 3">
            <a:extLst>
              <a:ext uri="{FF2B5EF4-FFF2-40B4-BE49-F238E27FC236}">
                <a16:creationId xmlns:a16="http://schemas.microsoft.com/office/drawing/2014/main" id="{E9B0CFEE-E6D1-FBFA-DAB5-92C776E84E19}"/>
              </a:ext>
            </a:extLst>
          </p:cNvPr>
          <p:cNvSpPr txBox="1"/>
          <p:nvPr/>
        </p:nvSpPr>
        <p:spPr>
          <a:xfrm>
            <a:off x="5476691" y="589573"/>
            <a:ext cx="6227089" cy="646331"/>
          </a:xfrm>
          <a:prstGeom prst="rect">
            <a:avLst/>
          </a:prstGeom>
          <a:noFill/>
        </p:spPr>
        <p:txBody>
          <a:bodyPr wrap="none" rtlCol="0">
            <a:spAutoFit/>
          </a:bodyPr>
          <a:lstStyle/>
          <a:p>
            <a:r>
              <a:rPr lang="en-US" sz="3600" b="1" u="sng" dirty="0">
                <a:solidFill>
                  <a:schemeClr val="bg1"/>
                </a:solidFill>
                <a:latin typeface="Alasassy Caps" pitchFamily="2" charset="0"/>
              </a:rPr>
              <a:t>HUMANITY CREATED TO HAVE DOMINION!</a:t>
            </a:r>
          </a:p>
        </p:txBody>
      </p:sp>
      <p:sp>
        <p:nvSpPr>
          <p:cNvPr id="5" name="TextBox 4">
            <a:extLst>
              <a:ext uri="{FF2B5EF4-FFF2-40B4-BE49-F238E27FC236}">
                <a16:creationId xmlns:a16="http://schemas.microsoft.com/office/drawing/2014/main" id="{7AC0DC47-5BDC-6B6F-CD63-6FE64716B436}"/>
              </a:ext>
            </a:extLst>
          </p:cNvPr>
          <p:cNvSpPr txBox="1"/>
          <p:nvPr/>
        </p:nvSpPr>
        <p:spPr>
          <a:xfrm>
            <a:off x="4885915" y="2106059"/>
            <a:ext cx="7074466" cy="3539430"/>
          </a:xfrm>
          <a:prstGeom prst="rect">
            <a:avLst/>
          </a:prstGeom>
          <a:noFill/>
        </p:spPr>
        <p:txBody>
          <a:bodyPr wrap="square" rtlCol="0">
            <a:spAutoFit/>
          </a:bodyPr>
          <a:lstStyle/>
          <a:p>
            <a:pPr marL="342900" indent="-342900" algn="ctr">
              <a:buFont typeface="Arial" panose="020B0604020202020204" pitchFamily="34" charset="0"/>
              <a:buChar char="•"/>
            </a:pPr>
            <a:r>
              <a:rPr lang="en-US" sz="2800" dirty="0">
                <a:solidFill>
                  <a:schemeClr val="bg1"/>
                </a:solidFill>
                <a:latin typeface="+mj-lt"/>
              </a:rPr>
              <a:t>God never intended to rule the earth alone.           (1John 4:8)</a:t>
            </a:r>
          </a:p>
          <a:p>
            <a:pPr algn="ctr"/>
            <a:endParaRPr lang="en-US" sz="2800" dirty="0">
              <a:solidFill>
                <a:schemeClr val="bg1"/>
              </a:solidFill>
              <a:latin typeface="+mj-lt"/>
            </a:endParaRPr>
          </a:p>
          <a:p>
            <a:pPr marL="342900" indent="-342900" algn="ctr">
              <a:buFont typeface="Arial" panose="020B0604020202020204" pitchFamily="34" charset="0"/>
              <a:buChar char="•"/>
            </a:pPr>
            <a:r>
              <a:rPr lang="en-US" sz="2800" dirty="0">
                <a:solidFill>
                  <a:schemeClr val="bg1"/>
                </a:solidFill>
                <a:latin typeface="+mj-lt"/>
              </a:rPr>
              <a:t>God created humankind out of His essence, which is spirit. God gave humanity physical bodies manifested in two genders        (Genesis 1:27). The purpose of dominion was given to both men and women! </a:t>
            </a:r>
          </a:p>
        </p:txBody>
      </p:sp>
    </p:spTree>
    <p:extLst>
      <p:ext uri="{BB962C8B-B14F-4D97-AF65-F5344CB8AC3E}">
        <p14:creationId xmlns:p14="http://schemas.microsoft.com/office/powerpoint/2010/main" val="260285232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855</TotalTime>
  <Words>1448</Words>
  <Application>Microsoft Office PowerPoint</Application>
  <PresentationFormat>Widescreen</PresentationFormat>
  <Paragraphs>102</Paragraphs>
  <Slides>23</Slides>
  <Notes>0</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23</vt:i4>
      </vt:variant>
    </vt:vector>
  </HeadingPairs>
  <TitlesOfParts>
    <vt:vector size="34" baseType="lpstr">
      <vt:lpstr>Abadi Extra Light</vt:lpstr>
      <vt:lpstr>ADLaM Display</vt:lpstr>
      <vt:lpstr>Alasassy Caps</vt:lpstr>
      <vt:lpstr>Amasis MT Pro Black</vt:lpstr>
      <vt:lpstr>Aptos</vt:lpstr>
      <vt:lpstr>Aptos Display</vt:lpstr>
      <vt:lpstr>Arial</vt:lpstr>
      <vt:lpstr>Calibri</vt:lpstr>
      <vt:lpstr>Calibri Light</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GOD’S WILL: THE CONFIDENCE OF OUR PRAYERS</vt:lpstr>
      <vt:lpstr>GOD’S WILL: THE CONFIDENCE OF OUR PRAYERS</vt:lpstr>
      <vt:lpstr>PowerPoint Presentation</vt:lpstr>
      <vt:lpstr>EFFECTIVENESS IN PRAYER WITH GOD!</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Courtney Coleman</dc:creator>
  <cp:lastModifiedBy>Preston Jacob</cp:lastModifiedBy>
  <cp:revision>2</cp:revision>
  <dcterms:created xsi:type="dcterms:W3CDTF">2024-01-17T02:26:31Z</dcterms:created>
  <dcterms:modified xsi:type="dcterms:W3CDTF">2024-01-17T19:47:13Z</dcterms:modified>
</cp:coreProperties>
</file>