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71" r:id="rId7"/>
    <p:sldId id="263" r:id="rId8"/>
    <p:sldId id="274" r:id="rId9"/>
    <p:sldId id="262" r:id="rId10"/>
    <p:sldId id="264" r:id="rId11"/>
    <p:sldId id="272" r:id="rId12"/>
    <p:sldId id="265" r:id="rId13"/>
    <p:sldId id="266" r:id="rId14"/>
    <p:sldId id="267" r:id="rId15"/>
    <p:sldId id="275" r:id="rId16"/>
    <p:sldId id="268" r:id="rId17"/>
    <p:sldId id="269" r:id="rId18"/>
    <p:sldId id="276" r:id="rId19"/>
    <p:sldId id="270" r:id="rId20"/>
    <p:sldId id="278" r:id="rId21"/>
    <p:sldId id="277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7433"/>
    <a:srgbClr val="1A1806"/>
    <a:srgbClr val="454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A4440A-4A6A-423F-AE0E-2E4343903431}" v="12" dt="2024-10-02T17:46:12.1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8736C-5D28-90FD-947D-6A5024660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2ED907-999E-255E-AFDF-CDAF23161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38DB6-3442-A059-4AEF-173086AE8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A46-0614-4B2F-A674-021EC7336C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B2F74-ACB5-4BA3-DFDC-C8F2502D7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84122-67C2-71E5-7A5A-DDE88D941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0F9F-C1F4-4E22-AFC9-0C0D0A34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3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F4218-84AC-151A-22A5-A5759F61D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B36709-0A81-DF5C-1861-F0D7D93E0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AFF97-145A-D67E-45E4-724EE9039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A46-0614-4B2F-A674-021EC7336C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94C87-2F61-E89C-672B-3DEF1A89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5BC9B-867B-50B5-022E-F3C75937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0F9F-C1F4-4E22-AFC9-0C0D0A34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04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7402FC-865B-FC8C-9673-11C98F9BC5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D4A8E-0D63-5B79-6BE1-DDE3B2336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4EFE1-950C-3016-901E-6EDBF268D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A46-0614-4B2F-A674-021EC7336C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78DFD-EFBE-DCB2-B6B0-BEA445742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18F43-362D-1F8D-CF95-60215508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0F9F-C1F4-4E22-AFC9-0C0D0A34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4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0BA94-03FF-EFBC-5C66-13F5FFFF8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29866-2324-4DB7-7D3A-27C9B8D58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F57E5-7ABE-37CF-6538-A76594B50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A46-0614-4B2F-A674-021EC7336C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790C3-224E-6DA8-4837-E151990E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E9340-C205-26BA-4D7C-6B26D186B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0F9F-C1F4-4E22-AFC9-0C0D0A34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31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685BE-0663-C067-70DC-1F2C7B4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8CD1C-F0F7-549E-2200-51FA41AA2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57C79-C884-7C67-EA2B-28301736B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A46-0614-4B2F-A674-021EC7336C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0D211-A45F-1177-F8C9-5F02EC4F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CB7D3-943B-DE5F-C07D-6C493BA9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0F9F-C1F4-4E22-AFC9-0C0D0A34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9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FC30-F9A7-C25F-F65E-275ECA2A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5D690-DF7A-B559-483F-79F36EDC3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0868D5-BD89-62C5-C799-909B4D5C2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8CDFF5-663E-3FCF-2300-F1E0EA7F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A46-0614-4B2F-A674-021EC7336C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77A74-8CC4-C96F-C748-5362CE3CE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26533-34C3-49B6-083E-F0E3993D0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0F9F-C1F4-4E22-AFC9-0C0D0A34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87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C8C4A-2275-931B-DE68-051B0A0C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3F6998-B62C-EF82-8DC8-C160BB789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0BFD4-BF26-5E9B-5715-68A593AF8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8AF65-75DB-BAD8-1962-703CBEC9A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49F2A4-7ED5-62E0-9E14-A05F1AD71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D1C829-1C05-0114-C6C6-530345A5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A46-0614-4B2F-A674-021EC7336C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34243-354A-C02F-3F0C-D7ED3B4F7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F7CD-A8CC-4039-6D3F-46E11604D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0F9F-C1F4-4E22-AFC9-0C0D0A34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0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AE2B7-ABF5-B098-3F72-CB8D3DEF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50E410-1605-3921-518E-3C6FA17B8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A46-0614-4B2F-A674-021EC7336C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90205-4AD1-22E6-BFBB-85F9EF10E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30B4B-BF4F-D8B7-4A88-21AB5168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0F9F-C1F4-4E22-AFC9-0C0D0A34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68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7D49C6-2D07-747C-6493-5BFC7EE5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A46-0614-4B2F-A674-021EC7336C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8DC3E5-4662-FDFF-E31C-F5DAF462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9160C-5636-FEAA-1E6E-EE6B468B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0F9F-C1F4-4E22-AFC9-0C0D0A34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8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697E1-CEE5-A675-64B8-508FF4949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734C8-8CB1-1174-1B98-46B47177A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1AF12-DDF4-2BBF-91A2-45552DFD1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A1B10-8B48-74A0-A8CD-096A38692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A46-0614-4B2F-A674-021EC7336C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DF256-94CD-9A56-A685-96C07821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E611A-F422-B385-A2CE-38FE0CCE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0F9F-C1F4-4E22-AFC9-0C0D0A34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2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CB90B-0039-82D1-4130-5B7AED8B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741119-EC4D-2000-F834-F99F12BD9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24803-A28A-F45A-43AC-176EBACFA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FC9B0-32ED-C462-051B-DBE496901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A46-0614-4B2F-A674-021EC7336C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86018-D15F-4921-7073-866B36928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99347-F672-7B4F-44C8-1AB6C99B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0F9F-C1F4-4E22-AFC9-0C0D0A34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3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8D3B2E-21EC-93E8-B2A3-F7A9600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B2BE2-1399-A562-C484-A3E798515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3EC99-6128-EE45-0739-466C9CB92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1E8A46-0614-4B2F-A674-021EC7336C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0DF5C-BB1B-50A0-3649-053A217D4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C0A68-AC48-83A6-4E41-E442ABA17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D60F9F-C1F4-4E22-AFC9-0C0D0A34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white text on a mountain&#10;&#10;Description automatically generated">
            <a:extLst>
              <a:ext uri="{FF2B5EF4-FFF2-40B4-BE49-F238E27FC236}">
                <a16:creationId xmlns:a16="http://schemas.microsoft.com/office/drawing/2014/main" id="{3F5BD47D-E4BD-CFFE-4295-6B1318DC85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33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D9726150-7B6E-FB63-FA4F-DC2579DA29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3753DF-D104-6ADF-B786-5BF933E6612A}"/>
              </a:ext>
            </a:extLst>
          </p:cNvPr>
          <p:cNvSpPr txBox="1"/>
          <p:nvPr/>
        </p:nvSpPr>
        <p:spPr>
          <a:xfrm>
            <a:off x="136813" y="268711"/>
            <a:ext cx="11918373" cy="617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95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lasassy Caps" pitchFamily="2" charset="0"/>
              </a:rPr>
              <a:t>Revelation 12:11 </a:t>
            </a:r>
            <a:r>
              <a:rPr lang="en-US" sz="2950" b="1" dirty="0">
                <a:solidFill>
                  <a:schemeClr val="bg1"/>
                </a:solidFill>
                <a:latin typeface="Alasassy Caps" pitchFamily="2" charset="0"/>
              </a:rPr>
              <a:t>They triumphed over him [Satan] by the blood of the Lamb and by the word of their testimony; they did not love their lives so much as to shrink from death.“</a:t>
            </a:r>
          </a:p>
          <a:p>
            <a:pPr marL="0" indent="0" algn="ctr">
              <a:buNone/>
            </a:pPr>
            <a:endParaRPr lang="en-US" sz="2950" b="1" dirty="0">
              <a:solidFill>
                <a:schemeClr val="bg1"/>
              </a:solidFill>
              <a:latin typeface="Alasassy Caps" pitchFamily="2" charset="0"/>
            </a:endParaRPr>
          </a:p>
          <a:p>
            <a:pPr marL="0" indent="0" algn="ctr">
              <a:buNone/>
            </a:pPr>
            <a:r>
              <a:rPr lang="en-US" sz="2950" b="1" dirty="0">
                <a:solidFill>
                  <a:schemeClr val="bg1"/>
                </a:solidFill>
                <a:latin typeface="Alasassy Caps" pitchFamily="2" charset="0"/>
              </a:rPr>
              <a:t>This verse shows that the testimony of believers plays a crucial role in. The "word of their testimony" is seen as a powerful tool in overcoming spiritual challenges and defeating evil.</a:t>
            </a:r>
          </a:p>
          <a:p>
            <a:pPr marL="0" indent="0" algn="ctr">
              <a:buNone/>
            </a:pPr>
            <a:endParaRPr lang="en-US" sz="2950" b="1" dirty="0">
              <a:solidFill>
                <a:schemeClr val="bg1"/>
              </a:solidFill>
              <a:latin typeface="Alasassy Caps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5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Galatians 6:2 </a:t>
            </a:r>
            <a:r>
              <a:rPr kumimoji="0" lang="en-US" sz="29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"Bear one another’s burdens, and so fulfill the law of Christ.“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9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asassy Caps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When people share their testimonies, it allows the church community to come alongside them, sharing in their joy, trials, and victories.</a:t>
            </a:r>
          </a:p>
          <a:p>
            <a:pPr marL="0" indent="0" algn="ctr">
              <a:buNone/>
            </a:pPr>
            <a:endParaRPr lang="en-US" sz="2800" b="1" dirty="0">
              <a:solidFill>
                <a:schemeClr val="bg1"/>
              </a:solidFill>
              <a:latin typeface="Alasassy Cap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712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39BACA0B-003E-5CF4-5763-029FF9B74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ook and a cup of coffee&#10;&#10;Description automatically generated">
            <a:extLst>
              <a:ext uri="{FF2B5EF4-FFF2-40B4-BE49-F238E27FC236}">
                <a16:creationId xmlns:a16="http://schemas.microsoft.com/office/drawing/2014/main" id="{F40EF7F6-A4DC-9FBE-3F8B-06A7DEB63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72C40D8-39F4-3B0E-CBB8-95E711F499A3}"/>
              </a:ext>
            </a:extLst>
          </p:cNvPr>
          <p:cNvSpPr/>
          <p:nvPr/>
        </p:nvSpPr>
        <p:spPr>
          <a:xfrm>
            <a:off x="238990" y="1854777"/>
            <a:ext cx="11544300" cy="3803073"/>
          </a:xfrm>
          <a:custGeom>
            <a:avLst/>
            <a:gdLst>
              <a:gd name="connsiteX0" fmla="*/ 0 w 11544300"/>
              <a:gd name="connsiteY0" fmla="*/ 1901537 h 3803073"/>
              <a:gd name="connsiteX1" fmla="*/ 5772150 w 11544300"/>
              <a:gd name="connsiteY1" fmla="*/ 0 h 3803073"/>
              <a:gd name="connsiteX2" fmla="*/ 11544300 w 11544300"/>
              <a:gd name="connsiteY2" fmla="*/ 1901537 h 3803073"/>
              <a:gd name="connsiteX3" fmla="*/ 5772150 w 11544300"/>
              <a:gd name="connsiteY3" fmla="*/ 3803074 h 3803073"/>
              <a:gd name="connsiteX4" fmla="*/ 0 w 11544300"/>
              <a:gd name="connsiteY4" fmla="*/ 1901537 h 380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44300" h="3803073" extrusionOk="0">
                <a:moveTo>
                  <a:pt x="0" y="1901537"/>
                </a:moveTo>
                <a:cubicBezTo>
                  <a:pt x="-443127" y="330260"/>
                  <a:pt x="2699875" y="-41969"/>
                  <a:pt x="5772150" y="0"/>
                </a:cubicBezTo>
                <a:cubicBezTo>
                  <a:pt x="8849549" y="62069"/>
                  <a:pt x="11815271" y="770489"/>
                  <a:pt x="11544300" y="1901537"/>
                </a:cubicBezTo>
                <a:cubicBezTo>
                  <a:pt x="11319994" y="2504518"/>
                  <a:pt x="8767681" y="4401561"/>
                  <a:pt x="5772150" y="3803074"/>
                </a:cubicBezTo>
                <a:cubicBezTo>
                  <a:pt x="2725204" y="3608666"/>
                  <a:pt x="165369" y="2938118"/>
                  <a:pt x="0" y="1901537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Faith Is Seeing The Unseen!</a:t>
            </a:r>
          </a:p>
        </p:txBody>
      </p:sp>
    </p:spTree>
    <p:extLst>
      <p:ext uri="{BB962C8B-B14F-4D97-AF65-F5344CB8AC3E}">
        <p14:creationId xmlns:p14="http://schemas.microsoft.com/office/powerpoint/2010/main" val="1691114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C49A7D28-12A1-3A6D-6C66-DE4E1C4EB0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043564A-3E9C-9758-99E7-1BD25EDDEE6C}"/>
              </a:ext>
            </a:extLst>
          </p:cNvPr>
          <p:cNvSpPr/>
          <p:nvPr/>
        </p:nvSpPr>
        <p:spPr>
          <a:xfrm>
            <a:off x="1610590" y="452005"/>
            <a:ext cx="8141278" cy="5164282"/>
          </a:xfrm>
          <a:prstGeom prst="wedgeRoundRectCallout">
            <a:avLst/>
          </a:prstGeom>
          <a:solidFill>
            <a:srgbClr val="6B74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0" i="0" dirty="0">
              <a:solidFill>
                <a:schemeClr val="bg1"/>
              </a:solidFill>
              <a:effectLst/>
              <a:latin typeface="Bernard MT Condensed" panose="02050806060905020404" pitchFamily="18" charset="0"/>
            </a:endParaRPr>
          </a:p>
          <a:p>
            <a:pPr algn="ctr"/>
            <a:r>
              <a:rPr lang="en-US" sz="4400" b="0" i="0" dirty="0">
                <a:solidFill>
                  <a:schemeClr val="bg1"/>
                </a:solidFill>
                <a:effectLst/>
                <a:latin typeface="Bernard MT Condensed" panose="02050806060905020404" pitchFamily="18" charset="0"/>
              </a:rPr>
              <a:t>“By faith we understand that the universe was formed at God’s command, so that what is seen was not made out of what was visible.”</a:t>
            </a:r>
          </a:p>
          <a:p>
            <a:pPr algn="ctr"/>
            <a:endParaRPr lang="en-US" sz="4400" b="0" i="0" dirty="0">
              <a:solidFill>
                <a:schemeClr val="bg1"/>
              </a:solidFill>
              <a:effectLst/>
              <a:latin typeface="Bernard MT Condensed" panose="02050806060905020404" pitchFamily="18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                      </a:t>
            </a:r>
            <a:r>
              <a:rPr lang="en-US" sz="4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-Hebrews 11:3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505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ountain&#10;&#10;Description automatically generated">
            <a:extLst>
              <a:ext uri="{FF2B5EF4-FFF2-40B4-BE49-F238E27FC236}">
                <a16:creationId xmlns:a16="http://schemas.microsoft.com/office/drawing/2014/main" id="{DB8BA703-0E73-855A-78BE-BD583EFCE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3303E6-12A5-78D4-211F-9995C14C698C}"/>
              </a:ext>
            </a:extLst>
          </p:cNvPr>
          <p:cNvSpPr txBox="1"/>
          <p:nvPr/>
        </p:nvSpPr>
        <p:spPr>
          <a:xfrm>
            <a:off x="187036" y="700615"/>
            <a:ext cx="1157547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800" b="1" dirty="0">
                <a:solidFill>
                  <a:schemeClr val="bg1"/>
                </a:solidFill>
                <a:latin typeface="Alasassy Caps" pitchFamily="2" charset="0"/>
              </a:rPr>
              <a:t>God speaks creation into reality - </a:t>
            </a:r>
            <a:r>
              <a:rPr lang="en-US" sz="3800" b="1" u="sng" dirty="0">
                <a:solidFill>
                  <a:srgbClr val="FFC000"/>
                </a:solidFill>
                <a:latin typeface="Alasassy Caps" pitchFamily="2" charset="0"/>
              </a:rPr>
              <a:t>ex nihilo</a:t>
            </a:r>
            <a:r>
              <a:rPr lang="en-US" sz="3800" b="1" dirty="0">
                <a:solidFill>
                  <a:srgbClr val="FFC000"/>
                </a:solidFill>
                <a:latin typeface="Alasassy Caps" pitchFamily="2" charset="0"/>
              </a:rPr>
              <a:t>—creation out of nothing.  </a:t>
            </a:r>
          </a:p>
          <a:p>
            <a:pPr marL="0" indent="0" algn="ctr">
              <a:buNone/>
            </a:pPr>
            <a:r>
              <a:rPr lang="en-US" sz="3800" b="1" dirty="0">
                <a:solidFill>
                  <a:schemeClr val="bg1"/>
                </a:solidFill>
                <a:latin typeface="Alasassy Caps" pitchFamily="2" charset="0"/>
              </a:rPr>
              <a:t>Genesis says, “In the beginning, God created the heavens and the earth” (</a:t>
            </a:r>
            <a:r>
              <a:rPr lang="en-US" sz="3800" b="1" dirty="0">
                <a:solidFill>
                  <a:schemeClr val="accent2"/>
                </a:solidFill>
                <a:latin typeface="Alasassy Caps" pitchFamily="2" charset="0"/>
              </a:rPr>
              <a:t>Genesis 1:1</a:t>
            </a:r>
            <a:r>
              <a:rPr lang="en-US" sz="3800" b="1" dirty="0">
                <a:solidFill>
                  <a:schemeClr val="bg1"/>
                </a:solidFill>
                <a:latin typeface="Alasassy Caps" pitchFamily="2" charset="0"/>
              </a:rPr>
              <a:t>), which leads us to believe that the first step in creation was God making something out of nothing—ex nihilo.</a:t>
            </a:r>
          </a:p>
          <a:p>
            <a:pPr marL="0" indent="0" algn="ctr">
              <a:buNone/>
            </a:pPr>
            <a:endParaRPr lang="en-US" sz="3800" b="1" dirty="0">
              <a:solidFill>
                <a:schemeClr val="bg1"/>
              </a:solidFill>
              <a:latin typeface="Alasassy Caps" pitchFamily="2" charset="0"/>
            </a:endParaRPr>
          </a:p>
          <a:p>
            <a:pPr marL="0" indent="0" algn="ctr">
              <a:buNone/>
            </a:pPr>
            <a:r>
              <a:rPr lang="en-US" sz="3800" b="1" dirty="0">
                <a:solidFill>
                  <a:schemeClr val="bg1"/>
                </a:solidFill>
                <a:latin typeface="Alasassy Caps" pitchFamily="2" charset="0"/>
              </a:rPr>
              <a:t>Then Genesis says, “Now the earth was formless and empty. Darkness was on the surface of the deep” (</a:t>
            </a:r>
            <a:r>
              <a:rPr lang="en-US" sz="3800" b="1" dirty="0">
                <a:solidFill>
                  <a:schemeClr val="accent2"/>
                </a:solidFill>
                <a:latin typeface="Alasassy Caps" pitchFamily="2" charset="0"/>
              </a:rPr>
              <a:t>Genesis 1:2</a:t>
            </a:r>
            <a:r>
              <a:rPr lang="en-US" sz="3800" b="1" dirty="0">
                <a:solidFill>
                  <a:schemeClr val="bg1"/>
                </a:solidFill>
                <a:latin typeface="Alasassy Caps" pitchFamily="2" charset="0"/>
              </a:rPr>
              <a:t>).  </a:t>
            </a:r>
          </a:p>
        </p:txBody>
      </p:sp>
    </p:spTree>
    <p:extLst>
      <p:ext uri="{BB962C8B-B14F-4D97-AF65-F5344CB8AC3E}">
        <p14:creationId xmlns:p14="http://schemas.microsoft.com/office/powerpoint/2010/main" val="753100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5E8037C9-4E2F-C837-FBF8-70AD481304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0A5DB8-5984-0617-CDEB-2A82F594DBB7}"/>
              </a:ext>
            </a:extLst>
          </p:cNvPr>
          <p:cNvSpPr txBox="1"/>
          <p:nvPr/>
        </p:nvSpPr>
        <p:spPr>
          <a:xfrm>
            <a:off x="176646" y="1814082"/>
            <a:ext cx="1157027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Alasassy Caps" pitchFamily="2" charset="0"/>
              </a:rPr>
              <a:t>At this point, there was something—something had come into being by a prior step—by God’s creative power.</a:t>
            </a:r>
          </a:p>
          <a:p>
            <a:pPr marL="0" indent="0" algn="ctr">
              <a:buNone/>
            </a:pPr>
            <a:endParaRPr lang="en-US" sz="3600" b="1" dirty="0">
              <a:solidFill>
                <a:schemeClr val="bg1"/>
              </a:solidFill>
              <a:latin typeface="Alasassy Caps" pitchFamily="2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asassy Caps" pitchFamily="2" charset="0"/>
              </a:rPr>
              <a:t>By faith, we believe in a God-created universe—created by God’s word.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asassy Caps" pitchFamily="2" charset="0"/>
              </a:rPr>
              <a:t>By faith, we believe God will see you through!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asassy Caps" pitchFamily="2" charset="0"/>
              </a:rPr>
              <a:t>By faith, we can’t see it yet, but it will come to pass. </a:t>
            </a:r>
          </a:p>
        </p:txBody>
      </p:sp>
    </p:spTree>
    <p:extLst>
      <p:ext uri="{BB962C8B-B14F-4D97-AF65-F5344CB8AC3E}">
        <p14:creationId xmlns:p14="http://schemas.microsoft.com/office/powerpoint/2010/main" val="170579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BA1C720F-C91D-CB11-BAD1-58FBFD34F7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CF7C1B-F4EB-2AB5-E0AA-2D404E389C29}"/>
              </a:ext>
            </a:extLst>
          </p:cNvPr>
          <p:cNvSpPr/>
          <p:nvPr/>
        </p:nvSpPr>
        <p:spPr>
          <a:xfrm>
            <a:off x="1475507" y="966356"/>
            <a:ext cx="8608867" cy="16157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Goudy Stout" panose="0202090407030B020401" pitchFamily="18" charset="0"/>
              </a:rPr>
              <a:t>Faith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B8E546-A3DD-3A2D-96A1-92F2C91B618C}"/>
              </a:ext>
            </a:extLst>
          </p:cNvPr>
          <p:cNvSpPr/>
          <p:nvPr/>
        </p:nvSpPr>
        <p:spPr>
          <a:xfrm>
            <a:off x="3527712" y="2291195"/>
            <a:ext cx="4504459" cy="1740477"/>
          </a:xfrm>
          <a:prstGeom prst="rect">
            <a:avLst/>
          </a:prstGeom>
          <a:noFill/>
          <a:ln w="57150">
            <a:solidFill>
              <a:srgbClr val="6B74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Goudy Stout" panose="0202090407030B020401" pitchFamily="18" charset="0"/>
              </a:rPr>
              <a:t>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417FA1-B689-9B17-F9DD-58A0932971C1}"/>
              </a:ext>
            </a:extLst>
          </p:cNvPr>
          <p:cNvSpPr/>
          <p:nvPr/>
        </p:nvSpPr>
        <p:spPr>
          <a:xfrm>
            <a:off x="1376795" y="3730335"/>
            <a:ext cx="8608868" cy="16157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Goudy Stout" panose="0202090407030B020401" pitchFamily="18" charset="0"/>
              </a:rPr>
              <a:t>Action</a:t>
            </a:r>
          </a:p>
        </p:txBody>
      </p:sp>
    </p:spTree>
    <p:extLst>
      <p:ext uri="{BB962C8B-B14F-4D97-AF65-F5344CB8AC3E}">
        <p14:creationId xmlns:p14="http://schemas.microsoft.com/office/powerpoint/2010/main" val="1143088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DFF59088-F1D8-7B74-1327-E9570A146C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EC34C1-4CA9-81AD-C966-4ACF0CE3CA56}"/>
              </a:ext>
            </a:extLst>
          </p:cNvPr>
          <p:cNvSpPr txBox="1"/>
          <p:nvPr/>
        </p:nvSpPr>
        <p:spPr>
          <a:xfrm>
            <a:off x="0" y="787287"/>
            <a:ext cx="12192000" cy="4722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Romans 10:17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“So faith comes from hearing, and hearing through the word of Christ.“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asassy Caps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Faith is not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lasassy Caps" pitchFamily="2" charset="0"/>
              </a:rPr>
              <a:t>blind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 but informed by God’s Word.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asassy Caps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James 2:17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"So also faith by itself, if it does not have works, is dead."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Faith is demonstrated in how one lives, serving others, and following God’s commands.</a:t>
            </a:r>
          </a:p>
        </p:txBody>
      </p:sp>
    </p:spTree>
    <p:extLst>
      <p:ext uri="{BB962C8B-B14F-4D97-AF65-F5344CB8AC3E}">
        <p14:creationId xmlns:p14="http://schemas.microsoft.com/office/powerpoint/2010/main" val="3615163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ountain&#10;&#10;Description automatically generated">
            <a:extLst>
              <a:ext uri="{FF2B5EF4-FFF2-40B4-BE49-F238E27FC236}">
                <a16:creationId xmlns:a16="http://schemas.microsoft.com/office/drawing/2014/main" id="{CA3B9EE7-1CCA-B77B-C026-830F224D1D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2C61BB-AA4C-BD93-B496-489B22C42CC7}"/>
              </a:ext>
            </a:extLst>
          </p:cNvPr>
          <p:cNvSpPr txBox="1"/>
          <p:nvPr/>
        </p:nvSpPr>
        <p:spPr>
          <a:xfrm>
            <a:off x="124691" y="502471"/>
            <a:ext cx="11835245" cy="5165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Ephesians 2:8-9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"For by grace you have been saved through faith. And this is not your own doing; it is the gift of God, not a result of works, so that no one may boast.“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asassy Caps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Faith here is seen as the means by which believers receive God’s grace.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asassy Caps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James 1:2-3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"Count it all joy, my brothers, when you meet trials of various kinds, for you know that the testing of your faith produces steadfastness.“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asassy Caps" pitchFamily="2" charset="0"/>
              </a:rPr>
              <a:t>Trials are not meant to destroy faith, but to refine it, helping believers develop perseverance and a stronger reliance on God.</a:t>
            </a:r>
          </a:p>
        </p:txBody>
      </p:sp>
    </p:spTree>
    <p:extLst>
      <p:ext uri="{BB962C8B-B14F-4D97-AF65-F5344CB8AC3E}">
        <p14:creationId xmlns:p14="http://schemas.microsoft.com/office/powerpoint/2010/main" val="515982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mountain&#10;&#10;Description automatically generated">
            <a:extLst>
              <a:ext uri="{FF2B5EF4-FFF2-40B4-BE49-F238E27FC236}">
                <a16:creationId xmlns:a16="http://schemas.microsoft.com/office/drawing/2014/main" id="{1EE66089-4D00-2B00-CCAB-D88CB8B987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56FE52-F29D-D062-55F8-F33CC1BEF0C1}"/>
              </a:ext>
            </a:extLst>
          </p:cNvPr>
          <p:cNvSpPr/>
          <p:nvPr/>
        </p:nvSpPr>
        <p:spPr>
          <a:xfrm>
            <a:off x="639042" y="1366404"/>
            <a:ext cx="10508672" cy="3574473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Amasis MT Pro Black" panose="02040A04050005020304" pitchFamily="18" charset="0"/>
              </a:rPr>
              <a:t>Faith Is Not A Feeling!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59BDAF-AC9E-DE8C-C716-275A784545FD}"/>
              </a:ext>
            </a:extLst>
          </p:cNvPr>
          <p:cNvSpPr/>
          <p:nvPr/>
        </p:nvSpPr>
        <p:spPr>
          <a:xfrm>
            <a:off x="1044287" y="2518498"/>
            <a:ext cx="9705108" cy="1415759"/>
          </a:xfrm>
          <a:custGeom>
            <a:avLst/>
            <a:gdLst>
              <a:gd name="connsiteX0" fmla="*/ 0 w 9705108"/>
              <a:gd name="connsiteY0" fmla="*/ 235965 h 1415759"/>
              <a:gd name="connsiteX1" fmla="*/ 235965 w 9705108"/>
              <a:gd name="connsiteY1" fmla="*/ 0 h 1415759"/>
              <a:gd name="connsiteX2" fmla="*/ 628375 w 9705108"/>
              <a:gd name="connsiteY2" fmla="*/ 0 h 1415759"/>
              <a:gd name="connsiteX3" fmla="*/ 1390112 w 9705108"/>
              <a:gd name="connsiteY3" fmla="*/ 0 h 1415759"/>
              <a:gd name="connsiteX4" fmla="*/ 1782522 w 9705108"/>
              <a:gd name="connsiteY4" fmla="*/ 0 h 1415759"/>
              <a:gd name="connsiteX5" fmla="*/ 2359596 w 9705108"/>
              <a:gd name="connsiteY5" fmla="*/ 0 h 1415759"/>
              <a:gd name="connsiteX6" fmla="*/ 3121333 w 9705108"/>
              <a:gd name="connsiteY6" fmla="*/ 0 h 1415759"/>
              <a:gd name="connsiteX7" fmla="*/ 3698407 w 9705108"/>
              <a:gd name="connsiteY7" fmla="*/ 0 h 1415759"/>
              <a:gd name="connsiteX8" fmla="*/ 4183149 w 9705108"/>
              <a:gd name="connsiteY8" fmla="*/ 0 h 1415759"/>
              <a:gd name="connsiteX9" fmla="*/ 4575559 w 9705108"/>
              <a:gd name="connsiteY9" fmla="*/ 0 h 1415759"/>
              <a:gd name="connsiteX10" fmla="*/ 4875637 w 9705108"/>
              <a:gd name="connsiteY10" fmla="*/ 0 h 1415759"/>
              <a:gd name="connsiteX11" fmla="*/ 5637374 w 9705108"/>
              <a:gd name="connsiteY11" fmla="*/ 0 h 1415759"/>
              <a:gd name="connsiteX12" fmla="*/ 6306780 w 9705108"/>
              <a:gd name="connsiteY12" fmla="*/ 0 h 1415759"/>
              <a:gd name="connsiteX13" fmla="*/ 6976185 w 9705108"/>
              <a:gd name="connsiteY13" fmla="*/ 0 h 1415759"/>
              <a:gd name="connsiteX14" fmla="*/ 7645590 w 9705108"/>
              <a:gd name="connsiteY14" fmla="*/ 0 h 1415759"/>
              <a:gd name="connsiteX15" fmla="*/ 8407328 w 9705108"/>
              <a:gd name="connsiteY15" fmla="*/ 0 h 1415759"/>
              <a:gd name="connsiteX16" fmla="*/ 8892069 w 9705108"/>
              <a:gd name="connsiteY16" fmla="*/ 0 h 1415759"/>
              <a:gd name="connsiteX17" fmla="*/ 9469143 w 9705108"/>
              <a:gd name="connsiteY17" fmla="*/ 0 h 1415759"/>
              <a:gd name="connsiteX18" fmla="*/ 9705108 w 9705108"/>
              <a:gd name="connsiteY18" fmla="*/ 235965 h 1415759"/>
              <a:gd name="connsiteX19" fmla="*/ 9705108 w 9705108"/>
              <a:gd name="connsiteY19" fmla="*/ 726756 h 1415759"/>
              <a:gd name="connsiteX20" fmla="*/ 9705108 w 9705108"/>
              <a:gd name="connsiteY20" fmla="*/ 1179794 h 1415759"/>
              <a:gd name="connsiteX21" fmla="*/ 9469143 w 9705108"/>
              <a:gd name="connsiteY21" fmla="*/ 1415759 h 1415759"/>
              <a:gd name="connsiteX22" fmla="*/ 8984401 w 9705108"/>
              <a:gd name="connsiteY22" fmla="*/ 1415759 h 1415759"/>
              <a:gd name="connsiteX23" fmla="*/ 8222664 w 9705108"/>
              <a:gd name="connsiteY23" fmla="*/ 1415759 h 1415759"/>
              <a:gd name="connsiteX24" fmla="*/ 7922586 w 9705108"/>
              <a:gd name="connsiteY24" fmla="*/ 1415759 h 1415759"/>
              <a:gd name="connsiteX25" fmla="*/ 7622507 w 9705108"/>
              <a:gd name="connsiteY25" fmla="*/ 1415759 h 1415759"/>
              <a:gd name="connsiteX26" fmla="*/ 7230097 w 9705108"/>
              <a:gd name="connsiteY26" fmla="*/ 1415759 h 1415759"/>
              <a:gd name="connsiteX27" fmla="*/ 6653024 w 9705108"/>
              <a:gd name="connsiteY27" fmla="*/ 1415759 h 1415759"/>
              <a:gd name="connsiteX28" fmla="*/ 6260614 w 9705108"/>
              <a:gd name="connsiteY28" fmla="*/ 1415759 h 1415759"/>
              <a:gd name="connsiteX29" fmla="*/ 5868204 w 9705108"/>
              <a:gd name="connsiteY29" fmla="*/ 1415759 h 1415759"/>
              <a:gd name="connsiteX30" fmla="*/ 5475794 w 9705108"/>
              <a:gd name="connsiteY30" fmla="*/ 1415759 h 1415759"/>
              <a:gd name="connsiteX31" fmla="*/ 4898720 w 9705108"/>
              <a:gd name="connsiteY31" fmla="*/ 1415759 h 1415759"/>
              <a:gd name="connsiteX32" fmla="*/ 4413978 w 9705108"/>
              <a:gd name="connsiteY32" fmla="*/ 1415759 h 1415759"/>
              <a:gd name="connsiteX33" fmla="*/ 3929236 w 9705108"/>
              <a:gd name="connsiteY33" fmla="*/ 1415759 h 1415759"/>
              <a:gd name="connsiteX34" fmla="*/ 3536826 w 9705108"/>
              <a:gd name="connsiteY34" fmla="*/ 1415759 h 1415759"/>
              <a:gd name="connsiteX35" fmla="*/ 3052084 w 9705108"/>
              <a:gd name="connsiteY35" fmla="*/ 1415759 h 1415759"/>
              <a:gd name="connsiteX36" fmla="*/ 2567342 w 9705108"/>
              <a:gd name="connsiteY36" fmla="*/ 1415759 h 1415759"/>
              <a:gd name="connsiteX37" fmla="*/ 2082601 w 9705108"/>
              <a:gd name="connsiteY37" fmla="*/ 1415759 h 1415759"/>
              <a:gd name="connsiteX38" fmla="*/ 1782522 w 9705108"/>
              <a:gd name="connsiteY38" fmla="*/ 1415759 h 1415759"/>
              <a:gd name="connsiteX39" fmla="*/ 1205449 w 9705108"/>
              <a:gd name="connsiteY39" fmla="*/ 1415759 h 1415759"/>
              <a:gd name="connsiteX40" fmla="*/ 235965 w 9705108"/>
              <a:gd name="connsiteY40" fmla="*/ 1415759 h 1415759"/>
              <a:gd name="connsiteX41" fmla="*/ 0 w 9705108"/>
              <a:gd name="connsiteY41" fmla="*/ 1179794 h 1415759"/>
              <a:gd name="connsiteX42" fmla="*/ 0 w 9705108"/>
              <a:gd name="connsiteY42" fmla="*/ 707880 h 1415759"/>
              <a:gd name="connsiteX43" fmla="*/ 0 w 9705108"/>
              <a:gd name="connsiteY43" fmla="*/ 235965 h 141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705108" h="1415759" extrusionOk="0">
                <a:moveTo>
                  <a:pt x="0" y="235965"/>
                </a:moveTo>
                <a:cubicBezTo>
                  <a:pt x="5512" y="141100"/>
                  <a:pt x="101510" y="-15159"/>
                  <a:pt x="235965" y="0"/>
                </a:cubicBezTo>
                <a:cubicBezTo>
                  <a:pt x="336678" y="-43634"/>
                  <a:pt x="445682" y="43621"/>
                  <a:pt x="628375" y="0"/>
                </a:cubicBezTo>
                <a:cubicBezTo>
                  <a:pt x="811068" y="-43621"/>
                  <a:pt x="1114312" y="67127"/>
                  <a:pt x="1390112" y="0"/>
                </a:cubicBezTo>
                <a:cubicBezTo>
                  <a:pt x="1665912" y="-67127"/>
                  <a:pt x="1703712" y="40973"/>
                  <a:pt x="1782522" y="0"/>
                </a:cubicBezTo>
                <a:cubicBezTo>
                  <a:pt x="1861332" y="-40973"/>
                  <a:pt x="2095211" y="12253"/>
                  <a:pt x="2359596" y="0"/>
                </a:cubicBezTo>
                <a:cubicBezTo>
                  <a:pt x="2623981" y="-12253"/>
                  <a:pt x="2758301" y="13907"/>
                  <a:pt x="3121333" y="0"/>
                </a:cubicBezTo>
                <a:cubicBezTo>
                  <a:pt x="3484365" y="-13907"/>
                  <a:pt x="3460196" y="39733"/>
                  <a:pt x="3698407" y="0"/>
                </a:cubicBezTo>
                <a:cubicBezTo>
                  <a:pt x="3936618" y="-39733"/>
                  <a:pt x="4033447" y="42776"/>
                  <a:pt x="4183149" y="0"/>
                </a:cubicBezTo>
                <a:cubicBezTo>
                  <a:pt x="4332851" y="-42776"/>
                  <a:pt x="4486096" y="38465"/>
                  <a:pt x="4575559" y="0"/>
                </a:cubicBezTo>
                <a:cubicBezTo>
                  <a:pt x="4665022" y="-38465"/>
                  <a:pt x="4788970" y="6920"/>
                  <a:pt x="4875637" y="0"/>
                </a:cubicBezTo>
                <a:cubicBezTo>
                  <a:pt x="4962304" y="-6920"/>
                  <a:pt x="5442211" y="28211"/>
                  <a:pt x="5637374" y="0"/>
                </a:cubicBezTo>
                <a:cubicBezTo>
                  <a:pt x="5832537" y="-28211"/>
                  <a:pt x="6103218" y="28818"/>
                  <a:pt x="6306780" y="0"/>
                </a:cubicBezTo>
                <a:cubicBezTo>
                  <a:pt x="6510342" y="-28818"/>
                  <a:pt x="6749651" y="11663"/>
                  <a:pt x="6976185" y="0"/>
                </a:cubicBezTo>
                <a:cubicBezTo>
                  <a:pt x="7202720" y="-11663"/>
                  <a:pt x="7392097" y="19838"/>
                  <a:pt x="7645590" y="0"/>
                </a:cubicBezTo>
                <a:cubicBezTo>
                  <a:pt x="7899083" y="-19838"/>
                  <a:pt x="8198726" y="11759"/>
                  <a:pt x="8407328" y="0"/>
                </a:cubicBezTo>
                <a:cubicBezTo>
                  <a:pt x="8615930" y="-11759"/>
                  <a:pt x="8745558" y="10292"/>
                  <a:pt x="8892069" y="0"/>
                </a:cubicBezTo>
                <a:cubicBezTo>
                  <a:pt x="9038580" y="-10292"/>
                  <a:pt x="9229669" y="14677"/>
                  <a:pt x="9469143" y="0"/>
                </a:cubicBezTo>
                <a:cubicBezTo>
                  <a:pt x="9637742" y="6630"/>
                  <a:pt x="9703339" y="121187"/>
                  <a:pt x="9705108" y="235965"/>
                </a:cubicBezTo>
                <a:cubicBezTo>
                  <a:pt x="9715268" y="381104"/>
                  <a:pt x="9694405" y="591275"/>
                  <a:pt x="9705108" y="726756"/>
                </a:cubicBezTo>
                <a:cubicBezTo>
                  <a:pt x="9715811" y="862237"/>
                  <a:pt x="9651562" y="1033203"/>
                  <a:pt x="9705108" y="1179794"/>
                </a:cubicBezTo>
                <a:cubicBezTo>
                  <a:pt x="9695131" y="1320845"/>
                  <a:pt x="9568875" y="1428264"/>
                  <a:pt x="9469143" y="1415759"/>
                </a:cubicBezTo>
                <a:cubicBezTo>
                  <a:pt x="9230313" y="1424710"/>
                  <a:pt x="9097535" y="1394936"/>
                  <a:pt x="8984401" y="1415759"/>
                </a:cubicBezTo>
                <a:cubicBezTo>
                  <a:pt x="8871267" y="1436582"/>
                  <a:pt x="8471753" y="1357563"/>
                  <a:pt x="8222664" y="1415759"/>
                </a:cubicBezTo>
                <a:cubicBezTo>
                  <a:pt x="7973575" y="1473955"/>
                  <a:pt x="8024516" y="1395057"/>
                  <a:pt x="7922586" y="1415759"/>
                </a:cubicBezTo>
                <a:cubicBezTo>
                  <a:pt x="7820656" y="1436461"/>
                  <a:pt x="7753875" y="1411396"/>
                  <a:pt x="7622507" y="1415759"/>
                </a:cubicBezTo>
                <a:cubicBezTo>
                  <a:pt x="7491139" y="1420122"/>
                  <a:pt x="7320212" y="1387723"/>
                  <a:pt x="7230097" y="1415759"/>
                </a:cubicBezTo>
                <a:cubicBezTo>
                  <a:pt x="7139982" y="1443795"/>
                  <a:pt x="6859427" y="1404583"/>
                  <a:pt x="6653024" y="1415759"/>
                </a:cubicBezTo>
                <a:cubicBezTo>
                  <a:pt x="6446621" y="1426935"/>
                  <a:pt x="6351839" y="1386959"/>
                  <a:pt x="6260614" y="1415759"/>
                </a:cubicBezTo>
                <a:cubicBezTo>
                  <a:pt x="6169389" y="1444559"/>
                  <a:pt x="6048639" y="1369889"/>
                  <a:pt x="5868204" y="1415759"/>
                </a:cubicBezTo>
                <a:cubicBezTo>
                  <a:pt x="5687769" y="1461629"/>
                  <a:pt x="5669906" y="1386534"/>
                  <a:pt x="5475794" y="1415759"/>
                </a:cubicBezTo>
                <a:cubicBezTo>
                  <a:pt x="5281682" y="1444984"/>
                  <a:pt x="5071228" y="1358102"/>
                  <a:pt x="4898720" y="1415759"/>
                </a:cubicBezTo>
                <a:cubicBezTo>
                  <a:pt x="4726212" y="1473416"/>
                  <a:pt x="4541052" y="1380717"/>
                  <a:pt x="4413978" y="1415759"/>
                </a:cubicBezTo>
                <a:cubicBezTo>
                  <a:pt x="4286904" y="1450801"/>
                  <a:pt x="4146764" y="1400979"/>
                  <a:pt x="3929236" y="1415759"/>
                </a:cubicBezTo>
                <a:cubicBezTo>
                  <a:pt x="3711708" y="1430539"/>
                  <a:pt x="3658256" y="1411842"/>
                  <a:pt x="3536826" y="1415759"/>
                </a:cubicBezTo>
                <a:cubicBezTo>
                  <a:pt x="3415396" y="1419676"/>
                  <a:pt x="3201206" y="1371019"/>
                  <a:pt x="3052084" y="1415759"/>
                </a:cubicBezTo>
                <a:cubicBezTo>
                  <a:pt x="2902962" y="1460499"/>
                  <a:pt x="2721888" y="1360069"/>
                  <a:pt x="2567342" y="1415759"/>
                </a:cubicBezTo>
                <a:cubicBezTo>
                  <a:pt x="2412796" y="1471449"/>
                  <a:pt x="2228082" y="1371151"/>
                  <a:pt x="2082601" y="1415759"/>
                </a:cubicBezTo>
                <a:cubicBezTo>
                  <a:pt x="1937120" y="1460367"/>
                  <a:pt x="1924933" y="1393530"/>
                  <a:pt x="1782522" y="1415759"/>
                </a:cubicBezTo>
                <a:cubicBezTo>
                  <a:pt x="1640111" y="1437988"/>
                  <a:pt x="1430989" y="1391131"/>
                  <a:pt x="1205449" y="1415759"/>
                </a:cubicBezTo>
                <a:cubicBezTo>
                  <a:pt x="979909" y="1440387"/>
                  <a:pt x="687055" y="1379077"/>
                  <a:pt x="235965" y="1415759"/>
                </a:cubicBezTo>
                <a:cubicBezTo>
                  <a:pt x="101499" y="1380255"/>
                  <a:pt x="-5846" y="1312363"/>
                  <a:pt x="0" y="1179794"/>
                </a:cubicBezTo>
                <a:cubicBezTo>
                  <a:pt x="-50377" y="1050383"/>
                  <a:pt x="54922" y="912816"/>
                  <a:pt x="0" y="707880"/>
                </a:cubicBezTo>
                <a:cubicBezTo>
                  <a:pt x="-54922" y="502944"/>
                  <a:pt x="34086" y="330369"/>
                  <a:pt x="0" y="235965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55292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16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66E43332-0A41-32CF-7279-3D0966EFEA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CE673B-CD78-EEF5-7717-A12B84A56134}"/>
              </a:ext>
            </a:extLst>
          </p:cNvPr>
          <p:cNvSpPr txBox="1"/>
          <p:nvPr/>
        </p:nvSpPr>
        <p:spPr>
          <a:xfrm>
            <a:off x="71871" y="812209"/>
            <a:ext cx="11799743" cy="4978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Faith is not a feeling but an ongoing relationship of trust, obedience, and reliance on God.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asassy Caps" pitchFamily="2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asassy Caps" pitchFamily="2" charset="0"/>
              </a:rPr>
              <a:t>Faith Trusts in God’s promises.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Faith Acts in obedience to God’s Word.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Faith Endures trials with perseverance.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Faith Centers on the person and work of Jesus Christ.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Faith Grows within a community of believers.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asassy Caps" pitchFamily="2" charset="0"/>
              </a:rPr>
              <a:t>Faith Manifests in prayer and everyday life choices.</a:t>
            </a:r>
          </a:p>
        </p:txBody>
      </p:sp>
    </p:spTree>
    <p:extLst>
      <p:ext uri="{BB962C8B-B14F-4D97-AF65-F5344CB8AC3E}">
        <p14:creationId xmlns:p14="http://schemas.microsoft.com/office/powerpoint/2010/main" val="1153505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ok cover with a graphic design&#10;&#10;Description automatically generated">
            <a:extLst>
              <a:ext uri="{FF2B5EF4-FFF2-40B4-BE49-F238E27FC236}">
                <a16:creationId xmlns:a16="http://schemas.microsoft.com/office/drawing/2014/main" id="{5B4F2417-8C69-6036-04EC-E9AD1668D4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60A28E98-D224-0B1E-B11C-AC71F51C844A}"/>
              </a:ext>
            </a:extLst>
          </p:cNvPr>
          <p:cNvSpPr/>
          <p:nvPr/>
        </p:nvSpPr>
        <p:spPr>
          <a:xfrm>
            <a:off x="2214994" y="1674738"/>
            <a:ext cx="7491846" cy="2878282"/>
          </a:xfrm>
          <a:prstGeom prst="round2DiagRect">
            <a:avLst>
              <a:gd name="adj1" fmla="val 0"/>
              <a:gd name="adj2" fmla="val 0"/>
            </a:avLst>
          </a:prstGeom>
          <a:noFill/>
          <a:ln w="4762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Bernard MT Condensed" panose="02050806060905020404" pitchFamily="18" charset="0"/>
              </a:rPr>
              <a:t>Got Faith?</a:t>
            </a:r>
          </a:p>
          <a:p>
            <a:pPr algn="ctr"/>
            <a:r>
              <a:rPr lang="en-US" sz="7200" dirty="0">
                <a:latin typeface="Bernard MT Condensed" panose="02050806060905020404" pitchFamily="18" charset="0"/>
              </a:rPr>
              <a:t>Faith Is Not A Feeling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FA3448-E4C9-1BB0-9D4A-4499160BB31B}"/>
              </a:ext>
            </a:extLst>
          </p:cNvPr>
          <p:cNvSpPr/>
          <p:nvPr/>
        </p:nvSpPr>
        <p:spPr>
          <a:xfrm>
            <a:off x="1342158" y="1233765"/>
            <a:ext cx="9237518" cy="81568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1FFE1-AF9E-AB6E-B8CB-35E9D49AE989}"/>
              </a:ext>
            </a:extLst>
          </p:cNvPr>
          <p:cNvSpPr/>
          <p:nvPr/>
        </p:nvSpPr>
        <p:spPr>
          <a:xfrm>
            <a:off x="1254701" y="4228464"/>
            <a:ext cx="9237517" cy="82088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2BD52E-7645-59D6-FCED-206C2674F028}"/>
              </a:ext>
            </a:extLst>
          </p:cNvPr>
          <p:cNvSpPr/>
          <p:nvPr/>
        </p:nvSpPr>
        <p:spPr>
          <a:xfrm>
            <a:off x="322117" y="5662726"/>
            <a:ext cx="3278333" cy="914400"/>
          </a:xfrm>
          <a:prstGeom prst="roundRect">
            <a:avLst/>
          </a:prstGeom>
          <a:solidFill>
            <a:srgbClr val="6B7433"/>
          </a:solidFill>
          <a:ln>
            <a:solidFill>
              <a:srgbClr val="454C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lasassy Caps" pitchFamily="2" charset="0"/>
              </a:rPr>
              <a:t>Rev Dr. Mark E. Whitlock Jr</a:t>
            </a:r>
          </a:p>
        </p:txBody>
      </p:sp>
    </p:spTree>
    <p:extLst>
      <p:ext uri="{BB962C8B-B14F-4D97-AF65-F5344CB8AC3E}">
        <p14:creationId xmlns:p14="http://schemas.microsoft.com/office/powerpoint/2010/main" val="2905459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FD3E3B7B-E395-85A7-AFAA-2C4BF6B37E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FE81E9-5A9D-61BD-448E-3FEBDE24916E}"/>
              </a:ext>
            </a:extLst>
          </p:cNvPr>
          <p:cNvSpPr txBox="1"/>
          <p:nvPr/>
        </p:nvSpPr>
        <p:spPr>
          <a:xfrm>
            <a:off x="1524000" y="1809656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  <a:ea typeface="+mj-ea"/>
                <a:cs typeface="+mj-cs"/>
              </a:rPr>
              <a:t>LET’S PRAY TOGETHER!</a:t>
            </a:r>
          </a:p>
        </p:txBody>
      </p:sp>
    </p:spTree>
    <p:extLst>
      <p:ext uri="{BB962C8B-B14F-4D97-AF65-F5344CB8AC3E}">
        <p14:creationId xmlns:p14="http://schemas.microsoft.com/office/powerpoint/2010/main" val="1376165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green background&#10;&#10;Description automatically generated">
            <a:extLst>
              <a:ext uri="{FF2B5EF4-FFF2-40B4-BE49-F238E27FC236}">
                <a16:creationId xmlns:a16="http://schemas.microsoft.com/office/drawing/2014/main" id="{2A0E5014-408D-6CE3-C540-5662A3CFC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12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89FD4AB4-C3C7-EFC5-9C98-FC5FCF3559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868F66A4-6D66-4AC4-3ACA-137EAE1D1E51}"/>
              </a:ext>
            </a:extLst>
          </p:cNvPr>
          <p:cNvSpPr/>
          <p:nvPr/>
        </p:nvSpPr>
        <p:spPr>
          <a:xfrm>
            <a:off x="529936" y="444211"/>
            <a:ext cx="10500014" cy="5969577"/>
          </a:xfrm>
          <a:custGeom>
            <a:avLst/>
            <a:gdLst>
              <a:gd name="connsiteX0" fmla="*/ 0 w 10500014"/>
              <a:gd name="connsiteY0" fmla="*/ 0 h 5969577"/>
              <a:gd name="connsiteX1" fmla="*/ 688334 w 10500014"/>
              <a:gd name="connsiteY1" fmla="*/ 0 h 5969577"/>
              <a:gd name="connsiteX2" fmla="*/ 1376669 w 10500014"/>
              <a:gd name="connsiteY2" fmla="*/ 0 h 5969577"/>
              <a:gd name="connsiteX3" fmla="*/ 1645002 w 10500014"/>
              <a:gd name="connsiteY3" fmla="*/ 0 h 5969577"/>
              <a:gd name="connsiteX4" fmla="*/ 1913336 w 10500014"/>
              <a:gd name="connsiteY4" fmla="*/ 0 h 5969577"/>
              <a:gd name="connsiteX5" fmla="*/ 2706670 w 10500014"/>
              <a:gd name="connsiteY5" fmla="*/ 0 h 5969577"/>
              <a:gd name="connsiteX6" fmla="*/ 3185004 w 10500014"/>
              <a:gd name="connsiteY6" fmla="*/ 0 h 5969577"/>
              <a:gd name="connsiteX7" fmla="*/ 3978339 w 10500014"/>
              <a:gd name="connsiteY7" fmla="*/ 0 h 5969577"/>
              <a:gd name="connsiteX8" fmla="*/ 4666673 w 10500014"/>
              <a:gd name="connsiteY8" fmla="*/ 0 h 5969577"/>
              <a:gd name="connsiteX9" fmla="*/ 5145007 w 10500014"/>
              <a:gd name="connsiteY9" fmla="*/ 0 h 5969577"/>
              <a:gd name="connsiteX10" fmla="*/ 5938341 w 10500014"/>
              <a:gd name="connsiteY10" fmla="*/ 0 h 5969577"/>
              <a:gd name="connsiteX11" fmla="*/ 6206675 w 10500014"/>
              <a:gd name="connsiteY11" fmla="*/ 0 h 5969577"/>
              <a:gd name="connsiteX12" fmla="*/ 6685009 w 10500014"/>
              <a:gd name="connsiteY12" fmla="*/ 0 h 5969577"/>
              <a:gd name="connsiteX13" fmla="*/ 6953343 w 10500014"/>
              <a:gd name="connsiteY13" fmla="*/ 0 h 5969577"/>
              <a:gd name="connsiteX14" fmla="*/ 7641677 w 10500014"/>
              <a:gd name="connsiteY14" fmla="*/ 0 h 5969577"/>
              <a:gd name="connsiteX15" fmla="*/ 8015011 w 10500014"/>
              <a:gd name="connsiteY15" fmla="*/ 0 h 5969577"/>
              <a:gd name="connsiteX16" fmla="*/ 8703345 w 10500014"/>
              <a:gd name="connsiteY16" fmla="*/ 0 h 5969577"/>
              <a:gd name="connsiteX17" fmla="*/ 9496679 w 10500014"/>
              <a:gd name="connsiteY17" fmla="*/ 0 h 5969577"/>
              <a:gd name="connsiteX18" fmla="*/ 10500014 w 10500014"/>
              <a:gd name="connsiteY18" fmla="*/ 0 h 5969577"/>
              <a:gd name="connsiteX19" fmla="*/ 10500014 w 10500014"/>
              <a:gd name="connsiteY19" fmla="*/ 502990 h 5969577"/>
              <a:gd name="connsiteX20" fmla="*/ 10500014 w 10500014"/>
              <a:gd name="connsiteY20" fmla="*/ 1155219 h 5969577"/>
              <a:gd name="connsiteX21" fmla="*/ 10500014 w 10500014"/>
              <a:gd name="connsiteY21" fmla="*/ 1807448 h 5969577"/>
              <a:gd name="connsiteX22" fmla="*/ 10500014 w 10500014"/>
              <a:gd name="connsiteY22" fmla="*/ 2260692 h 5969577"/>
              <a:gd name="connsiteX23" fmla="*/ 10500014 w 10500014"/>
              <a:gd name="connsiteY23" fmla="*/ 2813429 h 5969577"/>
              <a:gd name="connsiteX24" fmla="*/ 10500014 w 10500014"/>
              <a:gd name="connsiteY24" fmla="*/ 3216926 h 5969577"/>
              <a:gd name="connsiteX25" fmla="*/ 10500014 w 10500014"/>
              <a:gd name="connsiteY25" fmla="*/ 3869155 h 5969577"/>
              <a:gd name="connsiteX26" fmla="*/ 10500014 w 10500014"/>
              <a:gd name="connsiteY26" fmla="*/ 4322399 h 5969577"/>
              <a:gd name="connsiteX27" fmla="*/ 10500014 w 10500014"/>
              <a:gd name="connsiteY27" fmla="*/ 4974628 h 5969577"/>
              <a:gd name="connsiteX28" fmla="*/ 10158415 w 10500014"/>
              <a:gd name="connsiteY28" fmla="*/ 5316227 h 5969577"/>
              <a:gd name="connsiteX29" fmla="*/ 9856614 w 10500014"/>
              <a:gd name="connsiteY29" fmla="*/ 5618028 h 5969577"/>
              <a:gd name="connsiteX30" fmla="*/ 9505065 w 10500014"/>
              <a:gd name="connsiteY30" fmla="*/ 5969577 h 5969577"/>
              <a:gd name="connsiteX31" fmla="*/ 8910998 w 10500014"/>
              <a:gd name="connsiteY31" fmla="*/ 5969577 h 5969577"/>
              <a:gd name="connsiteX32" fmla="*/ 8221881 w 10500014"/>
              <a:gd name="connsiteY32" fmla="*/ 5969577 h 5969577"/>
              <a:gd name="connsiteX33" fmla="*/ 7912967 w 10500014"/>
              <a:gd name="connsiteY33" fmla="*/ 5969577 h 5969577"/>
              <a:gd name="connsiteX34" fmla="*/ 7604052 w 10500014"/>
              <a:gd name="connsiteY34" fmla="*/ 5969577 h 5969577"/>
              <a:gd name="connsiteX35" fmla="*/ 7105036 w 10500014"/>
              <a:gd name="connsiteY35" fmla="*/ 5969577 h 5969577"/>
              <a:gd name="connsiteX36" fmla="*/ 6796121 w 10500014"/>
              <a:gd name="connsiteY36" fmla="*/ 5969577 h 5969577"/>
              <a:gd name="connsiteX37" fmla="*/ 6011954 w 10500014"/>
              <a:gd name="connsiteY37" fmla="*/ 5969577 h 5969577"/>
              <a:gd name="connsiteX38" fmla="*/ 5417887 w 10500014"/>
              <a:gd name="connsiteY38" fmla="*/ 5969577 h 5969577"/>
              <a:gd name="connsiteX39" fmla="*/ 4918871 w 10500014"/>
              <a:gd name="connsiteY39" fmla="*/ 5969577 h 5969577"/>
              <a:gd name="connsiteX40" fmla="*/ 4134703 w 10500014"/>
              <a:gd name="connsiteY40" fmla="*/ 5969577 h 5969577"/>
              <a:gd name="connsiteX41" fmla="*/ 3350535 w 10500014"/>
              <a:gd name="connsiteY41" fmla="*/ 5969577 h 5969577"/>
              <a:gd name="connsiteX42" fmla="*/ 3041621 w 10500014"/>
              <a:gd name="connsiteY42" fmla="*/ 5969577 h 5969577"/>
              <a:gd name="connsiteX43" fmla="*/ 2732706 w 10500014"/>
              <a:gd name="connsiteY43" fmla="*/ 5969577 h 5969577"/>
              <a:gd name="connsiteX44" fmla="*/ 2328741 w 10500014"/>
              <a:gd name="connsiteY44" fmla="*/ 5969577 h 5969577"/>
              <a:gd name="connsiteX45" fmla="*/ 2019826 w 10500014"/>
              <a:gd name="connsiteY45" fmla="*/ 5969577 h 5969577"/>
              <a:gd name="connsiteX46" fmla="*/ 1710912 w 10500014"/>
              <a:gd name="connsiteY46" fmla="*/ 5969577 h 5969577"/>
              <a:gd name="connsiteX47" fmla="*/ 1211896 w 10500014"/>
              <a:gd name="connsiteY47" fmla="*/ 5969577 h 5969577"/>
              <a:gd name="connsiteX48" fmla="*/ 522779 w 10500014"/>
              <a:gd name="connsiteY48" fmla="*/ 5969577 h 5969577"/>
              <a:gd name="connsiteX49" fmla="*/ 0 w 10500014"/>
              <a:gd name="connsiteY49" fmla="*/ 5969577 h 5969577"/>
              <a:gd name="connsiteX50" fmla="*/ 0 w 10500014"/>
              <a:gd name="connsiteY50" fmla="*/ 5432315 h 5969577"/>
              <a:gd name="connsiteX51" fmla="*/ 0 w 10500014"/>
              <a:gd name="connsiteY51" fmla="*/ 4835357 h 5969577"/>
              <a:gd name="connsiteX52" fmla="*/ 0 w 10500014"/>
              <a:gd name="connsiteY52" fmla="*/ 4119008 h 5969577"/>
              <a:gd name="connsiteX53" fmla="*/ 0 w 10500014"/>
              <a:gd name="connsiteY53" fmla="*/ 3462355 h 5969577"/>
              <a:gd name="connsiteX54" fmla="*/ 0 w 10500014"/>
              <a:gd name="connsiteY54" fmla="*/ 2805701 h 5969577"/>
              <a:gd name="connsiteX55" fmla="*/ 0 w 10500014"/>
              <a:gd name="connsiteY55" fmla="*/ 2089352 h 5969577"/>
              <a:gd name="connsiteX56" fmla="*/ 0 w 10500014"/>
              <a:gd name="connsiteY56" fmla="*/ 1611786 h 5969577"/>
              <a:gd name="connsiteX57" fmla="*/ 0 w 10500014"/>
              <a:gd name="connsiteY57" fmla="*/ 1014828 h 5969577"/>
              <a:gd name="connsiteX58" fmla="*/ 0 w 10500014"/>
              <a:gd name="connsiteY58" fmla="*/ 0 h 5969577"/>
              <a:gd name="connsiteX0" fmla="*/ 9505065 w 10500014"/>
              <a:gd name="connsiteY0" fmla="*/ 5969577 h 5969577"/>
              <a:gd name="connsiteX1" fmla="*/ 9600580 w 10500014"/>
              <a:gd name="connsiteY1" fmla="*/ 5587516 h 5969577"/>
              <a:gd name="connsiteX2" fmla="*/ 9704054 w 10500014"/>
              <a:gd name="connsiteY2" fmla="*/ 5173617 h 5969577"/>
              <a:gd name="connsiteX3" fmla="*/ 10117953 w 10500014"/>
              <a:gd name="connsiteY3" fmla="*/ 5070143 h 5969577"/>
              <a:gd name="connsiteX4" fmla="*/ 10500014 w 10500014"/>
              <a:gd name="connsiteY4" fmla="*/ 4974628 h 5969577"/>
              <a:gd name="connsiteX5" fmla="*/ 10178314 w 10500014"/>
              <a:gd name="connsiteY5" fmla="*/ 5296328 h 5969577"/>
              <a:gd name="connsiteX6" fmla="*/ 9876513 w 10500014"/>
              <a:gd name="connsiteY6" fmla="*/ 5598129 h 5969577"/>
              <a:gd name="connsiteX7" fmla="*/ 9505065 w 10500014"/>
              <a:gd name="connsiteY7" fmla="*/ 5969577 h 5969577"/>
              <a:gd name="connsiteX0" fmla="*/ 9505065 w 10500014"/>
              <a:gd name="connsiteY0" fmla="*/ 5969577 h 5969577"/>
              <a:gd name="connsiteX1" fmla="*/ 9604560 w 10500014"/>
              <a:gd name="connsiteY1" fmla="*/ 5571597 h 5969577"/>
              <a:gd name="connsiteX2" fmla="*/ 9704054 w 10500014"/>
              <a:gd name="connsiteY2" fmla="*/ 5173617 h 5969577"/>
              <a:gd name="connsiteX3" fmla="*/ 10086115 w 10500014"/>
              <a:gd name="connsiteY3" fmla="*/ 5078102 h 5969577"/>
              <a:gd name="connsiteX4" fmla="*/ 10500014 w 10500014"/>
              <a:gd name="connsiteY4" fmla="*/ 4974628 h 5969577"/>
              <a:gd name="connsiteX5" fmla="*/ 10178314 w 10500014"/>
              <a:gd name="connsiteY5" fmla="*/ 5296328 h 5969577"/>
              <a:gd name="connsiteX6" fmla="*/ 9836715 w 10500014"/>
              <a:gd name="connsiteY6" fmla="*/ 5637927 h 5969577"/>
              <a:gd name="connsiteX7" fmla="*/ 9505065 w 10500014"/>
              <a:gd name="connsiteY7" fmla="*/ 5969577 h 5969577"/>
              <a:gd name="connsiteX8" fmla="*/ 8815948 w 10500014"/>
              <a:gd name="connsiteY8" fmla="*/ 5969577 h 5969577"/>
              <a:gd name="connsiteX9" fmla="*/ 8507033 w 10500014"/>
              <a:gd name="connsiteY9" fmla="*/ 5969577 h 5969577"/>
              <a:gd name="connsiteX10" fmla="*/ 8198119 w 10500014"/>
              <a:gd name="connsiteY10" fmla="*/ 5969577 h 5969577"/>
              <a:gd name="connsiteX11" fmla="*/ 7509001 w 10500014"/>
              <a:gd name="connsiteY11" fmla="*/ 5969577 h 5969577"/>
              <a:gd name="connsiteX12" fmla="*/ 7200087 w 10500014"/>
              <a:gd name="connsiteY12" fmla="*/ 5969577 h 5969577"/>
              <a:gd name="connsiteX13" fmla="*/ 6415919 w 10500014"/>
              <a:gd name="connsiteY13" fmla="*/ 5969577 h 5969577"/>
              <a:gd name="connsiteX14" fmla="*/ 5916903 w 10500014"/>
              <a:gd name="connsiteY14" fmla="*/ 5969577 h 5969577"/>
              <a:gd name="connsiteX15" fmla="*/ 5132735 w 10500014"/>
              <a:gd name="connsiteY15" fmla="*/ 5969577 h 5969577"/>
              <a:gd name="connsiteX16" fmla="*/ 4823820 w 10500014"/>
              <a:gd name="connsiteY16" fmla="*/ 5969577 h 5969577"/>
              <a:gd name="connsiteX17" fmla="*/ 4039653 w 10500014"/>
              <a:gd name="connsiteY17" fmla="*/ 5969577 h 5969577"/>
              <a:gd name="connsiteX18" fmla="*/ 3540637 w 10500014"/>
              <a:gd name="connsiteY18" fmla="*/ 5969577 h 5969577"/>
              <a:gd name="connsiteX19" fmla="*/ 2851519 w 10500014"/>
              <a:gd name="connsiteY19" fmla="*/ 5969577 h 5969577"/>
              <a:gd name="connsiteX20" fmla="*/ 2542605 w 10500014"/>
              <a:gd name="connsiteY20" fmla="*/ 5969577 h 5969577"/>
              <a:gd name="connsiteX21" fmla="*/ 1948538 w 10500014"/>
              <a:gd name="connsiteY21" fmla="*/ 5969577 h 5969577"/>
              <a:gd name="connsiteX22" fmla="*/ 1164370 w 10500014"/>
              <a:gd name="connsiteY22" fmla="*/ 5969577 h 5969577"/>
              <a:gd name="connsiteX23" fmla="*/ 855456 w 10500014"/>
              <a:gd name="connsiteY23" fmla="*/ 5969577 h 5969577"/>
              <a:gd name="connsiteX24" fmla="*/ 0 w 10500014"/>
              <a:gd name="connsiteY24" fmla="*/ 5969577 h 5969577"/>
              <a:gd name="connsiteX25" fmla="*/ 0 w 10500014"/>
              <a:gd name="connsiteY25" fmla="*/ 5551707 h 5969577"/>
              <a:gd name="connsiteX26" fmla="*/ 0 w 10500014"/>
              <a:gd name="connsiteY26" fmla="*/ 4954749 h 5969577"/>
              <a:gd name="connsiteX27" fmla="*/ 0 w 10500014"/>
              <a:gd name="connsiteY27" fmla="*/ 4536879 h 5969577"/>
              <a:gd name="connsiteX28" fmla="*/ 0 w 10500014"/>
              <a:gd name="connsiteY28" fmla="*/ 3999617 h 5969577"/>
              <a:gd name="connsiteX29" fmla="*/ 0 w 10500014"/>
              <a:gd name="connsiteY29" fmla="*/ 3402659 h 5969577"/>
              <a:gd name="connsiteX30" fmla="*/ 0 w 10500014"/>
              <a:gd name="connsiteY30" fmla="*/ 2865397 h 5969577"/>
              <a:gd name="connsiteX31" fmla="*/ 0 w 10500014"/>
              <a:gd name="connsiteY31" fmla="*/ 2447527 h 5969577"/>
              <a:gd name="connsiteX32" fmla="*/ 0 w 10500014"/>
              <a:gd name="connsiteY32" fmla="*/ 1731177 h 5969577"/>
              <a:gd name="connsiteX33" fmla="*/ 0 w 10500014"/>
              <a:gd name="connsiteY33" fmla="*/ 1014828 h 5969577"/>
              <a:gd name="connsiteX34" fmla="*/ 0 w 10500014"/>
              <a:gd name="connsiteY34" fmla="*/ 596958 h 5969577"/>
              <a:gd name="connsiteX35" fmla="*/ 0 w 10500014"/>
              <a:gd name="connsiteY35" fmla="*/ 0 h 5969577"/>
              <a:gd name="connsiteX36" fmla="*/ 583334 w 10500014"/>
              <a:gd name="connsiteY36" fmla="*/ 0 h 5969577"/>
              <a:gd name="connsiteX37" fmla="*/ 1376669 w 10500014"/>
              <a:gd name="connsiteY37" fmla="*/ 0 h 5969577"/>
              <a:gd name="connsiteX38" fmla="*/ 1960003 w 10500014"/>
              <a:gd name="connsiteY38" fmla="*/ 0 h 5969577"/>
              <a:gd name="connsiteX39" fmla="*/ 2228336 w 10500014"/>
              <a:gd name="connsiteY39" fmla="*/ 0 h 5969577"/>
              <a:gd name="connsiteX40" fmla="*/ 2811670 w 10500014"/>
              <a:gd name="connsiteY40" fmla="*/ 0 h 5969577"/>
              <a:gd name="connsiteX41" fmla="*/ 3605005 w 10500014"/>
              <a:gd name="connsiteY41" fmla="*/ 0 h 5969577"/>
              <a:gd name="connsiteX42" fmla="*/ 4188339 w 10500014"/>
              <a:gd name="connsiteY42" fmla="*/ 0 h 5969577"/>
              <a:gd name="connsiteX43" fmla="*/ 4666673 w 10500014"/>
              <a:gd name="connsiteY43" fmla="*/ 0 h 5969577"/>
              <a:gd name="connsiteX44" fmla="*/ 5145007 w 10500014"/>
              <a:gd name="connsiteY44" fmla="*/ 0 h 5969577"/>
              <a:gd name="connsiteX45" fmla="*/ 5413341 w 10500014"/>
              <a:gd name="connsiteY45" fmla="*/ 0 h 5969577"/>
              <a:gd name="connsiteX46" fmla="*/ 5786674 w 10500014"/>
              <a:gd name="connsiteY46" fmla="*/ 0 h 5969577"/>
              <a:gd name="connsiteX47" fmla="*/ 6265008 w 10500014"/>
              <a:gd name="connsiteY47" fmla="*/ 0 h 5969577"/>
              <a:gd name="connsiteX48" fmla="*/ 6533342 w 10500014"/>
              <a:gd name="connsiteY48" fmla="*/ 0 h 5969577"/>
              <a:gd name="connsiteX49" fmla="*/ 7221676 w 10500014"/>
              <a:gd name="connsiteY49" fmla="*/ 0 h 5969577"/>
              <a:gd name="connsiteX50" fmla="*/ 7910011 w 10500014"/>
              <a:gd name="connsiteY50" fmla="*/ 0 h 5969577"/>
              <a:gd name="connsiteX51" fmla="*/ 8388345 w 10500014"/>
              <a:gd name="connsiteY51" fmla="*/ 0 h 5969577"/>
              <a:gd name="connsiteX52" fmla="*/ 8761678 w 10500014"/>
              <a:gd name="connsiteY52" fmla="*/ 0 h 5969577"/>
              <a:gd name="connsiteX53" fmla="*/ 9345012 w 10500014"/>
              <a:gd name="connsiteY53" fmla="*/ 0 h 5969577"/>
              <a:gd name="connsiteX54" fmla="*/ 10500014 w 10500014"/>
              <a:gd name="connsiteY54" fmla="*/ 0 h 5969577"/>
              <a:gd name="connsiteX55" fmla="*/ 10500014 w 10500014"/>
              <a:gd name="connsiteY55" fmla="*/ 652229 h 5969577"/>
              <a:gd name="connsiteX56" fmla="*/ 10500014 w 10500014"/>
              <a:gd name="connsiteY56" fmla="*/ 1055727 h 5969577"/>
              <a:gd name="connsiteX57" fmla="*/ 10500014 w 10500014"/>
              <a:gd name="connsiteY57" fmla="*/ 1558717 h 5969577"/>
              <a:gd name="connsiteX58" fmla="*/ 10500014 w 10500014"/>
              <a:gd name="connsiteY58" fmla="*/ 2011961 h 5969577"/>
              <a:gd name="connsiteX59" fmla="*/ 10500014 w 10500014"/>
              <a:gd name="connsiteY59" fmla="*/ 2614443 h 5969577"/>
              <a:gd name="connsiteX60" fmla="*/ 10500014 w 10500014"/>
              <a:gd name="connsiteY60" fmla="*/ 3266672 h 5969577"/>
              <a:gd name="connsiteX61" fmla="*/ 10500014 w 10500014"/>
              <a:gd name="connsiteY61" fmla="*/ 3918901 h 5969577"/>
              <a:gd name="connsiteX62" fmla="*/ 10500014 w 10500014"/>
              <a:gd name="connsiteY62" fmla="*/ 4322399 h 5969577"/>
              <a:gd name="connsiteX63" fmla="*/ 10500014 w 10500014"/>
              <a:gd name="connsiteY63" fmla="*/ 4974628 h 596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500014" h="5969577" stroke="0" extrusionOk="0">
                <a:moveTo>
                  <a:pt x="0" y="0"/>
                </a:moveTo>
                <a:cubicBezTo>
                  <a:pt x="272486" y="-78237"/>
                  <a:pt x="441505" y="13652"/>
                  <a:pt x="688334" y="0"/>
                </a:cubicBezTo>
                <a:cubicBezTo>
                  <a:pt x="935163" y="-13652"/>
                  <a:pt x="1049103" y="53059"/>
                  <a:pt x="1376669" y="0"/>
                </a:cubicBezTo>
                <a:cubicBezTo>
                  <a:pt x="1704236" y="-53059"/>
                  <a:pt x="1582125" y="23295"/>
                  <a:pt x="1645002" y="0"/>
                </a:cubicBezTo>
                <a:cubicBezTo>
                  <a:pt x="1707879" y="-23295"/>
                  <a:pt x="1825573" y="8974"/>
                  <a:pt x="1913336" y="0"/>
                </a:cubicBezTo>
                <a:cubicBezTo>
                  <a:pt x="2001099" y="-8974"/>
                  <a:pt x="2427928" y="11802"/>
                  <a:pt x="2706670" y="0"/>
                </a:cubicBezTo>
                <a:cubicBezTo>
                  <a:pt x="2985412" y="-11802"/>
                  <a:pt x="3062856" y="14800"/>
                  <a:pt x="3185004" y="0"/>
                </a:cubicBezTo>
                <a:cubicBezTo>
                  <a:pt x="3307152" y="-14800"/>
                  <a:pt x="3707637" y="77209"/>
                  <a:pt x="3978339" y="0"/>
                </a:cubicBezTo>
                <a:cubicBezTo>
                  <a:pt x="4249041" y="-77209"/>
                  <a:pt x="4452707" y="41618"/>
                  <a:pt x="4666673" y="0"/>
                </a:cubicBezTo>
                <a:cubicBezTo>
                  <a:pt x="4880639" y="-41618"/>
                  <a:pt x="4979539" y="16178"/>
                  <a:pt x="5145007" y="0"/>
                </a:cubicBezTo>
                <a:cubicBezTo>
                  <a:pt x="5310475" y="-16178"/>
                  <a:pt x="5687800" y="88532"/>
                  <a:pt x="5938341" y="0"/>
                </a:cubicBezTo>
                <a:cubicBezTo>
                  <a:pt x="6188882" y="-88532"/>
                  <a:pt x="6078203" y="19382"/>
                  <a:pt x="6206675" y="0"/>
                </a:cubicBezTo>
                <a:cubicBezTo>
                  <a:pt x="6335147" y="-19382"/>
                  <a:pt x="6555377" y="15859"/>
                  <a:pt x="6685009" y="0"/>
                </a:cubicBezTo>
                <a:cubicBezTo>
                  <a:pt x="6814641" y="-15859"/>
                  <a:pt x="6838142" y="29125"/>
                  <a:pt x="6953343" y="0"/>
                </a:cubicBezTo>
                <a:cubicBezTo>
                  <a:pt x="7068544" y="-29125"/>
                  <a:pt x="7378558" y="11348"/>
                  <a:pt x="7641677" y="0"/>
                </a:cubicBezTo>
                <a:cubicBezTo>
                  <a:pt x="7904796" y="-11348"/>
                  <a:pt x="7930892" y="40673"/>
                  <a:pt x="8015011" y="0"/>
                </a:cubicBezTo>
                <a:cubicBezTo>
                  <a:pt x="8099130" y="-40673"/>
                  <a:pt x="8472809" y="81624"/>
                  <a:pt x="8703345" y="0"/>
                </a:cubicBezTo>
                <a:cubicBezTo>
                  <a:pt x="8933881" y="-81624"/>
                  <a:pt x="9195261" y="31942"/>
                  <a:pt x="9496679" y="0"/>
                </a:cubicBezTo>
                <a:cubicBezTo>
                  <a:pt x="9798097" y="-31942"/>
                  <a:pt x="10198934" y="3307"/>
                  <a:pt x="10500014" y="0"/>
                </a:cubicBezTo>
                <a:cubicBezTo>
                  <a:pt x="10551170" y="142812"/>
                  <a:pt x="10479463" y="333256"/>
                  <a:pt x="10500014" y="502990"/>
                </a:cubicBezTo>
                <a:cubicBezTo>
                  <a:pt x="10520565" y="672724"/>
                  <a:pt x="10428919" y="895962"/>
                  <a:pt x="10500014" y="1155219"/>
                </a:cubicBezTo>
                <a:cubicBezTo>
                  <a:pt x="10571109" y="1414476"/>
                  <a:pt x="10485311" y="1536759"/>
                  <a:pt x="10500014" y="1807448"/>
                </a:cubicBezTo>
                <a:cubicBezTo>
                  <a:pt x="10514717" y="2078137"/>
                  <a:pt x="10463422" y="2065919"/>
                  <a:pt x="10500014" y="2260692"/>
                </a:cubicBezTo>
                <a:cubicBezTo>
                  <a:pt x="10536606" y="2455465"/>
                  <a:pt x="10499350" y="2544742"/>
                  <a:pt x="10500014" y="2813429"/>
                </a:cubicBezTo>
                <a:cubicBezTo>
                  <a:pt x="10500678" y="3082116"/>
                  <a:pt x="10494780" y="3084861"/>
                  <a:pt x="10500014" y="3216926"/>
                </a:cubicBezTo>
                <a:cubicBezTo>
                  <a:pt x="10505248" y="3348991"/>
                  <a:pt x="10447538" y="3734827"/>
                  <a:pt x="10500014" y="3869155"/>
                </a:cubicBezTo>
                <a:cubicBezTo>
                  <a:pt x="10552490" y="4003483"/>
                  <a:pt x="10476335" y="4113549"/>
                  <a:pt x="10500014" y="4322399"/>
                </a:cubicBezTo>
                <a:cubicBezTo>
                  <a:pt x="10523693" y="4531249"/>
                  <a:pt x="10487607" y="4738927"/>
                  <a:pt x="10500014" y="4974628"/>
                </a:cubicBezTo>
                <a:cubicBezTo>
                  <a:pt x="10380506" y="5149389"/>
                  <a:pt x="10270457" y="5146751"/>
                  <a:pt x="10158415" y="5316227"/>
                </a:cubicBezTo>
                <a:cubicBezTo>
                  <a:pt x="10046373" y="5485703"/>
                  <a:pt x="9950681" y="5465645"/>
                  <a:pt x="9856614" y="5618028"/>
                </a:cubicBezTo>
                <a:cubicBezTo>
                  <a:pt x="9762547" y="5770411"/>
                  <a:pt x="9646337" y="5800018"/>
                  <a:pt x="9505065" y="5969577"/>
                </a:cubicBezTo>
                <a:cubicBezTo>
                  <a:pt x="9248532" y="6025974"/>
                  <a:pt x="9194613" y="5907320"/>
                  <a:pt x="8910998" y="5969577"/>
                </a:cubicBezTo>
                <a:cubicBezTo>
                  <a:pt x="8627383" y="6031834"/>
                  <a:pt x="8360653" y="5939700"/>
                  <a:pt x="8221881" y="5969577"/>
                </a:cubicBezTo>
                <a:cubicBezTo>
                  <a:pt x="8083109" y="5999454"/>
                  <a:pt x="8024804" y="5958622"/>
                  <a:pt x="7912967" y="5969577"/>
                </a:cubicBezTo>
                <a:cubicBezTo>
                  <a:pt x="7801130" y="5980532"/>
                  <a:pt x="7724241" y="5965368"/>
                  <a:pt x="7604052" y="5969577"/>
                </a:cubicBezTo>
                <a:cubicBezTo>
                  <a:pt x="7483864" y="5973786"/>
                  <a:pt x="7278209" y="5943242"/>
                  <a:pt x="7105036" y="5969577"/>
                </a:cubicBezTo>
                <a:cubicBezTo>
                  <a:pt x="6931863" y="5995912"/>
                  <a:pt x="6916555" y="5938379"/>
                  <a:pt x="6796121" y="5969577"/>
                </a:cubicBezTo>
                <a:cubicBezTo>
                  <a:pt x="6675687" y="6000775"/>
                  <a:pt x="6235937" y="5900450"/>
                  <a:pt x="6011954" y="5969577"/>
                </a:cubicBezTo>
                <a:cubicBezTo>
                  <a:pt x="5787971" y="6038704"/>
                  <a:pt x="5590993" y="5920318"/>
                  <a:pt x="5417887" y="5969577"/>
                </a:cubicBezTo>
                <a:cubicBezTo>
                  <a:pt x="5244781" y="6018836"/>
                  <a:pt x="5036177" y="5910627"/>
                  <a:pt x="4918871" y="5969577"/>
                </a:cubicBezTo>
                <a:cubicBezTo>
                  <a:pt x="4801565" y="6028527"/>
                  <a:pt x="4357498" y="5921971"/>
                  <a:pt x="4134703" y="5969577"/>
                </a:cubicBezTo>
                <a:cubicBezTo>
                  <a:pt x="3911908" y="6017183"/>
                  <a:pt x="3701104" y="5945978"/>
                  <a:pt x="3350535" y="5969577"/>
                </a:cubicBezTo>
                <a:cubicBezTo>
                  <a:pt x="2999966" y="5993176"/>
                  <a:pt x="3137123" y="5956005"/>
                  <a:pt x="3041621" y="5969577"/>
                </a:cubicBezTo>
                <a:cubicBezTo>
                  <a:pt x="2946119" y="5983149"/>
                  <a:pt x="2829943" y="5965713"/>
                  <a:pt x="2732706" y="5969577"/>
                </a:cubicBezTo>
                <a:cubicBezTo>
                  <a:pt x="2635470" y="5973441"/>
                  <a:pt x="2473264" y="5950590"/>
                  <a:pt x="2328741" y="5969577"/>
                </a:cubicBezTo>
                <a:cubicBezTo>
                  <a:pt x="2184218" y="5988564"/>
                  <a:pt x="2136613" y="5962730"/>
                  <a:pt x="2019826" y="5969577"/>
                </a:cubicBezTo>
                <a:cubicBezTo>
                  <a:pt x="1903039" y="5976424"/>
                  <a:pt x="1855211" y="5938881"/>
                  <a:pt x="1710912" y="5969577"/>
                </a:cubicBezTo>
                <a:cubicBezTo>
                  <a:pt x="1566613" y="6000273"/>
                  <a:pt x="1393062" y="5948402"/>
                  <a:pt x="1211896" y="5969577"/>
                </a:cubicBezTo>
                <a:cubicBezTo>
                  <a:pt x="1030730" y="5990752"/>
                  <a:pt x="788780" y="5905170"/>
                  <a:pt x="522779" y="5969577"/>
                </a:cubicBezTo>
                <a:cubicBezTo>
                  <a:pt x="256778" y="6033984"/>
                  <a:pt x="253309" y="5957505"/>
                  <a:pt x="0" y="5969577"/>
                </a:cubicBezTo>
                <a:cubicBezTo>
                  <a:pt x="-7725" y="5703171"/>
                  <a:pt x="57391" y="5588335"/>
                  <a:pt x="0" y="5432315"/>
                </a:cubicBezTo>
                <a:cubicBezTo>
                  <a:pt x="-57391" y="5276295"/>
                  <a:pt x="40643" y="5061492"/>
                  <a:pt x="0" y="4835357"/>
                </a:cubicBezTo>
                <a:cubicBezTo>
                  <a:pt x="-40643" y="4609222"/>
                  <a:pt x="41246" y="4381359"/>
                  <a:pt x="0" y="4119008"/>
                </a:cubicBezTo>
                <a:cubicBezTo>
                  <a:pt x="-41246" y="3856657"/>
                  <a:pt x="10296" y="3789471"/>
                  <a:pt x="0" y="3462355"/>
                </a:cubicBezTo>
                <a:cubicBezTo>
                  <a:pt x="-10296" y="3135239"/>
                  <a:pt x="17673" y="2937508"/>
                  <a:pt x="0" y="2805701"/>
                </a:cubicBezTo>
                <a:cubicBezTo>
                  <a:pt x="-17673" y="2673894"/>
                  <a:pt x="35464" y="2356260"/>
                  <a:pt x="0" y="2089352"/>
                </a:cubicBezTo>
                <a:cubicBezTo>
                  <a:pt x="-35464" y="1822444"/>
                  <a:pt x="54085" y="1792604"/>
                  <a:pt x="0" y="1611786"/>
                </a:cubicBezTo>
                <a:cubicBezTo>
                  <a:pt x="-54085" y="1430968"/>
                  <a:pt x="5773" y="1211137"/>
                  <a:pt x="0" y="1014828"/>
                </a:cubicBezTo>
                <a:cubicBezTo>
                  <a:pt x="-5773" y="818519"/>
                  <a:pt x="9766" y="328634"/>
                  <a:pt x="0" y="0"/>
                </a:cubicBezTo>
                <a:close/>
              </a:path>
              <a:path w="10500014" h="5969577" fill="darkenLess" stroke="0" extrusionOk="0">
                <a:moveTo>
                  <a:pt x="9505065" y="5969577"/>
                </a:moveTo>
                <a:cubicBezTo>
                  <a:pt x="9502948" y="5799725"/>
                  <a:pt x="9570105" y="5709579"/>
                  <a:pt x="9600580" y="5587516"/>
                </a:cubicBezTo>
                <a:cubicBezTo>
                  <a:pt x="9631054" y="5465453"/>
                  <a:pt x="9691144" y="5277009"/>
                  <a:pt x="9704054" y="5173617"/>
                </a:cubicBezTo>
                <a:cubicBezTo>
                  <a:pt x="9808762" y="5096348"/>
                  <a:pt x="9982068" y="5108340"/>
                  <a:pt x="10117953" y="5070143"/>
                </a:cubicBezTo>
                <a:cubicBezTo>
                  <a:pt x="10253838" y="5031946"/>
                  <a:pt x="10366544" y="5019793"/>
                  <a:pt x="10500014" y="4974628"/>
                </a:cubicBezTo>
                <a:cubicBezTo>
                  <a:pt x="10439485" y="5049177"/>
                  <a:pt x="10309964" y="5164129"/>
                  <a:pt x="10178314" y="5296328"/>
                </a:cubicBezTo>
                <a:cubicBezTo>
                  <a:pt x="10046664" y="5428527"/>
                  <a:pt x="10002348" y="5463407"/>
                  <a:pt x="9876513" y="5598129"/>
                </a:cubicBezTo>
                <a:cubicBezTo>
                  <a:pt x="9750678" y="5732851"/>
                  <a:pt x="9621602" y="5836697"/>
                  <a:pt x="9505065" y="5969577"/>
                </a:cubicBezTo>
                <a:close/>
              </a:path>
              <a:path w="10500014" h="5969577" fill="none" extrusionOk="0">
                <a:moveTo>
                  <a:pt x="9505065" y="5969577"/>
                </a:moveTo>
                <a:cubicBezTo>
                  <a:pt x="9507239" y="5781704"/>
                  <a:pt x="9598602" y="5683602"/>
                  <a:pt x="9604560" y="5571597"/>
                </a:cubicBezTo>
                <a:cubicBezTo>
                  <a:pt x="9610517" y="5459592"/>
                  <a:pt x="9698242" y="5330154"/>
                  <a:pt x="9704054" y="5173617"/>
                </a:cubicBezTo>
                <a:cubicBezTo>
                  <a:pt x="9868385" y="5126217"/>
                  <a:pt x="9919847" y="5150003"/>
                  <a:pt x="10086115" y="5078102"/>
                </a:cubicBezTo>
                <a:cubicBezTo>
                  <a:pt x="10252383" y="5006202"/>
                  <a:pt x="10367496" y="5020838"/>
                  <a:pt x="10500014" y="4974628"/>
                </a:cubicBezTo>
                <a:cubicBezTo>
                  <a:pt x="10430344" y="5053259"/>
                  <a:pt x="10282811" y="5162245"/>
                  <a:pt x="10178314" y="5296328"/>
                </a:cubicBezTo>
                <a:cubicBezTo>
                  <a:pt x="10073817" y="5430411"/>
                  <a:pt x="9993823" y="5469746"/>
                  <a:pt x="9836715" y="5637927"/>
                </a:cubicBezTo>
                <a:cubicBezTo>
                  <a:pt x="9679607" y="5806108"/>
                  <a:pt x="9607165" y="5860765"/>
                  <a:pt x="9505065" y="5969577"/>
                </a:cubicBezTo>
                <a:cubicBezTo>
                  <a:pt x="9204986" y="6019990"/>
                  <a:pt x="8954567" y="5910628"/>
                  <a:pt x="8815948" y="5969577"/>
                </a:cubicBezTo>
                <a:cubicBezTo>
                  <a:pt x="8677329" y="6028526"/>
                  <a:pt x="8606980" y="5967186"/>
                  <a:pt x="8507033" y="5969577"/>
                </a:cubicBezTo>
                <a:cubicBezTo>
                  <a:pt x="8407087" y="5971968"/>
                  <a:pt x="8278563" y="5947504"/>
                  <a:pt x="8198119" y="5969577"/>
                </a:cubicBezTo>
                <a:cubicBezTo>
                  <a:pt x="8117675" y="5991650"/>
                  <a:pt x="7659791" y="5896320"/>
                  <a:pt x="7509001" y="5969577"/>
                </a:cubicBezTo>
                <a:cubicBezTo>
                  <a:pt x="7358211" y="6042834"/>
                  <a:pt x="7289511" y="5961697"/>
                  <a:pt x="7200087" y="5969577"/>
                </a:cubicBezTo>
                <a:cubicBezTo>
                  <a:pt x="7110663" y="5977457"/>
                  <a:pt x="6797061" y="5893248"/>
                  <a:pt x="6415919" y="5969577"/>
                </a:cubicBezTo>
                <a:cubicBezTo>
                  <a:pt x="6034777" y="6045906"/>
                  <a:pt x="6119131" y="5939703"/>
                  <a:pt x="5916903" y="5969577"/>
                </a:cubicBezTo>
                <a:cubicBezTo>
                  <a:pt x="5714675" y="5999451"/>
                  <a:pt x="5417659" y="5923950"/>
                  <a:pt x="5132735" y="5969577"/>
                </a:cubicBezTo>
                <a:cubicBezTo>
                  <a:pt x="4847811" y="6015204"/>
                  <a:pt x="4963768" y="5962707"/>
                  <a:pt x="4823820" y="5969577"/>
                </a:cubicBezTo>
                <a:cubicBezTo>
                  <a:pt x="4683873" y="5976447"/>
                  <a:pt x="4341763" y="5945921"/>
                  <a:pt x="4039653" y="5969577"/>
                </a:cubicBezTo>
                <a:cubicBezTo>
                  <a:pt x="3737543" y="5993233"/>
                  <a:pt x="3741176" y="5945996"/>
                  <a:pt x="3540637" y="5969577"/>
                </a:cubicBezTo>
                <a:cubicBezTo>
                  <a:pt x="3340098" y="5993158"/>
                  <a:pt x="3193595" y="5927738"/>
                  <a:pt x="2851519" y="5969577"/>
                </a:cubicBezTo>
                <a:cubicBezTo>
                  <a:pt x="2509443" y="6011416"/>
                  <a:pt x="2661139" y="5968921"/>
                  <a:pt x="2542605" y="5969577"/>
                </a:cubicBezTo>
                <a:cubicBezTo>
                  <a:pt x="2424071" y="5970233"/>
                  <a:pt x="2120059" y="5898403"/>
                  <a:pt x="1948538" y="5969577"/>
                </a:cubicBezTo>
                <a:cubicBezTo>
                  <a:pt x="1777017" y="6040751"/>
                  <a:pt x="1483436" y="5904747"/>
                  <a:pt x="1164370" y="5969577"/>
                </a:cubicBezTo>
                <a:cubicBezTo>
                  <a:pt x="845304" y="6034407"/>
                  <a:pt x="959214" y="5938116"/>
                  <a:pt x="855456" y="5969577"/>
                </a:cubicBezTo>
                <a:cubicBezTo>
                  <a:pt x="751698" y="6001038"/>
                  <a:pt x="419999" y="5933248"/>
                  <a:pt x="0" y="5969577"/>
                </a:cubicBezTo>
                <a:cubicBezTo>
                  <a:pt x="-19044" y="5761627"/>
                  <a:pt x="42456" y="5753717"/>
                  <a:pt x="0" y="5551707"/>
                </a:cubicBezTo>
                <a:cubicBezTo>
                  <a:pt x="-42456" y="5349697"/>
                  <a:pt x="6150" y="5155709"/>
                  <a:pt x="0" y="4954749"/>
                </a:cubicBezTo>
                <a:cubicBezTo>
                  <a:pt x="-6150" y="4753789"/>
                  <a:pt x="27425" y="4719426"/>
                  <a:pt x="0" y="4536879"/>
                </a:cubicBezTo>
                <a:cubicBezTo>
                  <a:pt x="-27425" y="4354332"/>
                  <a:pt x="52394" y="4228263"/>
                  <a:pt x="0" y="3999617"/>
                </a:cubicBezTo>
                <a:cubicBezTo>
                  <a:pt x="-52394" y="3770971"/>
                  <a:pt x="58065" y="3625302"/>
                  <a:pt x="0" y="3402659"/>
                </a:cubicBezTo>
                <a:cubicBezTo>
                  <a:pt x="-58065" y="3180016"/>
                  <a:pt x="32041" y="3121517"/>
                  <a:pt x="0" y="2865397"/>
                </a:cubicBezTo>
                <a:cubicBezTo>
                  <a:pt x="-32041" y="2609277"/>
                  <a:pt x="30139" y="2539650"/>
                  <a:pt x="0" y="2447527"/>
                </a:cubicBezTo>
                <a:cubicBezTo>
                  <a:pt x="-30139" y="2355404"/>
                  <a:pt x="30804" y="1966517"/>
                  <a:pt x="0" y="1731177"/>
                </a:cubicBezTo>
                <a:cubicBezTo>
                  <a:pt x="-30804" y="1495837"/>
                  <a:pt x="18449" y="1335130"/>
                  <a:pt x="0" y="1014828"/>
                </a:cubicBezTo>
                <a:cubicBezTo>
                  <a:pt x="-18449" y="694526"/>
                  <a:pt x="31123" y="684814"/>
                  <a:pt x="0" y="596958"/>
                </a:cubicBezTo>
                <a:cubicBezTo>
                  <a:pt x="-31123" y="509102"/>
                  <a:pt x="30082" y="119993"/>
                  <a:pt x="0" y="0"/>
                </a:cubicBezTo>
                <a:cubicBezTo>
                  <a:pt x="215137" y="-52240"/>
                  <a:pt x="303488" y="15113"/>
                  <a:pt x="583334" y="0"/>
                </a:cubicBezTo>
                <a:cubicBezTo>
                  <a:pt x="863180" y="-15113"/>
                  <a:pt x="998733" y="79693"/>
                  <a:pt x="1376669" y="0"/>
                </a:cubicBezTo>
                <a:cubicBezTo>
                  <a:pt x="1754605" y="-79693"/>
                  <a:pt x="1744407" y="68090"/>
                  <a:pt x="1960003" y="0"/>
                </a:cubicBezTo>
                <a:cubicBezTo>
                  <a:pt x="2175599" y="-68090"/>
                  <a:pt x="2096535" y="28781"/>
                  <a:pt x="2228336" y="0"/>
                </a:cubicBezTo>
                <a:cubicBezTo>
                  <a:pt x="2360137" y="-28781"/>
                  <a:pt x="2554663" y="9698"/>
                  <a:pt x="2811670" y="0"/>
                </a:cubicBezTo>
                <a:cubicBezTo>
                  <a:pt x="3068677" y="-9698"/>
                  <a:pt x="3358955" y="71352"/>
                  <a:pt x="3605005" y="0"/>
                </a:cubicBezTo>
                <a:cubicBezTo>
                  <a:pt x="3851055" y="-71352"/>
                  <a:pt x="3987513" y="50054"/>
                  <a:pt x="4188339" y="0"/>
                </a:cubicBezTo>
                <a:cubicBezTo>
                  <a:pt x="4389165" y="-50054"/>
                  <a:pt x="4560839" y="43481"/>
                  <a:pt x="4666673" y="0"/>
                </a:cubicBezTo>
                <a:cubicBezTo>
                  <a:pt x="4772507" y="-43481"/>
                  <a:pt x="4952741" y="32531"/>
                  <a:pt x="5145007" y="0"/>
                </a:cubicBezTo>
                <a:cubicBezTo>
                  <a:pt x="5337273" y="-32531"/>
                  <a:pt x="5306885" y="24411"/>
                  <a:pt x="5413341" y="0"/>
                </a:cubicBezTo>
                <a:cubicBezTo>
                  <a:pt x="5519797" y="-24411"/>
                  <a:pt x="5657209" y="30439"/>
                  <a:pt x="5786674" y="0"/>
                </a:cubicBezTo>
                <a:cubicBezTo>
                  <a:pt x="5916139" y="-30439"/>
                  <a:pt x="6092590" y="7849"/>
                  <a:pt x="6265008" y="0"/>
                </a:cubicBezTo>
                <a:cubicBezTo>
                  <a:pt x="6437426" y="-7849"/>
                  <a:pt x="6408964" y="4217"/>
                  <a:pt x="6533342" y="0"/>
                </a:cubicBezTo>
                <a:cubicBezTo>
                  <a:pt x="6657720" y="-4217"/>
                  <a:pt x="6985699" y="59993"/>
                  <a:pt x="7221676" y="0"/>
                </a:cubicBezTo>
                <a:cubicBezTo>
                  <a:pt x="7457653" y="-59993"/>
                  <a:pt x="7654743" y="36058"/>
                  <a:pt x="7910011" y="0"/>
                </a:cubicBezTo>
                <a:cubicBezTo>
                  <a:pt x="8165279" y="-36058"/>
                  <a:pt x="8271475" y="37038"/>
                  <a:pt x="8388345" y="0"/>
                </a:cubicBezTo>
                <a:cubicBezTo>
                  <a:pt x="8505215" y="-37038"/>
                  <a:pt x="8617775" y="32270"/>
                  <a:pt x="8761678" y="0"/>
                </a:cubicBezTo>
                <a:cubicBezTo>
                  <a:pt x="8905581" y="-32270"/>
                  <a:pt x="9102123" y="10028"/>
                  <a:pt x="9345012" y="0"/>
                </a:cubicBezTo>
                <a:cubicBezTo>
                  <a:pt x="9587901" y="-10028"/>
                  <a:pt x="10208698" y="47524"/>
                  <a:pt x="10500014" y="0"/>
                </a:cubicBezTo>
                <a:cubicBezTo>
                  <a:pt x="10563825" y="198617"/>
                  <a:pt x="10463648" y="449817"/>
                  <a:pt x="10500014" y="652229"/>
                </a:cubicBezTo>
                <a:cubicBezTo>
                  <a:pt x="10536380" y="854641"/>
                  <a:pt x="10488233" y="897147"/>
                  <a:pt x="10500014" y="1055727"/>
                </a:cubicBezTo>
                <a:cubicBezTo>
                  <a:pt x="10511795" y="1214307"/>
                  <a:pt x="10481158" y="1348698"/>
                  <a:pt x="10500014" y="1558717"/>
                </a:cubicBezTo>
                <a:cubicBezTo>
                  <a:pt x="10518870" y="1768736"/>
                  <a:pt x="10475853" y="1885761"/>
                  <a:pt x="10500014" y="2011961"/>
                </a:cubicBezTo>
                <a:cubicBezTo>
                  <a:pt x="10524175" y="2138161"/>
                  <a:pt x="10493030" y="2459459"/>
                  <a:pt x="10500014" y="2614443"/>
                </a:cubicBezTo>
                <a:cubicBezTo>
                  <a:pt x="10506998" y="2769427"/>
                  <a:pt x="10487343" y="3026973"/>
                  <a:pt x="10500014" y="3266672"/>
                </a:cubicBezTo>
                <a:cubicBezTo>
                  <a:pt x="10512685" y="3506371"/>
                  <a:pt x="10437880" y="3695492"/>
                  <a:pt x="10500014" y="3918901"/>
                </a:cubicBezTo>
                <a:cubicBezTo>
                  <a:pt x="10562148" y="4142310"/>
                  <a:pt x="10452618" y="4124190"/>
                  <a:pt x="10500014" y="4322399"/>
                </a:cubicBezTo>
                <a:cubicBezTo>
                  <a:pt x="10547410" y="4520608"/>
                  <a:pt x="10474794" y="4704591"/>
                  <a:pt x="10500014" y="4974628"/>
                </a:cubicBezTo>
              </a:path>
              <a:path w="10500014" h="5969577" fill="none" stroke="0" extrusionOk="0">
                <a:moveTo>
                  <a:pt x="9505065" y="5969577"/>
                </a:moveTo>
                <a:cubicBezTo>
                  <a:pt x="9513469" y="5800448"/>
                  <a:pt x="9580646" y="5686486"/>
                  <a:pt x="9608539" y="5555678"/>
                </a:cubicBezTo>
                <a:cubicBezTo>
                  <a:pt x="9636432" y="5424870"/>
                  <a:pt x="9665008" y="5339269"/>
                  <a:pt x="9704054" y="5173617"/>
                </a:cubicBezTo>
                <a:cubicBezTo>
                  <a:pt x="9829044" y="5115802"/>
                  <a:pt x="9944865" y="5115977"/>
                  <a:pt x="10078155" y="5080092"/>
                </a:cubicBezTo>
                <a:cubicBezTo>
                  <a:pt x="10211445" y="5044207"/>
                  <a:pt x="10419872" y="5032395"/>
                  <a:pt x="10500014" y="4974628"/>
                </a:cubicBezTo>
                <a:cubicBezTo>
                  <a:pt x="10355711" y="5133991"/>
                  <a:pt x="10305993" y="5164870"/>
                  <a:pt x="10188263" y="5286379"/>
                </a:cubicBezTo>
                <a:cubicBezTo>
                  <a:pt x="10070533" y="5407888"/>
                  <a:pt x="9909296" y="5490817"/>
                  <a:pt x="9836715" y="5637927"/>
                </a:cubicBezTo>
                <a:cubicBezTo>
                  <a:pt x="9764134" y="5785037"/>
                  <a:pt x="9632598" y="5840636"/>
                  <a:pt x="9505065" y="5969577"/>
                </a:cubicBezTo>
                <a:cubicBezTo>
                  <a:pt x="9259901" y="6025896"/>
                  <a:pt x="9088037" y="5927905"/>
                  <a:pt x="8910998" y="5969577"/>
                </a:cubicBezTo>
                <a:cubicBezTo>
                  <a:pt x="8733959" y="6011249"/>
                  <a:pt x="8503806" y="5957998"/>
                  <a:pt x="8316932" y="5969577"/>
                </a:cubicBezTo>
                <a:cubicBezTo>
                  <a:pt x="8130058" y="5981156"/>
                  <a:pt x="7986405" y="5913141"/>
                  <a:pt x="7817916" y="5969577"/>
                </a:cubicBezTo>
                <a:cubicBezTo>
                  <a:pt x="7649427" y="6026013"/>
                  <a:pt x="7523468" y="5960941"/>
                  <a:pt x="7318900" y="5969577"/>
                </a:cubicBezTo>
                <a:cubicBezTo>
                  <a:pt x="7114332" y="5978213"/>
                  <a:pt x="6900489" y="5928283"/>
                  <a:pt x="6629783" y="5969577"/>
                </a:cubicBezTo>
                <a:cubicBezTo>
                  <a:pt x="6359077" y="6010871"/>
                  <a:pt x="6385170" y="5964531"/>
                  <a:pt x="6320868" y="5969577"/>
                </a:cubicBezTo>
                <a:cubicBezTo>
                  <a:pt x="6256567" y="5974623"/>
                  <a:pt x="5851933" y="5933816"/>
                  <a:pt x="5631751" y="5969577"/>
                </a:cubicBezTo>
                <a:cubicBezTo>
                  <a:pt x="5411569" y="6005338"/>
                  <a:pt x="5247153" y="5944692"/>
                  <a:pt x="4942634" y="5969577"/>
                </a:cubicBezTo>
                <a:cubicBezTo>
                  <a:pt x="4638115" y="5994462"/>
                  <a:pt x="4579260" y="5910925"/>
                  <a:pt x="4443618" y="5969577"/>
                </a:cubicBezTo>
                <a:cubicBezTo>
                  <a:pt x="4307976" y="6028229"/>
                  <a:pt x="4020649" y="5903932"/>
                  <a:pt x="3754501" y="5969577"/>
                </a:cubicBezTo>
                <a:cubicBezTo>
                  <a:pt x="3488353" y="6035222"/>
                  <a:pt x="3566866" y="5961980"/>
                  <a:pt x="3445586" y="5969577"/>
                </a:cubicBezTo>
                <a:cubicBezTo>
                  <a:pt x="3324306" y="5977174"/>
                  <a:pt x="3206488" y="5935549"/>
                  <a:pt x="3136671" y="5969577"/>
                </a:cubicBezTo>
                <a:cubicBezTo>
                  <a:pt x="3066855" y="6003605"/>
                  <a:pt x="2775175" y="5910480"/>
                  <a:pt x="2447554" y="5969577"/>
                </a:cubicBezTo>
                <a:cubicBezTo>
                  <a:pt x="2119933" y="6028674"/>
                  <a:pt x="1994026" y="5949485"/>
                  <a:pt x="1853488" y="5969577"/>
                </a:cubicBezTo>
                <a:cubicBezTo>
                  <a:pt x="1712950" y="5989669"/>
                  <a:pt x="1580467" y="5940085"/>
                  <a:pt x="1449522" y="5969577"/>
                </a:cubicBezTo>
                <a:cubicBezTo>
                  <a:pt x="1318577" y="5999069"/>
                  <a:pt x="1071093" y="5942588"/>
                  <a:pt x="950507" y="5969577"/>
                </a:cubicBezTo>
                <a:cubicBezTo>
                  <a:pt x="829922" y="5996566"/>
                  <a:pt x="199300" y="5886242"/>
                  <a:pt x="0" y="5969577"/>
                </a:cubicBezTo>
                <a:cubicBezTo>
                  <a:pt x="-44224" y="5738088"/>
                  <a:pt x="9306" y="5592804"/>
                  <a:pt x="0" y="5372619"/>
                </a:cubicBezTo>
                <a:cubicBezTo>
                  <a:pt x="-9306" y="5152434"/>
                  <a:pt x="28692" y="5086765"/>
                  <a:pt x="0" y="4895053"/>
                </a:cubicBezTo>
                <a:cubicBezTo>
                  <a:pt x="-28692" y="4703341"/>
                  <a:pt x="77969" y="4378431"/>
                  <a:pt x="0" y="4178704"/>
                </a:cubicBezTo>
                <a:cubicBezTo>
                  <a:pt x="-77969" y="3978977"/>
                  <a:pt x="48996" y="3942586"/>
                  <a:pt x="0" y="3760834"/>
                </a:cubicBezTo>
                <a:cubicBezTo>
                  <a:pt x="-48996" y="3579082"/>
                  <a:pt x="38661" y="3355221"/>
                  <a:pt x="0" y="3163876"/>
                </a:cubicBezTo>
                <a:cubicBezTo>
                  <a:pt x="-38661" y="2972531"/>
                  <a:pt x="31724" y="2894264"/>
                  <a:pt x="0" y="2686310"/>
                </a:cubicBezTo>
                <a:cubicBezTo>
                  <a:pt x="-31724" y="2478356"/>
                  <a:pt x="19489" y="2358978"/>
                  <a:pt x="0" y="2268439"/>
                </a:cubicBezTo>
                <a:cubicBezTo>
                  <a:pt x="-19489" y="2177900"/>
                  <a:pt x="58739" y="1748492"/>
                  <a:pt x="0" y="1611786"/>
                </a:cubicBezTo>
                <a:cubicBezTo>
                  <a:pt x="-58739" y="1475080"/>
                  <a:pt x="43705" y="1295332"/>
                  <a:pt x="0" y="1074524"/>
                </a:cubicBezTo>
                <a:cubicBezTo>
                  <a:pt x="-43705" y="853716"/>
                  <a:pt x="73734" y="243802"/>
                  <a:pt x="0" y="0"/>
                </a:cubicBezTo>
                <a:cubicBezTo>
                  <a:pt x="174073" y="-64421"/>
                  <a:pt x="377869" y="56591"/>
                  <a:pt x="688334" y="0"/>
                </a:cubicBezTo>
                <a:cubicBezTo>
                  <a:pt x="998799" y="-56591"/>
                  <a:pt x="919209" y="2023"/>
                  <a:pt x="1061668" y="0"/>
                </a:cubicBezTo>
                <a:cubicBezTo>
                  <a:pt x="1204127" y="-2023"/>
                  <a:pt x="1433763" y="31465"/>
                  <a:pt x="1540002" y="0"/>
                </a:cubicBezTo>
                <a:cubicBezTo>
                  <a:pt x="1646241" y="-31465"/>
                  <a:pt x="1735640" y="2184"/>
                  <a:pt x="1808336" y="0"/>
                </a:cubicBezTo>
                <a:cubicBezTo>
                  <a:pt x="1881032" y="-2184"/>
                  <a:pt x="2252097" y="67837"/>
                  <a:pt x="2391670" y="0"/>
                </a:cubicBezTo>
                <a:cubicBezTo>
                  <a:pt x="2531243" y="-67837"/>
                  <a:pt x="2676541" y="5180"/>
                  <a:pt x="2870004" y="0"/>
                </a:cubicBezTo>
                <a:cubicBezTo>
                  <a:pt x="3063467" y="-5180"/>
                  <a:pt x="3065903" y="31266"/>
                  <a:pt x="3138338" y="0"/>
                </a:cubicBezTo>
                <a:cubicBezTo>
                  <a:pt x="3210773" y="-31266"/>
                  <a:pt x="3625098" y="28576"/>
                  <a:pt x="3826672" y="0"/>
                </a:cubicBezTo>
                <a:cubicBezTo>
                  <a:pt x="4028246" y="-28576"/>
                  <a:pt x="4083305" y="22447"/>
                  <a:pt x="4305006" y="0"/>
                </a:cubicBezTo>
                <a:cubicBezTo>
                  <a:pt x="4526707" y="-22447"/>
                  <a:pt x="4627291" y="30657"/>
                  <a:pt x="4888340" y="0"/>
                </a:cubicBezTo>
                <a:cubicBezTo>
                  <a:pt x="5149389" y="-30657"/>
                  <a:pt x="5110770" y="3685"/>
                  <a:pt x="5261674" y="0"/>
                </a:cubicBezTo>
                <a:cubicBezTo>
                  <a:pt x="5412578" y="-3685"/>
                  <a:pt x="5712798" y="26968"/>
                  <a:pt x="5845008" y="0"/>
                </a:cubicBezTo>
                <a:cubicBezTo>
                  <a:pt x="5977218" y="-26968"/>
                  <a:pt x="6095109" y="30424"/>
                  <a:pt x="6218342" y="0"/>
                </a:cubicBezTo>
                <a:cubicBezTo>
                  <a:pt x="6341575" y="-30424"/>
                  <a:pt x="6718590" y="56262"/>
                  <a:pt x="6906676" y="0"/>
                </a:cubicBezTo>
                <a:cubicBezTo>
                  <a:pt x="7094762" y="-56262"/>
                  <a:pt x="7163382" y="22311"/>
                  <a:pt x="7385010" y="0"/>
                </a:cubicBezTo>
                <a:cubicBezTo>
                  <a:pt x="7606638" y="-22311"/>
                  <a:pt x="7838754" y="23981"/>
                  <a:pt x="8073344" y="0"/>
                </a:cubicBezTo>
                <a:cubicBezTo>
                  <a:pt x="8307934" y="-23981"/>
                  <a:pt x="8410465" y="3157"/>
                  <a:pt x="8551678" y="0"/>
                </a:cubicBezTo>
                <a:cubicBezTo>
                  <a:pt x="8692891" y="-3157"/>
                  <a:pt x="8759103" y="22325"/>
                  <a:pt x="8820012" y="0"/>
                </a:cubicBezTo>
                <a:cubicBezTo>
                  <a:pt x="8880921" y="-22325"/>
                  <a:pt x="9274454" y="50765"/>
                  <a:pt x="9403346" y="0"/>
                </a:cubicBezTo>
                <a:cubicBezTo>
                  <a:pt x="9532238" y="-50765"/>
                  <a:pt x="9600128" y="28739"/>
                  <a:pt x="9671680" y="0"/>
                </a:cubicBezTo>
                <a:cubicBezTo>
                  <a:pt x="9743232" y="-28739"/>
                  <a:pt x="9808196" y="10685"/>
                  <a:pt x="9940013" y="0"/>
                </a:cubicBezTo>
                <a:cubicBezTo>
                  <a:pt x="10071830" y="-10685"/>
                  <a:pt x="10366483" y="3670"/>
                  <a:pt x="10500014" y="0"/>
                </a:cubicBezTo>
                <a:cubicBezTo>
                  <a:pt x="10543969" y="275068"/>
                  <a:pt x="10433157" y="372768"/>
                  <a:pt x="10500014" y="602483"/>
                </a:cubicBezTo>
                <a:cubicBezTo>
                  <a:pt x="10566871" y="832198"/>
                  <a:pt x="10439770" y="981023"/>
                  <a:pt x="10500014" y="1155219"/>
                </a:cubicBezTo>
                <a:cubicBezTo>
                  <a:pt x="10560258" y="1329415"/>
                  <a:pt x="10437305" y="1539206"/>
                  <a:pt x="10500014" y="1707956"/>
                </a:cubicBezTo>
                <a:cubicBezTo>
                  <a:pt x="10562723" y="1876706"/>
                  <a:pt x="10498271" y="2137409"/>
                  <a:pt x="10500014" y="2310438"/>
                </a:cubicBezTo>
                <a:cubicBezTo>
                  <a:pt x="10501757" y="2483467"/>
                  <a:pt x="10449191" y="2700524"/>
                  <a:pt x="10500014" y="2863175"/>
                </a:cubicBezTo>
                <a:cubicBezTo>
                  <a:pt x="10550837" y="3025826"/>
                  <a:pt x="10495318" y="3130571"/>
                  <a:pt x="10500014" y="3316419"/>
                </a:cubicBezTo>
                <a:cubicBezTo>
                  <a:pt x="10504710" y="3502267"/>
                  <a:pt x="10482029" y="3716261"/>
                  <a:pt x="10500014" y="3869155"/>
                </a:cubicBezTo>
                <a:cubicBezTo>
                  <a:pt x="10517999" y="4022049"/>
                  <a:pt x="10465341" y="4197939"/>
                  <a:pt x="10500014" y="4421892"/>
                </a:cubicBezTo>
                <a:cubicBezTo>
                  <a:pt x="10534687" y="4645845"/>
                  <a:pt x="10445488" y="4719940"/>
                  <a:pt x="10500014" y="4974628"/>
                </a:cubicBezTo>
              </a:path>
            </a:pathLst>
          </a:custGeom>
          <a:solidFill>
            <a:srgbClr val="454C23">
              <a:alpha val="61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18959460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romanUcPeriod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ephant" panose="02020904090505020303" pitchFamily="18" charset="0"/>
              </a:rPr>
              <a:t>Prayer </a:t>
            </a:r>
          </a:p>
          <a:p>
            <a:pPr marL="514350" marR="0" lvl="0" indent="-5143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romanUcPeriod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ephant" panose="02020904090505020303" pitchFamily="18" charset="0"/>
              </a:rPr>
              <a:t>Scriptures: Hebrews 11:1-3</a:t>
            </a:r>
          </a:p>
          <a:p>
            <a:pPr marL="514350" marR="0" lvl="0" indent="-5143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romanUcPeriod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ephant" panose="02020904090505020303" pitchFamily="18" charset="0"/>
              </a:rPr>
              <a:t>Faith Is Not a Feeling </a:t>
            </a:r>
          </a:p>
          <a:p>
            <a:pPr marL="514350" marR="0" lvl="0" indent="-5143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romanUcPeriod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ephant" panose="02020904090505020303" pitchFamily="18" charset="0"/>
              </a:rPr>
              <a:t>Faith </a:t>
            </a:r>
            <a:r>
              <a:rPr lang="en-US" sz="2600" b="1" dirty="0">
                <a:solidFill>
                  <a:schemeClr val="bg1"/>
                </a:solidFill>
                <a:latin typeface="Elephant" panose="02020904090505020303" pitchFamily="18" charset="0"/>
              </a:rPr>
              <a:t>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ephant" panose="02020904090505020303" pitchFamily="18" charset="0"/>
              </a:rPr>
              <a:t>s </a:t>
            </a:r>
            <a:r>
              <a:rPr lang="en-US" sz="2600" b="1" dirty="0">
                <a:solidFill>
                  <a:schemeClr val="bg1"/>
                </a:solidFill>
                <a:latin typeface="Elephant" panose="02020904090505020303" pitchFamily="18" charset="0"/>
              </a:rPr>
              <a:t>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ephant" panose="02020904090505020303" pitchFamily="18" charset="0"/>
              </a:rPr>
              <a:t> Testimony</a:t>
            </a:r>
          </a:p>
          <a:p>
            <a:pPr marL="514350" marR="0" lvl="0" indent="-5143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romanUcPeriod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ephant" panose="02020904090505020303" pitchFamily="18" charset="0"/>
              </a:rPr>
              <a:t>Faith Is Seeing The Unseen</a:t>
            </a:r>
          </a:p>
          <a:p>
            <a:pPr marL="514350" marR="0" lvl="0" indent="-5143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romanUcPeriod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ephant" panose="02020904090505020303" pitchFamily="18" charset="0"/>
              </a:rPr>
              <a:t>Faith Is Action</a:t>
            </a:r>
          </a:p>
          <a:p>
            <a:pPr marL="514350" marR="0" lvl="0" indent="-5143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romanUcPeriod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ephant" panose="02020904090505020303" pitchFamily="18" charset="0"/>
              </a:rPr>
              <a:t>Faith Is Not A Feeling!</a:t>
            </a:r>
          </a:p>
          <a:p>
            <a:pPr marL="514350" marR="0" lvl="0" indent="-5143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romanUcPeriod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ephant" panose="02020904090505020303" pitchFamily="18" charset="0"/>
              </a:rPr>
              <a:t>Let’s Pray Together </a:t>
            </a:r>
          </a:p>
          <a:p>
            <a:pPr marL="514350" marR="0" lvl="0" indent="-5143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romanUcPeriod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ephant" panose="02020904090505020303" pitchFamily="18" charset="0"/>
              </a:rPr>
              <a:t>Open The Doors </a:t>
            </a:r>
            <a:r>
              <a:rPr lang="en-US" sz="2600" b="1" dirty="0">
                <a:solidFill>
                  <a:schemeClr val="bg1"/>
                </a:solidFill>
                <a:latin typeface="Elephant" panose="02020904090505020303" pitchFamily="18" charset="0"/>
              </a:rPr>
              <a:t>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ephant" panose="02020904090505020303" pitchFamily="18" charset="0"/>
              </a:rPr>
              <a:t>f </a:t>
            </a:r>
            <a:r>
              <a:rPr lang="en-US" sz="2600" b="1" dirty="0">
                <a:solidFill>
                  <a:schemeClr val="bg1"/>
                </a:solidFill>
                <a:latin typeface="Elephant" panose="02020904090505020303" pitchFamily="18" charset="0"/>
              </a:rPr>
              <a:t>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ephant" panose="02020904090505020303" pitchFamily="18" charset="0"/>
              </a:rPr>
              <a:t>he </a:t>
            </a:r>
            <a:r>
              <a:rPr lang="en-US" sz="2600" b="1" dirty="0">
                <a:solidFill>
                  <a:schemeClr val="bg1"/>
                </a:solidFill>
                <a:latin typeface="Elephant" panose="02020904090505020303" pitchFamily="18" charset="0"/>
              </a:rPr>
              <a:t>C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ephant" panose="02020904090505020303" pitchFamily="18" charset="0"/>
              </a:rPr>
              <a:t>hurch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ephant" panose="02020904090505020303" pitchFamily="18" charset="0"/>
              </a:rPr>
              <a:t>/Offering</a:t>
            </a:r>
          </a:p>
          <a:p>
            <a:pPr marL="514350" marR="0" lvl="0" indent="-5143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romanUcPeriod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ephant" panose="02020904090505020303" pitchFamily="18" charset="0"/>
              </a:rPr>
              <a:t>Thank You….</a:t>
            </a:r>
          </a:p>
        </p:txBody>
      </p:sp>
    </p:spTree>
    <p:extLst>
      <p:ext uri="{BB962C8B-B14F-4D97-AF65-F5344CB8AC3E}">
        <p14:creationId xmlns:p14="http://schemas.microsoft.com/office/powerpoint/2010/main" val="233697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C42BE058-5067-4018-D6D7-F5546EC71F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B03B0E-B06A-8AD3-58B0-5547D1C17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2270414"/>
            <a:ext cx="5470813" cy="1506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9600" dirty="0">
                <a:solidFill>
                  <a:schemeClr val="accent2"/>
                </a:solidFill>
                <a:latin typeface="Bernard MT Condensed" panose="02050806060905020404" pitchFamily="18" charset="0"/>
              </a:rPr>
              <a:t>The Word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249C4-FFA8-CB01-D6CA-A6A040655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4292" y="633845"/>
            <a:ext cx="5759161" cy="6146223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“Now faith is the substance of things hoped for, the evidence of things not seen. For by it the elders obtained a good report.  Through faith we understand that the worlds were framed by the word of God, so that things which are seen were not made of things which do appear.”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700" b="1" noProof="0" dirty="0">
              <a:solidFill>
                <a:schemeClr val="bg1"/>
              </a:solidFill>
              <a:latin typeface="Alasassy Caps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-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 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Hebrews 11:1-3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6049F3-4934-B456-53A7-0EFE6481443D}"/>
              </a:ext>
            </a:extLst>
          </p:cNvPr>
          <p:cNvCxnSpPr>
            <a:cxnSpLocks/>
          </p:cNvCxnSpPr>
          <p:nvPr/>
        </p:nvCxnSpPr>
        <p:spPr>
          <a:xfrm>
            <a:off x="5564333" y="1288472"/>
            <a:ext cx="0" cy="3377046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578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rock&#10;&#10;Description automatically generated">
            <a:extLst>
              <a:ext uri="{FF2B5EF4-FFF2-40B4-BE49-F238E27FC236}">
                <a16:creationId xmlns:a16="http://schemas.microsoft.com/office/drawing/2014/main" id="{9EE37D6D-7D20-9C0E-0250-0F36271762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1406CB-E9ED-CA0E-7E84-A60E9209CD9C}"/>
              </a:ext>
            </a:extLst>
          </p:cNvPr>
          <p:cNvSpPr txBox="1"/>
          <p:nvPr/>
        </p:nvSpPr>
        <p:spPr>
          <a:xfrm>
            <a:off x="61478" y="1299443"/>
            <a:ext cx="12069041" cy="3672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Hebrews</a:t>
            </a:r>
            <a:r>
              <a:rPr lang="en-US" sz="4000" b="1" dirty="0">
                <a:solidFill>
                  <a:schemeClr val="bg1"/>
                </a:solidFill>
                <a:latin typeface="Alasassy Caps" pitchFamily="2" charset="0"/>
              </a:rPr>
              <a:t> 11,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first defines faith and then uses well-known Hebrew people to show that faith is not a feeling but an action.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asassy Caps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The Hebrew heroes heard God’s promises and believed them despite waiting a very long time to see the promises fulfilled—some promises never having been fulfilled in their lifetime.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616B89-1826-8E7C-1083-0412C7E2637A}"/>
              </a:ext>
            </a:extLst>
          </p:cNvPr>
          <p:cNvSpPr/>
          <p:nvPr/>
        </p:nvSpPr>
        <p:spPr>
          <a:xfrm>
            <a:off x="102609" y="114300"/>
            <a:ext cx="11986780" cy="66449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A00011-BA93-980C-40D5-303F26DCBA81}"/>
              </a:ext>
            </a:extLst>
          </p:cNvPr>
          <p:cNvCxnSpPr>
            <a:cxnSpLocks/>
          </p:cNvCxnSpPr>
          <p:nvPr/>
        </p:nvCxnSpPr>
        <p:spPr>
          <a:xfrm>
            <a:off x="2291195" y="2800351"/>
            <a:ext cx="728922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784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50DCED04-1D07-AD0F-1F5B-78F6425558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1D86BC-C5C1-0EA2-49D2-3DCE256B454E}"/>
              </a:ext>
            </a:extLst>
          </p:cNvPr>
          <p:cNvSpPr/>
          <p:nvPr/>
        </p:nvSpPr>
        <p:spPr>
          <a:xfrm>
            <a:off x="1464363" y="1922318"/>
            <a:ext cx="9731841" cy="2732809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Broadway" panose="04040905080B02020502" pitchFamily="82" charset="0"/>
              </a:rPr>
              <a:t>Faith Is Not A Feeling!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0FEEFC-4DE5-9168-A391-A8582935F054}"/>
              </a:ext>
            </a:extLst>
          </p:cNvPr>
          <p:cNvSpPr/>
          <p:nvPr/>
        </p:nvSpPr>
        <p:spPr>
          <a:xfrm>
            <a:off x="2270415" y="3215992"/>
            <a:ext cx="8130886" cy="2005447"/>
          </a:xfrm>
          <a:prstGeom prst="rect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3DD7E-50CC-F11D-43D2-C08C3830A529}"/>
              </a:ext>
            </a:extLst>
          </p:cNvPr>
          <p:cNvSpPr/>
          <p:nvPr/>
        </p:nvSpPr>
        <p:spPr>
          <a:xfrm>
            <a:off x="693215" y="1200151"/>
            <a:ext cx="11180618" cy="2317185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9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669078B8-B5E2-1290-ACAD-119DD04487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B975E2-E832-F4AC-E677-5FE38E019C3F}"/>
              </a:ext>
            </a:extLst>
          </p:cNvPr>
          <p:cNvSpPr txBox="1"/>
          <p:nvPr/>
        </p:nvSpPr>
        <p:spPr>
          <a:xfrm>
            <a:off x="160193" y="674970"/>
            <a:ext cx="1187161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chemeClr val="bg1"/>
                </a:solidFill>
                <a:latin typeface="Alasassy Caps" pitchFamily="2" charset="0"/>
              </a:rPr>
              <a:t>Hebrew 11:1 “Now faith is the substance of things hoped for, the evidence of things not seen.”</a:t>
            </a:r>
          </a:p>
          <a:p>
            <a:pPr marL="0" indent="0" algn="ctr">
              <a:buNone/>
            </a:pPr>
            <a:endParaRPr lang="en-US" sz="3000" b="1" dirty="0">
              <a:solidFill>
                <a:schemeClr val="bg1"/>
              </a:solidFill>
              <a:latin typeface="Alasassy Caps" pitchFamily="2" charset="0"/>
            </a:endParaRPr>
          </a:p>
          <a:p>
            <a:pPr marL="0" indent="0" algn="ctr">
              <a:buNone/>
            </a:pPr>
            <a:r>
              <a:rPr lang="en-US" sz="3000" b="1" dirty="0">
                <a:solidFill>
                  <a:schemeClr val="bg1"/>
                </a:solidFill>
                <a:latin typeface="Alasassy Caps" pitchFamily="2" charset="0"/>
              </a:rPr>
              <a:t>The Greek term for "substance" is </a:t>
            </a:r>
            <a:r>
              <a:rPr lang="en-US" sz="3000" b="1" u="sng" dirty="0">
                <a:solidFill>
                  <a:schemeClr val="accent5">
                    <a:lumMod val="75000"/>
                  </a:schemeClr>
                </a:solidFill>
                <a:latin typeface="Alasassy Caps" pitchFamily="2" charset="0"/>
              </a:rPr>
              <a:t>ousia</a:t>
            </a:r>
            <a:r>
              <a:rPr lang="en-US" sz="3000" b="1" dirty="0">
                <a:solidFill>
                  <a:schemeClr val="bg1"/>
                </a:solidFill>
                <a:latin typeface="Alasassy Caps" pitchFamily="2" charset="0"/>
              </a:rPr>
              <a:t>, which is an abstract noun derived from the participle </a:t>
            </a:r>
            <a:r>
              <a:rPr lang="en-US" sz="3000" b="1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Alasassy Caps" pitchFamily="2" charset="0"/>
              </a:rPr>
              <a:t>ousa</a:t>
            </a: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lasassy Caps" pitchFamily="2" charset="0"/>
              </a:rPr>
              <a:t> </a:t>
            </a:r>
            <a:r>
              <a:rPr lang="en-US" sz="3000" b="1" dirty="0">
                <a:solidFill>
                  <a:schemeClr val="bg1"/>
                </a:solidFill>
                <a:latin typeface="Alasassy Caps" pitchFamily="2" charset="0"/>
              </a:rPr>
              <a:t>of the Greek verb </a:t>
            </a:r>
            <a:r>
              <a:rPr lang="en-US" sz="3000" b="1" u="sng" dirty="0">
                <a:solidFill>
                  <a:schemeClr val="accent5">
                    <a:lumMod val="40000"/>
                    <a:lumOff val="60000"/>
                  </a:schemeClr>
                </a:solidFill>
                <a:latin typeface="Alasassy Caps" pitchFamily="2" charset="0"/>
              </a:rPr>
              <a:t>eimi</a:t>
            </a:r>
            <a:r>
              <a:rPr lang="en-US" sz="3000" b="1" dirty="0">
                <a:solidFill>
                  <a:schemeClr val="bg1"/>
                </a:solidFill>
                <a:latin typeface="Alasassy Caps" pitchFamily="2" charset="0"/>
              </a:rPr>
              <a:t>, which means "I am". </a:t>
            </a:r>
          </a:p>
          <a:p>
            <a:pPr marL="0" indent="0" algn="ctr">
              <a:buNone/>
            </a:pPr>
            <a:endParaRPr lang="en-US" sz="3000" b="1" dirty="0">
              <a:solidFill>
                <a:schemeClr val="bg1"/>
              </a:solidFill>
              <a:latin typeface="Alasassy Caps" pitchFamily="2" charset="0"/>
            </a:endParaRPr>
          </a:p>
          <a:p>
            <a:pPr marL="0" indent="0" algn="ctr">
              <a:buNone/>
            </a:pPr>
            <a:r>
              <a:rPr lang="en-US" sz="3000" b="1" dirty="0">
                <a:solidFill>
                  <a:schemeClr val="bg1"/>
                </a:solidFill>
                <a:latin typeface="Alasassy Caps" pitchFamily="2" charset="0"/>
              </a:rPr>
              <a:t>The statement 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Alasassy Caps" pitchFamily="2" charset="0"/>
              </a:rPr>
              <a:t>"faith is not a feeling" </a:t>
            </a:r>
            <a:r>
              <a:rPr lang="en-US" sz="3000" b="1" dirty="0">
                <a:solidFill>
                  <a:schemeClr val="bg1"/>
                </a:solidFill>
                <a:latin typeface="Alasassy Caps" pitchFamily="2" charset="0"/>
              </a:rPr>
              <a:t>suggests that faith is a deeper commitment or belief that isn't solely based on emotions or transient feelings. </a:t>
            </a:r>
          </a:p>
          <a:p>
            <a:pPr marL="457200" indent="-457200" algn="ctr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3000" b="1" dirty="0">
                <a:solidFill>
                  <a:schemeClr val="bg1"/>
                </a:solidFill>
                <a:latin typeface="Alasassy Caps" pitchFamily="2" charset="0"/>
              </a:rPr>
              <a:t>Faith is a consistent belief in God in the face of uncertainty or challenges.</a:t>
            </a:r>
          </a:p>
          <a:p>
            <a:pPr marL="457200" indent="-457200" algn="ctr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3000" b="1" dirty="0">
                <a:solidFill>
                  <a:schemeClr val="bg1"/>
                </a:solidFill>
                <a:latin typeface="Alasassy Caps" pitchFamily="2" charset="0"/>
              </a:rPr>
              <a:t>Faith is knowing the reality of things for which they can only hope now. </a:t>
            </a:r>
          </a:p>
          <a:p>
            <a:pPr marL="457200" indent="-457200" algn="ctr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3000" b="1" dirty="0">
                <a:solidFill>
                  <a:schemeClr val="bg1"/>
                </a:solidFill>
                <a:latin typeface="Alasassy Caps" pitchFamily="2" charset="0"/>
              </a:rPr>
              <a:t>Faith is the foundation of the believer’s life.</a:t>
            </a:r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A50995-5890-0C13-279E-FC3D56F1BA91}"/>
              </a:ext>
            </a:extLst>
          </p:cNvPr>
          <p:cNvSpPr/>
          <p:nvPr/>
        </p:nvSpPr>
        <p:spPr>
          <a:xfrm>
            <a:off x="379268" y="784514"/>
            <a:ext cx="1657350" cy="430728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61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698788D9-D2FF-7170-801B-9E0A4EE1C9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F1D64-DC34-F45B-2478-C96CAA1A603A}"/>
              </a:ext>
            </a:extLst>
          </p:cNvPr>
          <p:cNvSpPr txBox="1"/>
          <p:nvPr/>
        </p:nvSpPr>
        <p:spPr>
          <a:xfrm>
            <a:off x="706581" y="2488366"/>
            <a:ext cx="112429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0" b="1" i="0" u="none" strike="noStrike" kern="120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Felix Titling" panose="04060505060202020A04" pitchFamily="82" charset="0"/>
                <a:ea typeface="+mj-ea"/>
                <a:cs typeface="+mj-cs"/>
              </a:rPr>
              <a:t>Faith is a Testimony</a:t>
            </a:r>
            <a:endParaRPr lang="en-US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Felix Titling" panose="04060505060202020A04" pitchFamily="8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C0099B-E854-B634-D02F-B0F1E39E0EA8}"/>
              </a:ext>
            </a:extLst>
          </p:cNvPr>
          <p:cNvCxnSpPr>
            <a:cxnSpLocks/>
          </p:cNvCxnSpPr>
          <p:nvPr/>
        </p:nvCxnSpPr>
        <p:spPr>
          <a:xfrm>
            <a:off x="563691" y="2184672"/>
            <a:ext cx="0" cy="3538104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819C99-AFCF-1B02-7976-57A318A94DF9}"/>
              </a:ext>
            </a:extLst>
          </p:cNvPr>
          <p:cNvCxnSpPr>
            <a:cxnSpLocks/>
          </p:cNvCxnSpPr>
          <p:nvPr/>
        </p:nvCxnSpPr>
        <p:spPr>
          <a:xfrm>
            <a:off x="270163" y="249382"/>
            <a:ext cx="0" cy="3605645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8D19D3-7AE2-F94B-3B81-E984B54535EF}"/>
              </a:ext>
            </a:extLst>
          </p:cNvPr>
          <p:cNvCxnSpPr>
            <a:cxnSpLocks/>
          </p:cNvCxnSpPr>
          <p:nvPr/>
        </p:nvCxnSpPr>
        <p:spPr>
          <a:xfrm>
            <a:off x="11728421" y="2272020"/>
            <a:ext cx="0" cy="3605645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DC8E4E-5EFA-DCDB-CFBA-AFA9D6D4CA8A}"/>
              </a:ext>
            </a:extLst>
          </p:cNvPr>
          <p:cNvCxnSpPr>
            <a:cxnSpLocks/>
          </p:cNvCxnSpPr>
          <p:nvPr/>
        </p:nvCxnSpPr>
        <p:spPr>
          <a:xfrm>
            <a:off x="11949546" y="322118"/>
            <a:ext cx="0" cy="3532909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959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ountain&#10;&#10;Description automatically generated">
            <a:extLst>
              <a:ext uri="{FF2B5EF4-FFF2-40B4-BE49-F238E27FC236}">
                <a16:creationId xmlns:a16="http://schemas.microsoft.com/office/drawing/2014/main" id="{5E6E5CB5-D520-193F-844A-86FDB9096C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CAE76B-00FC-DCF5-B144-5E04DF347FC0}"/>
              </a:ext>
            </a:extLst>
          </p:cNvPr>
          <p:cNvSpPr txBox="1"/>
          <p:nvPr/>
        </p:nvSpPr>
        <p:spPr>
          <a:xfrm>
            <a:off x="40697" y="349021"/>
            <a:ext cx="12110605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050" b="1" dirty="0">
                <a:solidFill>
                  <a:schemeClr val="bg1"/>
                </a:solidFill>
                <a:latin typeface="Alasassy Caps" pitchFamily="2" charset="0"/>
              </a:rPr>
              <a:t>Hebrews 11:2 “For by it the elders obtained a good report.”</a:t>
            </a:r>
          </a:p>
          <a:p>
            <a:pPr marL="0" indent="0" algn="ctr">
              <a:buNone/>
            </a:pPr>
            <a:endParaRPr lang="en-US" sz="3050" b="1" dirty="0">
              <a:solidFill>
                <a:schemeClr val="bg1"/>
              </a:solidFill>
              <a:latin typeface="Alasassy Caps" pitchFamily="2" charset="0"/>
            </a:endParaRPr>
          </a:p>
          <a:p>
            <a:pPr marL="0" indent="0" algn="ctr">
              <a:buNone/>
            </a:pPr>
            <a:r>
              <a:rPr lang="en-US" sz="3050" b="1" dirty="0">
                <a:solidFill>
                  <a:schemeClr val="bg1"/>
                </a:solidFill>
                <a:latin typeface="Alasassy Caps" pitchFamily="2" charset="0"/>
              </a:rPr>
              <a:t>The word </a:t>
            </a:r>
            <a:r>
              <a:rPr lang="en-US" sz="3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lasassy Caps" pitchFamily="2" charset="0"/>
              </a:rPr>
              <a:t>presbyteros </a:t>
            </a:r>
            <a:r>
              <a:rPr lang="en-US" sz="3050" b="1" dirty="0">
                <a:solidFill>
                  <a:schemeClr val="bg1"/>
                </a:solidFill>
                <a:latin typeface="Alasassy Caps" pitchFamily="2" charset="0"/>
              </a:rPr>
              <a:t>is where we get our word Presbyterian.  A presbyteros is a seasoned saint whose maturity fits him/her for leadership. </a:t>
            </a:r>
            <a:r>
              <a:rPr lang="en-US" sz="305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lasassy Caps" pitchFamily="2" charset="0"/>
              </a:rPr>
              <a:t>Martureo</a:t>
            </a:r>
            <a:r>
              <a:rPr lang="en-US" sz="3050" b="1" dirty="0">
                <a:solidFill>
                  <a:schemeClr val="bg1"/>
                </a:solidFill>
                <a:latin typeface="Alasassy Caps" pitchFamily="2" charset="0"/>
              </a:rPr>
              <a:t> means witness or to bear witness, but it came to mean martyr because those who bear witness to Christ often pay a high price for their faithfulness. </a:t>
            </a:r>
          </a:p>
          <a:p>
            <a:pPr marL="0" indent="0" algn="ctr">
              <a:buNone/>
            </a:pPr>
            <a:endParaRPr lang="en-US" sz="3050" b="1" dirty="0">
              <a:solidFill>
                <a:schemeClr val="bg1"/>
              </a:solidFill>
              <a:latin typeface="Alasassy Caps" pitchFamily="2" charset="0"/>
            </a:endParaRPr>
          </a:p>
          <a:p>
            <a:pPr marL="0" indent="0" algn="ctr">
              <a:buNone/>
            </a:pPr>
            <a:r>
              <a:rPr lang="en-US" sz="3050" b="1" dirty="0">
                <a:solidFill>
                  <a:schemeClr val="bg1"/>
                </a:solidFill>
                <a:latin typeface="Alasassy Caps" pitchFamily="2" charset="0"/>
              </a:rPr>
              <a:t>Psalm 66:16 "Come and hear, all you who fear God, and I will tell what He has done for my soul.“</a:t>
            </a:r>
          </a:p>
          <a:p>
            <a:pPr marL="0" indent="0" algn="ctr">
              <a:buNone/>
            </a:pPr>
            <a:endParaRPr lang="en-US" sz="3050" b="1" dirty="0">
              <a:solidFill>
                <a:schemeClr val="bg1"/>
              </a:solidFill>
              <a:latin typeface="Alasassy Caps" pitchFamily="2" charset="0"/>
            </a:endParaRPr>
          </a:p>
          <a:p>
            <a:pPr marL="0" indent="0" algn="ctr">
              <a:buNone/>
            </a:pPr>
            <a:r>
              <a:rPr lang="en-US" sz="3050" b="1" dirty="0">
                <a:solidFill>
                  <a:schemeClr val="bg1"/>
                </a:solidFill>
                <a:latin typeface="Alasassy Caps" pitchFamily="2" charset="0"/>
              </a:rPr>
              <a:t>Testimonies are seen as a way to glorify God by recounting His faithfulness.</a:t>
            </a:r>
          </a:p>
          <a:p>
            <a:pPr marL="0" indent="0" algn="ctr">
              <a:buNone/>
            </a:pPr>
            <a:endParaRPr lang="en-US" sz="3050" dirty="0">
              <a:solidFill>
                <a:schemeClr val="bg1"/>
              </a:solidFill>
              <a:latin typeface="Alasassy Caps" pitchFamily="2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chemeClr val="bg1"/>
              </a:solidFill>
              <a:latin typeface="Alasassy Caps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4163CE5-0016-B122-18B8-073339ED7066}"/>
              </a:ext>
            </a:extLst>
          </p:cNvPr>
          <p:cNvSpPr/>
          <p:nvPr/>
        </p:nvSpPr>
        <p:spPr>
          <a:xfrm>
            <a:off x="1927514" y="340765"/>
            <a:ext cx="8333510" cy="545523"/>
          </a:xfrm>
          <a:prstGeom prst="round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26DC04-DCF8-2070-01E3-745B8BB36984}"/>
              </a:ext>
            </a:extLst>
          </p:cNvPr>
          <p:cNvSpPr/>
          <p:nvPr/>
        </p:nvSpPr>
        <p:spPr>
          <a:xfrm>
            <a:off x="254577" y="3600046"/>
            <a:ext cx="11752985" cy="956367"/>
          </a:xfrm>
          <a:prstGeom prst="round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16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965</Words>
  <Application>Microsoft Office PowerPoint</Application>
  <PresentationFormat>Widescreen</PresentationFormat>
  <Paragraphs>83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Alasassy Caps</vt:lpstr>
      <vt:lpstr>Algerian</vt:lpstr>
      <vt:lpstr>Amasis MT Pro Black</vt:lpstr>
      <vt:lpstr>Aptos</vt:lpstr>
      <vt:lpstr>Aptos Display</vt:lpstr>
      <vt:lpstr>Arial</vt:lpstr>
      <vt:lpstr>Bernard MT Condensed</vt:lpstr>
      <vt:lpstr>Broadway</vt:lpstr>
      <vt:lpstr>Elephant</vt:lpstr>
      <vt:lpstr>Felix Titling</vt:lpstr>
      <vt:lpstr>Goudy Stout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Taylor Woods</dc:creator>
  <cp:lastModifiedBy>Preston Jacob</cp:lastModifiedBy>
  <cp:revision>2</cp:revision>
  <cp:lastPrinted>2024-10-02T20:30:30Z</cp:lastPrinted>
  <dcterms:created xsi:type="dcterms:W3CDTF">2024-10-01T15:23:03Z</dcterms:created>
  <dcterms:modified xsi:type="dcterms:W3CDTF">2024-10-02T20:37:10Z</dcterms:modified>
</cp:coreProperties>
</file>