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48" r:id="rId2"/>
  </p:sldMasterIdLst>
  <p:sldIdLst>
    <p:sldId id="256" r:id="rId3"/>
    <p:sldId id="257" r:id="rId4"/>
    <p:sldId id="268" r:id="rId5"/>
    <p:sldId id="269" r:id="rId6"/>
    <p:sldId id="259" r:id="rId7"/>
    <p:sldId id="275" r:id="rId8"/>
    <p:sldId id="260" r:id="rId9"/>
    <p:sldId id="270" r:id="rId10"/>
    <p:sldId id="276" r:id="rId11"/>
    <p:sldId id="271" r:id="rId12"/>
    <p:sldId id="262" r:id="rId13"/>
    <p:sldId id="261" r:id="rId14"/>
    <p:sldId id="274" r:id="rId15"/>
    <p:sldId id="263" r:id="rId16"/>
    <p:sldId id="264" r:id="rId17"/>
    <p:sldId id="272" r:id="rId18"/>
    <p:sldId id="266" r:id="rId19"/>
    <p:sldId id="267" r:id="rId20"/>
    <p:sldId id="273" r:id="rId21"/>
    <p:sldId id="258"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E91B2"/>
    <a:srgbClr val="387DC8"/>
    <a:srgbClr val="0000FF"/>
    <a:srgbClr val="663300"/>
    <a:srgbClr val="6B74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2D517BD-0751-492B-A57C-CDD822DF8AAE}" v="21" dt="2024-10-23T16:32:53.16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014" autoAdjust="0"/>
    <p:restoredTop sz="94660"/>
  </p:normalViewPr>
  <p:slideViewPr>
    <p:cSldViewPr snapToGrid="0">
      <p:cViewPr varScale="1">
        <p:scale>
          <a:sx n="79" d="100"/>
          <a:sy n="79" d="100"/>
        </p:scale>
        <p:origin x="802"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microsoft.com/office/2015/10/relationships/revisionInfo" Target="revisionInfo.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FEA026-78DB-DDBA-2D62-CC01B17C4FD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A8DAB5C-BA31-387D-E926-EA9B578E637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3C0289B-04D8-0382-48C8-FE7CF3C170A2}"/>
              </a:ext>
            </a:extLst>
          </p:cNvPr>
          <p:cNvSpPr>
            <a:spLocks noGrp="1"/>
          </p:cNvSpPr>
          <p:nvPr>
            <p:ph type="dt" sz="half" idx="10"/>
          </p:nvPr>
        </p:nvSpPr>
        <p:spPr/>
        <p:txBody>
          <a:bodyPr/>
          <a:lstStyle/>
          <a:p>
            <a:fld id="{1046C776-7FF4-49AA-BCB1-92206D6CB9C4}" type="datetimeFigureOut">
              <a:rPr lang="en-US" smtClean="0"/>
              <a:t>10/23/2024</a:t>
            </a:fld>
            <a:endParaRPr lang="en-US"/>
          </a:p>
        </p:txBody>
      </p:sp>
      <p:sp>
        <p:nvSpPr>
          <p:cNvPr id="5" name="Footer Placeholder 4">
            <a:extLst>
              <a:ext uri="{FF2B5EF4-FFF2-40B4-BE49-F238E27FC236}">
                <a16:creationId xmlns:a16="http://schemas.microsoft.com/office/drawing/2014/main" id="{BAB80FDA-BAC1-A2C5-38A8-C91688B8956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90DDC93-A936-BF78-83D7-44645E3BD0C0}"/>
              </a:ext>
            </a:extLst>
          </p:cNvPr>
          <p:cNvSpPr>
            <a:spLocks noGrp="1"/>
          </p:cNvSpPr>
          <p:nvPr>
            <p:ph type="sldNum" sz="quarter" idx="12"/>
          </p:nvPr>
        </p:nvSpPr>
        <p:spPr/>
        <p:txBody>
          <a:bodyPr/>
          <a:lstStyle/>
          <a:p>
            <a:fld id="{06BB13F8-88B4-4151-A76C-07C87B3FC2ED}" type="slidenum">
              <a:rPr lang="en-US" smtClean="0"/>
              <a:t>‹#›</a:t>
            </a:fld>
            <a:endParaRPr lang="en-US"/>
          </a:p>
        </p:txBody>
      </p:sp>
    </p:spTree>
    <p:extLst>
      <p:ext uri="{BB962C8B-B14F-4D97-AF65-F5344CB8AC3E}">
        <p14:creationId xmlns:p14="http://schemas.microsoft.com/office/powerpoint/2010/main" val="30343402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2C32D8-A7A4-2199-FBAB-938CEED9AF8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1A32561-F659-1BC5-A2B2-DBF52DABF08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6A8B5CD-F36F-F632-4F22-4DB243C9F7B1}"/>
              </a:ext>
            </a:extLst>
          </p:cNvPr>
          <p:cNvSpPr>
            <a:spLocks noGrp="1"/>
          </p:cNvSpPr>
          <p:nvPr>
            <p:ph type="dt" sz="half" idx="10"/>
          </p:nvPr>
        </p:nvSpPr>
        <p:spPr/>
        <p:txBody>
          <a:bodyPr/>
          <a:lstStyle/>
          <a:p>
            <a:fld id="{1046C776-7FF4-49AA-BCB1-92206D6CB9C4}" type="datetimeFigureOut">
              <a:rPr lang="en-US" smtClean="0"/>
              <a:t>10/23/2024</a:t>
            </a:fld>
            <a:endParaRPr lang="en-US"/>
          </a:p>
        </p:txBody>
      </p:sp>
      <p:sp>
        <p:nvSpPr>
          <p:cNvPr id="5" name="Footer Placeholder 4">
            <a:extLst>
              <a:ext uri="{FF2B5EF4-FFF2-40B4-BE49-F238E27FC236}">
                <a16:creationId xmlns:a16="http://schemas.microsoft.com/office/drawing/2014/main" id="{951BE788-34EA-C235-3AB2-4481AB193FE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01B0DDA-65A5-4BEF-861D-8567969D97A8}"/>
              </a:ext>
            </a:extLst>
          </p:cNvPr>
          <p:cNvSpPr>
            <a:spLocks noGrp="1"/>
          </p:cNvSpPr>
          <p:nvPr>
            <p:ph type="sldNum" sz="quarter" idx="12"/>
          </p:nvPr>
        </p:nvSpPr>
        <p:spPr/>
        <p:txBody>
          <a:bodyPr/>
          <a:lstStyle/>
          <a:p>
            <a:fld id="{06BB13F8-88B4-4151-A76C-07C87B3FC2ED}" type="slidenum">
              <a:rPr lang="en-US" smtClean="0"/>
              <a:t>‹#›</a:t>
            </a:fld>
            <a:endParaRPr lang="en-US"/>
          </a:p>
        </p:txBody>
      </p:sp>
    </p:spTree>
    <p:extLst>
      <p:ext uri="{BB962C8B-B14F-4D97-AF65-F5344CB8AC3E}">
        <p14:creationId xmlns:p14="http://schemas.microsoft.com/office/powerpoint/2010/main" val="35088453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5C5860A-2861-D33A-39E5-AB4C57E3E5B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AD66580-73B6-6957-49E4-8A23C67694F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E7C8E20-1ED1-0CA0-D249-59B89CDA43D5}"/>
              </a:ext>
            </a:extLst>
          </p:cNvPr>
          <p:cNvSpPr>
            <a:spLocks noGrp="1"/>
          </p:cNvSpPr>
          <p:nvPr>
            <p:ph type="dt" sz="half" idx="10"/>
          </p:nvPr>
        </p:nvSpPr>
        <p:spPr/>
        <p:txBody>
          <a:bodyPr/>
          <a:lstStyle/>
          <a:p>
            <a:fld id="{1046C776-7FF4-49AA-BCB1-92206D6CB9C4}" type="datetimeFigureOut">
              <a:rPr lang="en-US" smtClean="0"/>
              <a:t>10/23/2024</a:t>
            </a:fld>
            <a:endParaRPr lang="en-US"/>
          </a:p>
        </p:txBody>
      </p:sp>
      <p:sp>
        <p:nvSpPr>
          <p:cNvPr id="5" name="Footer Placeholder 4">
            <a:extLst>
              <a:ext uri="{FF2B5EF4-FFF2-40B4-BE49-F238E27FC236}">
                <a16:creationId xmlns:a16="http://schemas.microsoft.com/office/drawing/2014/main" id="{B73C1299-E996-0836-DA00-FC31A786B59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F1D87B-F1A9-439D-0727-68810DA009BD}"/>
              </a:ext>
            </a:extLst>
          </p:cNvPr>
          <p:cNvSpPr>
            <a:spLocks noGrp="1"/>
          </p:cNvSpPr>
          <p:nvPr>
            <p:ph type="sldNum" sz="quarter" idx="12"/>
          </p:nvPr>
        </p:nvSpPr>
        <p:spPr/>
        <p:txBody>
          <a:bodyPr/>
          <a:lstStyle/>
          <a:p>
            <a:fld id="{06BB13F8-88B4-4151-A76C-07C87B3FC2ED}" type="slidenum">
              <a:rPr lang="en-US" smtClean="0"/>
              <a:t>‹#›</a:t>
            </a:fld>
            <a:endParaRPr lang="en-US"/>
          </a:p>
        </p:txBody>
      </p:sp>
    </p:spTree>
    <p:extLst>
      <p:ext uri="{BB962C8B-B14F-4D97-AF65-F5344CB8AC3E}">
        <p14:creationId xmlns:p14="http://schemas.microsoft.com/office/powerpoint/2010/main" val="33855164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ACFC30-F9A7-C25F-F65E-275ECA2A0F1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A25D690-DF7A-B559-483F-79F36EDC3A8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00868D5-BD89-62C5-C799-909B4D5C228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B8CDFF5-663E-3FCF-2300-F1E0EA7FD4D3}"/>
              </a:ext>
            </a:extLst>
          </p:cNvPr>
          <p:cNvSpPr>
            <a:spLocks noGrp="1"/>
          </p:cNvSpPr>
          <p:nvPr>
            <p:ph type="dt" sz="half" idx="10"/>
          </p:nvPr>
        </p:nvSpPr>
        <p:spPr/>
        <p:txBody>
          <a:bodyPr/>
          <a:lstStyle/>
          <a:p>
            <a:fld id="{051E8A46-0614-4B2F-A674-021EC7336C9F}" type="datetimeFigureOut">
              <a:rPr lang="en-US" smtClean="0"/>
              <a:t>10/23/2024</a:t>
            </a:fld>
            <a:endParaRPr lang="en-US"/>
          </a:p>
        </p:txBody>
      </p:sp>
      <p:sp>
        <p:nvSpPr>
          <p:cNvPr id="6" name="Footer Placeholder 5">
            <a:extLst>
              <a:ext uri="{FF2B5EF4-FFF2-40B4-BE49-F238E27FC236}">
                <a16:creationId xmlns:a16="http://schemas.microsoft.com/office/drawing/2014/main" id="{AB777A74-8CC4-C96F-C748-5362CE3CE48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8826533-34C3-49B6-083E-F0E3993D094D}"/>
              </a:ext>
            </a:extLst>
          </p:cNvPr>
          <p:cNvSpPr>
            <a:spLocks noGrp="1"/>
          </p:cNvSpPr>
          <p:nvPr>
            <p:ph type="sldNum" sz="quarter" idx="12"/>
          </p:nvPr>
        </p:nvSpPr>
        <p:spPr/>
        <p:txBody>
          <a:bodyPr/>
          <a:lstStyle/>
          <a:p>
            <a:fld id="{75D60F9F-C1F4-4E22-AFC9-0C0D0A346CF6}" type="slidenum">
              <a:rPr lang="en-US" smtClean="0"/>
              <a:t>‹#›</a:t>
            </a:fld>
            <a:endParaRPr lang="en-US"/>
          </a:p>
        </p:txBody>
      </p:sp>
    </p:spTree>
    <p:extLst>
      <p:ext uri="{BB962C8B-B14F-4D97-AF65-F5344CB8AC3E}">
        <p14:creationId xmlns:p14="http://schemas.microsoft.com/office/powerpoint/2010/main" val="32291872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27D49C6-2D07-747C-6493-5BFC7EE53297}"/>
              </a:ext>
            </a:extLst>
          </p:cNvPr>
          <p:cNvSpPr>
            <a:spLocks noGrp="1"/>
          </p:cNvSpPr>
          <p:nvPr>
            <p:ph type="dt" sz="half" idx="10"/>
          </p:nvPr>
        </p:nvSpPr>
        <p:spPr/>
        <p:txBody>
          <a:bodyPr/>
          <a:lstStyle/>
          <a:p>
            <a:fld id="{051E8A46-0614-4B2F-A674-021EC7336C9F}" type="datetimeFigureOut">
              <a:rPr lang="en-US" smtClean="0"/>
              <a:t>10/23/2024</a:t>
            </a:fld>
            <a:endParaRPr lang="en-US"/>
          </a:p>
        </p:txBody>
      </p:sp>
      <p:sp>
        <p:nvSpPr>
          <p:cNvPr id="3" name="Footer Placeholder 2">
            <a:extLst>
              <a:ext uri="{FF2B5EF4-FFF2-40B4-BE49-F238E27FC236}">
                <a16:creationId xmlns:a16="http://schemas.microsoft.com/office/drawing/2014/main" id="{038DC3E5-4662-FDFF-E31C-F5DAF462F0E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969160C-5636-FEAA-1E6E-EE6B468B2E4F}"/>
              </a:ext>
            </a:extLst>
          </p:cNvPr>
          <p:cNvSpPr>
            <a:spLocks noGrp="1"/>
          </p:cNvSpPr>
          <p:nvPr>
            <p:ph type="sldNum" sz="quarter" idx="12"/>
          </p:nvPr>
        </p:nvSpPr>
        <p:spPr/>
        <p:txBody>
          <a:bodyPr/>
          <a:lstStyle/>
          <a:p>
            <a:fld id="{75D60F9F-C1F4-4E22-AFC9-0C0D0A346CF6}" type="slidenum">
              <a:rPr lang="en-US" smtClean="0"/>
              <a:t>‹#›</a:t>
            </a:fld>
            <a:endParaRPr lang="en-US"/>
          </a:p>
        </p:txBody>
      </p:sp>
    </p:spTree>
    <p:extLst>
      <p:ext uri="{BB962C8B-B14F-4D97-AF65-F5344CB8AC3E}">
        <p14:creationId xmlns:p14="http://schemas.microsoft.com/office/powerpoint/2010/main" val="33788847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47437C-A6EA-B46B-A86A-E29052F003A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9C84F03-B33A-F044-DB53-C8962E2B8C0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F3989FD-9D94-AE81-8422-41D1329DC308}"/>
              </a:ext>
            </a:extLst>
          </p:cNvPr>
          <p:cNvSpPr>
            <a:spLocks noGrp="1"/>
          </p:cNvSpPr>
          <p:nvPr>
            <p:ph type="dt" sz="half" idx="10"/>
          </p:nvPr>
        </p:nvSpPr>
        <p:spPr/>
        <p:txBody>
          <a:bodyPr/>
          <a:lstStyle/>
          <a:p>
            <a:fld id="{1046C776-7FF4-49AA-BCB1-92206D6CB9C4}" type="datetimeFigureOut">
              <a:rPr lang="en-US" smtClean="0"/>
              <a:t>10/23/2024</a:t>
            </a:fld>
            <a:endParaRPr lang="en-US"/>
          </a:p>
        </p:txBody>
      </p:sp>
      <p:sp>
        <p:nvSpPr>
          <p:cNvPr id="5" name="Footer Placeholder 4">
            <a:extLst>
              <a:ext uri="{FF2B5EF4-FFF2-40B4-BE49-F238E27FC236}">
                <a16:creationId xmlns:a16="http://schemas.microsoft.com/office/drawing/2014/main" id="{A4C05D2B-4547-43FE-801D-91B0F4A4765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5F095B6-04F2-C9A6-7640-33A0D40BFAFE}"/>
              </a:ext>
            </a:extLst>
          </p:cNvPr>
          <p:cNvSpPr>
            <a:spLocks noGrp="1"/>
          </p:cNvSpPr>
          <p:nvPr>
            <p:ph type="sldNum" sz="quarter" idx="12"/>
          </p:nvPr>
        </p:nvSpPr>
        <p:spPr/>
        <p:txBody>
          <a:bodyPr/>
          <a:lstStyle/>
          <a:p>
            <a:fld id="{06BB13F8-88B4-4151-A76C-07C87B3FC2ED}" type="slidenum">
              <a:rPr lang="en-US" smtClean="0"/>
              <a:t>‹#›</a:t>
            </a:fld>
            <a:endParaRPr lang="en-US"/>
          </a:p>
        </p:txBody>
      </p:sp>
    </p:spTree>
    <p:extLst>
      <p:ext uri="{BB962C8B-B14F-4D97-AF65-F5344CB8AC3E}">
        <p14:creationId xmlns:p14="http://schemas.microsoft.com/office/powerpoint/2010/main" val="29379746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CB89EE-89D8-9A7D-AFB6-756943100CE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67B34BC-520B-749B-022A-C481F5259C4F}"/>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BBF051B-CB5A-8A43-D408-FFDDE98158A6}"/>
              </a:ext>
            </a:extLst>
          </p:cNvPr>
          <p:cNvSpPr>
            <a:spLocks noGrp="1"/>
          </p:cNvSpPr>
          <p:nvPr>
            <p:ph type="dt" sz="half" idx="10"/>
          </p:nvPr>
        </p:nvSpPr>
        <p:spPr/>
        <p:txBody>
          <a:bodyPr/>
          <a:lstStyle/>
          <a:p>
            <a:fld id="{1046C776-7FF4-49AA-BCB1-92206D6CB9C4}" type="datetimeFigureOut">
              <a:rPr lang="en-US" smtClean="0"/>
              <a:t>10/23/2024</a:t>
            </a:fld>
            <a:endParaRPr lang="en-US"/>
          </a:p>
        </p:txBody>
      </p:sp>
      <p:sp>
        <p:nvSpPr>
          <p:cNvPr id="5" name="Footer Placeholder 4">
            <a:extLst>
              <a:ext uri="{FF2B5EF4-FFF2-40B4-BE49-F238E27FC236}">
                <a16:creationId xmlns:a16="http://schemas.microsoft.com/office/drawing/2014/main" id="{ED438D47-A67B-7378-7AFE-E6A6396FC22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57E7AF8-8E67-FE92-72E3-57B0E233167D}"/>
              </a:ext>
            </a:extLst>
          </p:cNvPr>
          <p:cNvSpPr>
            <a:spLocks noGrp="1"/>
          </p:cNvSpPr>
          <p:nvPr>
            <p:ph type="sldNum" sz="quarter" idx="12"/>
          </p:nvPr>
        </p:nvSpPr>
        <p:spPr/>
        <p:txBody>
          <a:bodyPr/>
          <a:lstStyle/>
          <a:p>
            <a:fld id="{06BB13F8-88B4-4151-A76C-07C87B3FC2ED}" type="slidenum">
              <a:rPr lang="en-US" smtClean="0"/>
              <a:t>‹#›</a:t>
            </a:fld>
            <a:endParaRPr lang="en-US"/>
          </a:p>
        </p:txBody>
      </p:sp>
    </p:spTree>
    <p:extLst>
      <p:ext uri="{BB962C8B-B14F-4D97-AF65-F5344CB8AC3E}">
        <p14:creationId xmlns:p14="http://schemas.microsoft.com/office/powerpoint/2010/main" val="4590244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D02DCE-717F-8458-AB73-DCB39A6995F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11A3B85-91EA-659C-8FCC-34179C8EBDB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F0B014C-12EA-BEFB-64B4-426472F88C6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4493292-B346-720A-BB46-380C9CA4FD7D}"/>
              </a:ext>
            </a:extLst>
          </p:cNvPr>
          <p:cNvSpPr>
            <a:spLocks noGrp="1"/>
          </p:cNvSpPr>
          <p:nvPr>
            <p:ph type="dt" sz="half" idx="10"/>
          </p:nvPr>
        </p:nvSpPr>
        <p:spPr/>
        <p:txBody>
          <a:bodyPr/>
          <a:lstStyle/>
          <a:p>
            <a:fld id="{1046C776-7FF4-49AA-BCB1-92206D6CB9C4}" type="datetimeFigureOut">
              <a:rPr lang="en-US" smtClean="0"/>
              <a:t>10/23/2024</a:t>
            </a:fld>
            <a:endParaRPr lang="en-US"/>
          </a:p>
        </p:txBody>
      </p:sp>
      <p:sp>
        <p:nvSpPr>
          <p:cNvPr id="6" name="Footer Placeholder 5">
            <a:extLst>
              <a:ext uri="{FF2B5EF4-FFF2-40B4-BE49-F238E27FC236}">
                <a16:creationId xmlns:a16="http://schemas.microsoft.com/office/drawing/2014/main" id="{9065A8E6-3146-C461-A8CF-47D01B52D28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FCB61CE-7EF4-B99F-25B5-AB798537B3F1}"/>
              </a:ext>
            </a:extLst>
          </p:cNvPr>
          <p:cNvSpPr>
            <a:spLocks noGrp="1"/>
          </p:cNvSpPr>
          <p:nvPr>
            <p:ph type="sldNum" sz="quarter" idx="12"/>
          </p:nvPr>
        </p:nvSpPr>
        <p:spPr/>
        <p:txBody>
          <a:bodyPr/>
          <a:lstStyle/>
          <a:p>
            <a:fld id="{06BB13F8-88B4-4151-A76C-07C87B3FC2ED}" type="slidenum">
              <a:rPr lang="en-US" smtClean="0"/>
              <a:t>‹#›</a:t>
            </a:fld>
            <a:endParaRPr lang="en-US"/>
          </a:p>
        </p:txBody>
      </p:sp>
    </p:spTree>
    <p:extLst>
      <p:ext uri="{BB962C8B-B14F-4D97-AF65-F5344CB8AC3E}">
        <p14:creationId xmlns:p14="http://schemas.microsoft.com/office/powerpoint/2010/main" val="36489408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C102E8-AF6C-FC8E-81CD-97F7BB03DC0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BAE6B5C-7E43-9449-91B5-297241287FB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34375D8-DEBF-8F72-63F2-5112EC0657E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F8B4346-4335-CEB5-3BF0-F29B55F3061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12E0AAB-8E55-00FF-0084-D1C607D3DB2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FAF3D75-2F83-B340-BDA2-203F521EA249}"/>
              </a:ext>
            </a:extLst>
          </p:cNvPr>
          <p:cNvSpPr>
            <a:spLocks noGrp="1"/>
          </p:cNvSpPr>
          <p:nvPr>
            <p:ph type="dt" sz="half" idx="10"/>
          </p:nvPr>
        </p:nvSpPr>
        <p:spPr/>
        <p:txBody>
          <a:bodyPr/>
          <a:lstStyle/>
          <a:p>
            <a:fld id="{1046C776-7FF4-49AA-BCB1-92206D6CB9C4}" type="datetimeFigureOut">
              <a:rPr lang="en-US" smtClean="0"/>
              <a:t>10/23/2024</a:t>
            </a:fld>
            <a:endParaRPr lang="en-US"/>
          </a:p>
        </p:txBody>
      </p:sp>
      <p:sp>
        <p:nvSpPr>
          <p:cNvPr id="8" name="Footer Placeholder 7">
            <a:extLst>
              <a:ext uri="{FF2B5EF4-FFF2-40B4-BE49-F238E27FC236}">
                <a16:creationId xmlns:a16="http://schemas.microsoft.com/office/drawing/2014/main" id="{5342C67D-BDF7-177A-7E69-4A48309A7CF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6667D29-CEDE-AC7B-2288-F1DD9FACCC75}"/>
              </a:ext>
            </a:extLst>
          </p:cNvPr>
          <p:cNvSpPr>
            <a:spLocks noGrp="1"/>
          </p:cNvSpPr>
          <p:nvPr>
            <p:ph type="sldNum" sz="quarter" idx="12"/>
          </p:nvPr>
        </p:nvSpPr>
        <p:spPr/>
        <p:txBody>
          <a:bodyPr/>
          <a:lstStyle/>
          <a:p>
            <a:fld id="{06BB13F8-88B4-4151-A76C-07C87B3FC2ED}" type="slidenum">
              <a:rPr lang="en-US" smtClean="0"/>
              <a:t>‹#›</a:t>
            </a:fld>
            <a:endParaRPr lang="en-US"/>
          </a:p>
        </p:txBody>
      </p:sp>
    </p:spTree>
    <p:extLst>
      <p:ext uri="{BB962C8B-B14F-4D97-AF65-F5344CB8AC3E}">
        <p14:creationId xmlns:p14="http://schemas.microsoft.com/office/powerpoint/2010/main" val="10915761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F6A0EA-1405-EDA2-7E29-3FB3AE13D3E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F66B886-73A1-969D-4333-F03A42A518E0}"/>
              </a:ext>
            </a:extLst>
          </p:cNvPr>
          <p:cNvSpPr>
            <a:spLocks noGrp="1"/>
          </p:cNvSpPr>
          <p:nvPr>
            <p:ph type="dt" sz="half" idx="10"/>
          </p:nvPr>
        </p:nvSpPr>
        <p:spPr/>
        <p:txBody>
          <a:bodyPr/>
          <a:lstStyle/>
          <a:p>
            <a:fld id="{1046C776-7FF4-49AA-BCB1-92206D6CB9C4}" type="datetimeFigureOut">
              <a:rPr lang="en-US" smtClean="0"/>
              <a:t>10/23/2024</a:t>
            </a:fld>
            <a:endParaRPr lang="en-US"/>
          </a:p>
        </p:txBody>
      </p:sp>
      <p:sp>
        <p:nvSpPr>
          <p:cNvPr id="4" name="Footer Placeholder 3">
            <a:extLst>
              <a:ext uri="{FF2B5EF4-FFF2-40B4-BE49-F238E27FC236}">
                <a16:creationId xmlns:a16="http://schemas.microsoft.com/office/drawing/2014/main" id="{5A0185DE-6EE9-07FC-9185-9D1E2E87CD9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FA12792-97D6-0E59-561F-C08663C44CAE}"/>
              </a:ext>
            </a:extLst>
          </p:cNvPr>
          <p:cNvSpPr>
            <a:spLocks noGrp="1"/>
          </p:cNvSpPr>
          <p:nvPr>
            <p:ph type="sldNum" sz="quarter" idx="12"/>
          </p:nvPr>
        </p:nvSpPr>
        <p:spPr/>
        <p:txBody>
          <a:bodyPr/>
          <a:lstStyle/>
          <a:p>
            <a:fld id="{06BB13F8-88B4-4151-A76C-07C87B3FC2ED}" type="slidenum">
              <a:rPr lang="en-US" smtClean="0"/>
              <a:t>‹#›</a:t>
            </a:fld>
            <a:endParaRPr lang="en-US"/>
          </a:p>
        </p:txBody>
      </p:sp>
    </p:spTree>
    <p:extLst>
      <p:ext uri="{BB962C8B-B14F-4D97-AF65-F5344CB8AC3E}">
        <p14:creationId xmlns:p14="http://schemas.microsoft.com/office/powerpoint/2010/main" val="33496190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78B2ADD-EDA2-743D-5635-9A32A48F5967}"/>
              </a:ext>
            </a:extLst>
          </p:cNvPr>
          <p:cNvSpPr>
            <a:spLocks noGrp="1"/>
          </p:cNvSpPr>
          <p:nvPr>
            <p:ph type="dt" sz="half" idx="10"/>
          </p:nvPr>
        </p:nvSpPr>
        <p:spPr/>
        <p:txBody>
          <a:bodyPr/>
          <a:lstStyle/>
          <a:p>
            <a:fld id="{1046C776-7FF4-49AA-BCB1-92206D6CB9C4}" type="datetimeFigureOut">
              <a:rPr lang="en-US" smtClean="0"/>
              <a:t>10/23/2024</a:t>
            </a:fld>
            <a:endParaRPr lang="en-US"/>
          </a:p>
        </p:txBody>
      </p:sp>
      <p:sp>
        <p:nvSpPr>
          <p:cNvPr id="3" name="Footer Placeholder 2">
            <a:extLst>
              <a:ext uri="{FF2B5EF4-FFF2-40B4-BE49-F238E27FC236}">
                <a16:creationId xmlns:a16="http://schemas.microsoft.com/office/drawing/2014/main" id="{D03D6CF3-69F6-8AA7-8D30-25FEFA28301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DE597B8-356C-58C9-A13F-F735B8BC70F9}"/>
              </a:ext>
            </a:extLst>
          </p:cNvPr>
          <p:cNvSpPr>
            <a:spLocks noGrp="1"/>
          </p:cNvSpPr>
          <p:nvPr>
            <p:ph type="sldNum" sz="quarter" idx="12"/>
          </p:nvPr>
        </p:nvSpPr>
        <p:spPr/>
        <p:txBody>
          <a:bodyPr/>
          <a:lstStyle/>
          <a:p>
            <a:fld id="{06BB13F8-88B4-4151-A76C-07C87B3FC2ED}" type="slidenum">
              <a:rPr lang="en-US" smtClean="0"/>
              <a:t>‹#›</a:t>
            </a:fld>
            <a:endParaRPr lang="en-US"/>
          </a:p>
        </p:txBody>
      </p:sp>
    </p:spTree>
    <p:extLst>
      <p:ext uri="{BB962C8B-B14F-4D97-AF65-F5344CB8AC3E}">
        <p14:creationId xmlns:p14="http://schemas.microsoft.com/office/powerpoint/2010/main" val="10346927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3DA953-6C9C-5312-68C7-3872A388705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CF57476-0502-236F-AB27-1DF310C9FE7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B6680D9-CE0E-75A2-2B89-3A1D7EDD459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80D062B-97FA-F071-242E-67971C4EDDC9}"/>
              </a:ext>
            </a:extLst>
          </p:cNvPr>
          <p:cNvSpPr>
            <a:spLocks noGrp="1"/>
          </p:cNvSpPr>
          <p:nvPr>
            <p:ph type="dt" sz="half" idx="10"/>
          </p:nvPr>
        </p:nvSpPr>
        <p:spPr/>
        <p:txBody>
          <a:bodyPr/>
          <a:lstStyle/>
          <a:p>
            <a:fld id="{1046C776-7FF4-49AA-BCB1-92206D6CB9C4}" type="datetimeFigureOut">
              <a:rPr lang="en-US" smtClean="0"/>
              <a:t>10/23/2024</a:t>
            </a:fld>
            <a:endParaRPr lang="en-US"/>
          </a:p>
        </p:txBody>
      </p:sp>
      <p:sp>
        <p:nvSpPr>
          <p:cNvPr id="6" name="Footer Placeholder 5">
            <a:extLst>
              <a:ext uri="{FF2B5EF4-FFF2-40B4-BE49-F238E27FC236}">
                <a16:creationId xmlns:a16="http://schemas.microsoft.com/office/drawing/2014/main" id="{E548D59F-F254-1F97-F3EA-2749E4E33A8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C985231-A95A-C20A-96EC-D88406C509E0}"/>
              </a:ext>
            </a:extLst>
          </p:cNvPr>
          <p:cNvSpPr>
            <a:spLocks noGrp="1"/>
          </p:cNvSpPr>
          <p:nvPr>
            <p:ph type="sldNum" sz="quarter" idx="12"/>
          </p:nvPr>
        </p:nvSpPr>
        <p:spPr/>
        <p:txBody>
          <a:bodyPr/>
          <a:lstStyle/>
          <a:p>
            <a:fld id="{06BB13F8-88B4-4151-A76C-07C87B3FC2ED}" type="slidenum">
              <a:rPr lang="en-US" smtClean="0"/>
              <a:t>‹#›</a:t>
            </a:fld>
            <a:endParaRPr lang="en-US"/>
          </a:p>
        </p:txBody>
      </p:sp>
    </p:spTree>
    <p:extLst>
      <p:ext uri="{BB962C8B-B14F-4D97-AF65-F5344CB8AC3E}">
        <p14:creationId xmlns:p14="http://schemas.microsoft.com/office/powerpoint/2010/main" val="1474573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1A0313-8FB0-E8BD-3A75-5A1BF6FDDD6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2597849-8D44-170F-E7B6-B5EB89D0D1F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6CC79F1-C08A-7535-355F-B07C451BDB6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4D34B37-43BC-2B84-B9E9-5E137671A30F}"/>
              </a:ext>
            </a:extLst>
          </p:cNvPr>
          <p:cNvSpPr>
            <a:spLocks noGrp="1"/>
          </p:cNvSpPr>
          <p:nvPr>
            <p:ph type="dt" sz="half" idx="10"/>
          </p:nvPr>
        </p:nvSpPr>
        <p:spPr/>
        <p:txBody>
          <a:bodyPr/>
          <a:lstStyle/>
          <a:p>
            <a:fld id="{1046C776-7FF4-49AA-BCB1-92206D6CB9C4}" type="datetimeFigureOut">
              <a:rPr lang="en-US" smtClean="0"/>
              <a:t>10/23/2024</a:t>
            </a:fld>
            <a:endParaRPr lang="en-US"/>
          </a:p>
        </p:txBody>
      </p:sp>
      <p:sp>
        <p:nvSpPr>
          <p:cNvPr id="6" name="Footer Placeholder 5">
            <a:extLst>
              <a:ext uri="{FF2B5EF4-FFF2-40B4-BE49-F238E27FC236}">
                <a16:creationId xmlns:a16="http://schemas.microsoft.com/office/drawing/2014/main" id="{AF063304-E0CB-4723-3B8A-1112AA50941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6D75C33-283E-88C1-6017-77AB80970A13}"/>
              </a:ext>
            </a:extLst>
          </p:cNvPr>
          <p:cNvSpPr>
            <a:spLocks noGrp="1"/>
          </p:cNvSpPr>
          <p:nvPr>
            <p:ph type="sldNum" sz="quarter" idx="12"/>
          </p:nvPr>
        </p:nvSpPr>
        <p:spPr/>
        <p:txBody>
          <a:bodyPr/>
          <a:lstStyle/>
          <a:p>
            <a:fld id="{06BB13F8-88B4-4151-A76C-07C87B3FC2ED}" type="slidenum">
              <a:rPr lang="en-US" smtClean="0"/>
              <a:t>‹#›</a:t>
            </a:fld>
            <a:endParaRPr lang="en-US"/>
          </a:p>
        </p:txBody>
      </p:sp>
    </p:spTree>
    <p:extLst>
      <p:ext uri="{BB962C8B-B14F-4D97-AF65-F5344CB8AC3E}">
        <p14:creationId xmlns:p14="http://schemas.microsoft.com/office/powerpoint/2010/main" val="15268751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A46D557-5443-F251-1693-06A5F759ED4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05ECA7E-2D8E-0391-3097-2D3BD37CB0C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11D3C8-F5FD-827D-A378-FE1BBE48DD8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1046C776-7FF4-49AA-BCB1-92206D6CB9C4}" type="datetimeFigureOut">
              <a:rPr lang="en-US" smtClean="0"/>
              <a:t>10/23/2024</a:t>
            </a:fld>
            <a:endParaRPr lang="en-US"/>
          </a:p>
        </p:txBody>
      </p:sp>
      <p:sp>
        <p:nvSpPr>
          <p:cNvPr id="5" name="Footer Placeholder 4">
            <a:extLst>
              <a:ext uri="{FF2B5EF4-FFF2-40B4-BE49-F238E27FC236}">
                <a16:creationId xmlns:a16="http://schemas.microsoft.com/office/drawing/2014/main" id="{5D935DC1-0E1B-CA0E-F161-FB00DFCAA57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8C200073-E0F8-9FDE-0CFE-785CAF9B994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06BB13F8-88B4-4151-A76C-07C87B3FC2ED}" type="slidenum">
              <a:rPr lang="en-US" smtClean="0"/>
              <a:t>‹#›</a:t>
            </a:fld>
            <a:endParaRPr lang="en-US"/>
          </a:p>
        </p:txBody>
      </p:sp>
    </p:spTree>
    <p:extLst>
      <p:ext uri="{BB962C8B-B14F-4D97-AF65-F5344CB8AC3E}">
        <p14:creationId xmlns:p14="http://schemas.microsoft.com/office/powerpoint/2010/main" val="109790448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2" r:id="rId4"/>
    <p:sldLayoutId id="2147483653" r:id="rId5"/>
    <p:sldLayoutId id="2147483654" r:id="rId6"/>
    <p:sldLayoutId id="2147483661"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08D3B2E-21EC-93E8-B2A3-F7A9600BB85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01B2BE2-1399-A562-C484-A3E798515D7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063EC99-6128-EE45-0739-466C9CB9273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051E8A46-0614-4B2F-A674-021EC7336C9F}" type="datetimeFigureOut">
              <a:rPr lang="en-US" smtClean="0"/>
              <a:t>10/23/2024</a:t>
            </a:fld>
            <a:endParaRPr lang="en-US"/>
          </a:p>
        </p:txBody>
      </p:sp>
      <p:sp>
        <p:nvSpPr>
          <p:cNvPr id="5" name="Footer Placeholder 4">
            <a:extLst>
              <a:ext uri="{FF2B5EF4-FFF2-40B4-BE49-F238E27FC236}">
                <a16:creationId xmlns:a16="http://schemas.microsoft.com/office/drawing/2014/main" id="{C180DF5C-BB1B-50A0-3649-053A217D4F5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F38C0A68-AC48-83A6-4E41-E442ABA1758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75D60F9F-C1F4-4E22-AFC9-0C0D0A346CF6}" type="slidenum">
              <a:rPr lang="en-US" smtClean="0"/>
              <a:t>‹#›</a:t>
            </a:fld>
            <a:endParaRPr lang="en-US"/>
          </a:p>
        </p:txBody>
      </p:sp>
    </p:spTree>
    <p:extLst>
      <p:ext uri="{BB962C8B-B14F-4D97-AF65-F5344CB8AC3E}">
        <p14:creationId xmlns:p14="http://schemas.microsoft.com/office/powerpoint/2010/main" val="36017050"/>
      </p:ext>
    </p:extLst>
  </p:cSld>
  <p:clrMap bg1="lt1" tx1="dk1" bg2="lt2" tx2="dk2" accent1="accent1" accent2="accent2" accent3="accent3" accent4="accent4" accent5="accent5" accent6="accent6" hlink="hlink" folHlink="folHlink"/>
  <p:sldLayoutIdLst>
    <p:sldLayoutId id="2147483652" r:id="rId1"/>
    <p:sldLayoutId id="2147483655"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white text on a mountain&#10;&#10;Description automatically generated">
            <a:extLst>
              <a:ext uri="{FF2B5EF4-FFF2-40B4-BE49-F238E27FC236}">
                <a16:creationId xmlns:a16="http://schemas.microsoft.com/office/drawing/2014/main" id="{2482A0B0-40B1-9A20-13EF-CA5E8F958C70}"/>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4023815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een background with white text&#10;&#10;Description automatically generated">
            <a:extLst>
              <a:ext uri="{FF2B5EF4-FFF2-40B4-BE49-F238E27FC236}">
                <a16:creationId xmlns:a16="http://schemas.microsoft.com/office/drawing/2014/main" id="{698788D9-D2FF-7170-801B-9E0A4EE1C9B4}"/>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sp>
        <p:nvSpPr>
          <p:cNvPr id="5" name="TextBox 4">
            <a:extLst>
              <a:ext uri="{FF2B5EF4-FFF2-40B4-BE49-F238E27FC236}">
                <a16:creationId xmlns:a16="http://schemas.microsoft.com/office/drawing/2014/main" id="{0D3F1D64-DC34-F45B-2478-C96CAA1A603A}"/>
              </a:ext>
            </a:extLst>
          </p:cNvPr>
          <p:cNvSpPr txBox="1"/>
          <p:nvPr/>
        </p:nvSpPr>
        <p:spPr>
          <a:xfrm>
            <a:off x="159601" y="2052204"/>
            <a:ext cx="11679383" cy="2554545"/>
          </a:xfrm>
          <a:prstGeom prst="rect">
            <a:avLst/>
          </a:prstGeom>
          <a:noFill/>
        </p:spPr>
        <p:txBody>
          <a:bodyPr wrap="square">
            <a:spAutoFit/>
          </a:bodyPr>
          <a:lstStyle/>
          <a:p>
            <a:pPr algn="ctr"/>
            <a:r>
              <a:rPr kumimoji="0" lang="en-US" sz="8000" i="0" u="none" strike="noStrike" kern="1200" normalizeH="0" baseline="0" noProof="0" dirty="0">
                <a:ln w="0"/>
                <a:solidFill>
                  <a:srgbClr val="FFC000"/>
                </a:solidFill>
                <a:effectLst>
                  <a:outerShdw blurRad="38100" dist="19050" dir="2700000" algn="tl" rotWithShape="0">
                    <a:schemeClr val="dk1">
                      <a:alpha val="40000"/>
                    </a:schemeClr>
                  </a:outerShdw>
                </a:effectLst>
                <a:uLnTx/>
                <a:uFillTx/>
                <a:latin typeface="Felix Titling" panose="04060505060202020A04" pitchFamily="82" charset="0"/>
                <a:ea typeface="+mj-ea"/>
                <a:cs typeface="+mj-cs"/>
              </a:rPr>
              <a:t>Faith </a:t>
            </a:r>
            <a:r>
              <a:rPr lang="en-US" sz="8000" dirty="0">
                <a:ln w="0"/>
                <a:solidFill>
                  <a:srgbClr val="FFC000"/>
                </a:solidFill>
                <a:effectLst>
                  <a:outerShdw blurRad="38100" dist="19050" dir="2700000" algn="tl" rotWithShape="0">
                    <a:schemeClr val="dk1">
                      <a:alpha val="40000"/>
                    </a:schemeClr>
                  </a:outerShdw>
                </a:effectLst>
                <a:latin typeface="Felix Titling" panose="04060505060202020A04" pitchFamily="82" charset="0"/>
                <a:ea typeface="+mj-ea"/>
                <a:cs typeface="+mj-cs"/>
              </a:rPr>
              <a:t>leads to perseverance! </a:t>
            </a:r>
            <a:endParaRPr lang="en-US" sz="8000" dirty="0">
              <a:ln w="0"/>
              <a:solidFill>
                <a:srgbClr val="FFC000"/>
              </a:solidFill>
              <a:effectLst>
                <a:outerShdw blurRad="38100" dist="19050" dir="2700000" algn="tl" rotWithShape="0">
                  <a:schemeClr val="dk1">
                    <a:alpha val="40000"/>
                  </a:schemeClr>
                </a:outerShdw>
              </a:effectLst>
              <a:latin typeface="Felix Titling" panose="04060505060202020A04" pitchFamily="82" charset="0"/>
            </a:endParaRPr>
          </a:p>
        </p:txBody>
      </p:sp>
      <p:cxnSp>
        <p:nvCxnSpPr>
          <p:cNvPr id="7" name="Straight Connector 6">
            <a:extLst>
              <a:ext uri="{FF2B5EF4-FFF2-40B4-BE49-F238E27FC236}">
                <a16:creationId xmlns:a16="http://schemas.microsoft.com/office/drawing/2014/main" id="{E3C0099B-E854-B634-D02F-B0F1E39E0EA8}"/>
              </a:ext>
            </a:extLst>
          </p:cNvPr>
          <p:cNvCxnSpPr>
            <a:cxnSpLocks/>
          </p:cNvCxnSpPr>
          <p:nvPr/>
        </p:nvCxnSpPr>
        <p:spPr>
          <a:xfrm>
            <a:off x="563691" y="2184672"/>
            <a:ext cx="0" cy="3538104"/>
          </a:xfrm>
          <a:prstGeom prst="line">
            <a:avLst/>
          </a:prstGeom>
          <a:ln w="41275">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78819C99-AFCF-1B02-7976-57A318A94DF9}"/>
              </a:ext>
            </a:extLst>
          </p:cNvPr>
          <p:cNvCxnSpPr>
            <a:cxnSpLocks/>
          </p:cNvCxnSpPr>
          <p:nvPr/>
        </p:nvCxnSpPr>
        <p:spPr>
          <a:xfrm>
            <a:off x="270163" y="249382"/>
            <a:ext cx="0" cy="3605645"/>
          </a:xfrm>
          <a:prstGeom prst="line">
            <a:avLst/>
          </a:prstGeom>
          <a:ln w="41275">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id="{E38D19D3-7AE2-F94B-3B81-E984B54535EF}"/>
              </a:ext>
            </a:extLst>
          </p:cNvPr>
          <p:cNvCxnSpPr>
            <a:cxnSpLocks/>
          </p:cNvCxnSpPr>
          <p:nvPr/>
        </p:nvCxnSpPr>
        <p:spPr>
          <a:xfrm>
            <a:off x="11728421" y="2272020"/>
            <a:ext cx="0" cy="3605645"/>
          </a:xfrm>
          <a:prstGeom prst="line">
            <a:avLst/>
          </a:prstGeom>
          <a:ln w="41275">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a16="http://schemas.microsoft.com/office/drawing/2014/main" id="{B0DC8E4E-5EFA-DCDB-CFBA-AFA9D6D4CA8A}"/>
              </a:ext>
            </a:extLst>
          </p:cNvPr>
          <p:cNvCxnSpPr>
            <a:cxnSpLocks/>
          </p:cNvCxnSpPr>
          <p:nvPr/>
        </p:nvCxnSpPr>
        <p:spPr>
          <a:xfrm>
            <a:off x="11949546" y="322118"/>
            <a:ext cx="0" cy="3532909"/>
          </a:xfrm>
          <a:prstGeom prst="line">
            <a:avLst/>
          </a:prstGeom>
          <a:ln w="41275">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159598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rock&#10;&#10;Description automatically generated">
            <a:extLst>
              <a:ext uri="{FF2B5EF4-FFF2-40B4-BE49-F238E27FC236}">
                <a16:creationId xmlns:a16="http://schemas.microsoft.com/office/drawing/2014/main" id="{30F5905E-FDDB-594C-95AD-B8F6787D3EC5}"/>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descr="A book with text on it&#10;&#10;Description automatically generated">
            <a:extLst>
              <a:ext uri="{FF2B5EF4-FFF2-40B4-BE49-F238E27FC236}">
                <a16:creationId xmlns:a16="http://schemas.microsoft.com/office/drawing/2014/main" id="{22D259E6-07FC-CC72-0877-569304885FBA}"/>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TextBox 6">
            <a:extLst>
              <a:ext uri="{FF2B5EF4-FFF2-40B4-BE49-F238E27FC236}">
                <a16:creationId xmlns:a16="http://schemas.microsoft.com/office/drawing/2014/main" id="{18D0DEFC-CF05-0080-16D8-EC74EB195DA3}"/>
              </a:ext>
            </a:extLst>
          </p:cNvPr>
          <p:cNvSpPr txBox="1"/>
          <p:nvPr/>
        </p:nvSpPr>
        <p:spPr>
          <a:xfrm>
            <a:off x="412790" y="1461769"/>
            <a:ext cx="10646875" cy="3934461"/>
          </a:xfrm>
          <a:prstGeom prst="rect">
            <a:avLst/>
          </a:prstGeom>
          <a:noFill/>
        </p:spPr>
        <p:txBody>
          <a:bodyPr wrap="square">
            <a:sp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4400" b="1" dirty="0">
                <a:solidFill>
                  <a:schemeClr val="bg1"/>
                </a:solidFill>
                <a:latin typeface="Alasassy Caps" pitchFamily="2" charset="0"/>
              </a:rPr>
              <a:t>“</a:t>
            </a:r>
            <a:r>
              <a:rPr kumimoji="0" lang="en-US" sz="4000" b="1" i="0" u="none" strike="noStrike" kern="1200" cap="none" spc="0" normalizeH="0" baseline="0" noProof="0" dirty="0">
                <a:ln>
                  <a:noFill/>
                </a:ln>
                <a:solidFill>
                  <a:schemeClr val="bg1"/>
                </a:solidFill>
                <a:effectLst/>
                <a:uLnTx/>
                <a:uFillTx/>
                <a:latin typeface="Alasassy Caps" pitchFamily="2" charset="0"/>
              </a:rPr>
              <a:t>because you know that the testing of your faith produces perseverance.”  </a:t>
            </a:r>
            <a:r>
              <a:rPr kumimoji="0" lang="en-US" sz="3600" b="1" i="0" u="none" strike="noStrike" kern="1200" cap="none" spc="0" normalizeH="0" baseline="0" noProof="0" dirty="0">
                <a:ln>
                  <a:noFill/>
                </a:ln>
                <a:solidFill>
                  <a:srgbClr val="FFC000"/>
                </a:solidFill>
                <a:effectLst/>
                <a:uLnTx/>
                <a:uFillTx/>
                <a:latin typeface="Alasassy Caps" pitchFamily="2" charset="0"/>
              </a:rPr>
              <a:t>-James 1:3</a:t>
            </a:r>
            <a:r>
              <a:rPr kumimoji="0" lang="en-US" sz="3200" b="1" i="0" u="none" strike="noStrike" kern="1200" cap="none" spc="0" normalizeH="0" baseline="0" noProof="0" dirty="0">
                <a:ln>
                  <a:noFill/>
                </a:ln>
                <a:solidFill>
                  <a:srgbClr val="FFC000"/>
                </a:solidFill>
                <a:effectLst/>
                <a:uLnTx/>
                <a:uFillTx/>
                <a:latin typeface="Alasassy Caps" pitchFamily="2" charset="0"/>
              </a:rPr>
              <a:t>(NIV)</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4400" b="1" i="0" u="none" strike="noStrike" kern="1200" cap="none" spc="0" normalizeH="0" baseline="0" noProof="0" dirty="0">
              <a:ln>
                <a:noFill/>
              </a:ln>
              <a:solidFill>
                <a:schemeClr val="bg1"/>
              </a:solidFill>
              <a:effectLst/>
              <a:uLnTx/>
              <a:uFillTx/>
              <a:latin typeface="Alasassy Caps" pitchFamily="2" charset="0"/>
            </a:endParaRPr>
          </a:p>
          <a:p>
            <a:pPr marR="0" lvl="0" algn="ctr" defTabSz="914400" rtl="0" eaLnBrk="1" fontAlgn="auto" latinLnBrk="0" hangingPunct="1">
              <a:lnSpc>
                <a:spcPct val="90000"/>
              </a:lnSpc>
              <a:spcBef>
                <a:spcPts val="1000"/>
              </a:spcBef>
              <a:spcAft>
                <a:spcPts val="0"/>
              </a:spcAft>
              <a:buClrTx/>
              <a:buSzTx/>
              <a:tabLst/>
              <a:defRPr/>
            </a:pPr>
            <a:r>
              <a:rPr kumimoji="0" lang="en-US" sz="4400" b="1" i="0" u="none" strike="noStrike" kern="1200" cap="none" spc="0" normalizeH="0" baseline="0" noProof="0" dirty="0">
                <a:ln>
                  <a:noFill/>
                </a:ln>
                <a:solidFill>
                  <a:schemeClr val="bg1"/>
                </a:solidFill>
                <a:effectLst/>
                <a:uLnTx/>
                <a:uFillTx/>
                <a:latin typeface="Alasassy Caps" pitchFamily="2" charset="0"/>
              </a:rPr>
              <a:t>Faith in God’s plan </a:t>
            </a:r>
            <a:r>
              <a:rPr lang="en-US" sz="4400" b="1" dirty="0">
                <a:solidFill>
                  <a:srgbClr val="FFC000"/>
                </a:solidFill>
                <a:latin typeface="Alasassy Caps" pitchFamily="2" charset="0"/>
              </a:rPr>
              <a:t>produces</a:t>
            </a:r>
            <a:r>
              <a:rPr kumimoji="0" lang="en-US" sz="4400" b="1" i="0" u="none" strike="noStrike" kern="1200" cap="none" spc="0" normalizeH="0" baseline="0" noProof="0" dirty="0">
                <a:ln>
                  <a:noFill/>
                </a:ln>
                <a:solidFill>
                  <a:schemeClr val="bg1"/>
                </a:solidFill>
                <a:effectLst/>
                <a:uLnTx/>
                <a:uFillTx/>
                <a:latin typeface="Alasassy Caps" pitchFamily="2" charset="0"/>
              </a:rPr>
              <a:t> goodness, powers perseverance, even </a:t>
            </a:r>
            <a:r>
              <a:rPr lang="en-US" sz="4400" b="1" dirty="0">
                <a:solidFill>
                  <a:schemeClr val="bg1"/>
                </a:solidFill>
                <a:latin typeface="Alasassy Caps" pitchFamily="2" charset="0"/>
              </a:rPr>
              <a:t>though</a:t>
            </a:r>
            <a:r>
              <a:rPr kumimoji="0" lang="en-US" sz="4400" b="1" i="0" u="none" strike="noStrike" kern="1200" cap="none" spc="0" normalizeH="0" baseline="0" noProof="0" dirty="0">
                <a:ln>
                  <a:noFill/>
                </a:ln>
                <a:solidFill>
                  <a:schemeClr val="bg1"/>
                </a:solidFill>
                <a:effectLst/>
                <a:uLnTx/>
                <a:uFillTx/>
                <a:latin typeface="Alasassy Caps" pitchFamily="2" charset="0"/>
              </a:rPr>
              <a:t> we may experience suffering or hardship.</a:t>
            </a:r>
          </a:p>
        </p:txBody>
      </p:sp>
      <p:cxnSp>
        <p:nvCxnSpPr>
          <p:cNvPr id="9" name="Straight Arrow Connector 8">
            <a:extLst>
              <a:ext uri="{FF2B5EF4-FFF2-40B4-BE49-F238E27FC236}">
                <a16:creationId xmlns:a16="http://schemas.microsoft.com/office/drawing/2014/main" id="{1DF23367-B803-F175-B314-9C0598213BC5}"/>
              </a:ext>
            </a:extLst>
          </p:cNvPr>
          <p:cNvCxnSpPr>
            <a:cxnSpLocks/>
          </p:cNvCxnSpPr>
          <p:nvPr/>
        </p:nvCxnSpPr>
        <p:spPr>
          <a:xfrm>
            <a:off x="2111473" y="3109093"/>
            <a:ext cx="7684077" cy="0"/>
          </a:xfrm>
          <a:prstGeom prst="straightConnector1">
            <a:avLst/>
          </a:prstGeom>
          <a:ln>
            <a:solidFill>
              <a:srgbClr val="FFC000"/>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2" name="Rectangle 1">
            <a:extLst>
              <a:ext uri="{FF2B5EF4-FFF2-40B4-BE49-F238E27FC236}">
                <a16:creationId xmlns:a16="http://schemas.microsoft.com/office/drawing/2014/main" id="{B35204BA-695A-83B6-85BD-F3239338E71B}"/>
              </a:ext>
            </a:extLst>
          </p:cNvPr>
          <p:cNvSpPr/>
          <p:nvPr/>
        </p:nvSpPr>
        <p:spPr>
          <a:xfrm>
            <a:off x="180109" y="72736"/>
            <a:ext cx="11831782" cy="6634596"/>
          </a:xfrm>
          <a:prstGeom prst="rect">
            <a:avLst/>
          </a:prstGeom>
          <a:noFill/>
          <a:ln w="571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01063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 up of a rock&#10;&#10;Description automatically generated">
            <a:extLst>
              <a:ext uri="{FF2B5EF4-FFF2-40B4-BE49-F238E27FC236}">
                <a16:creationId xmlns:a16="http://schemas.microsoft.com/office/drawing/2014/main" id="{4AF6DEAF-952C-D2AB-C048-F668B31B5B56}"/>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TextBox 6">
            <a:extLst>
              <a:ext uri="{FF2B5EF4-FFF2-40B4-BE49-F238E27FC236}">
                <a16:creationId xmlns:a16="http://schemas.microsoft.com/office/drawing/2014/main" id="{FE21F930-CABF-F7A6-A595-3C3C078BC3EA}"/>
              </a:ext>
            </a:extLst>
          </p:cNvPr>
          <p:cNvSpPr txBox="1"/>
          <p:nvPr/>
        </p:nvSpPr>
        <p:spPr>
          <a:xfrm>
            <a:off x="136813" y="499248"/>
            <a:ext cx="11918373" cy="5217326"/>
          </a:xfrm>
          <a:prstGeom prst="rect">
            <a:avLst/>
          </a:prstGeom>
          <a:noFill/>
        </p:spPr>
        <p:txBody>
          <a:bodyPr wrap="square">
            <a:sp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700" b="1" i="0" u="none" strike="noStrike" kern="1200" cap="none" spc="0" normalizeH="0" baseline="0" noProof="0" dirty="0">
                <a:ln>
                  <a:noFill/>
                </a:ln>
                <a:solidFill>
                  <a:schemeClr val="bg1"/>
                </a:solidFill>
                <a:effectLst/>
                <a:uLnTx/>
                <a:uFillTx/>
                <a:latin typeface="Alasassy Caps" pitchFamily="2" charset="0"/>
              </a:rPr>
              <a:t>"When troubles of any kind come your way, consider it an opportunity for great joy. For you know that when your faith is tested, your endurance has a chance to grow.“  </a:t>
            </a:r>
            <a:r>
              <a:rPr kumimoji="0" lang="en-US" sz="3700" b="1" i="0" u="none" strike="noStrike" kern="1200" cap="none" spc="0" normalizeH="0" baseline="0" noProof="0" dirty="0">
                <a:ln>
                  <a:noFill/>
                </a:ln>
                <a:solidFill>
                  <a:srgbClr val="FFC000"/>
                </a:solidFill>
                <a:effectLst/>
                <a:uLnTx/>
                <a:uFillTx/>
                <a:latin typeface="Alasassy Caps" pitchFamily="2" charset="0"/>
              </a:rPr>
              <a:t>-</a:t>
            </a:r>
            <a:r>
              <a:rPr lang="en-US" sz="3700" b="1" dirty="0">
                <a:solidFill>
                  <a:srgbClr val="FFC000"/>
                </a:solidFill>
                <a:latin typeface="Alasassy Caps" pitchFamily="2" charset="0"/>
              </a:rPr>
              <a:t>James 1</a:t>
            </a:r>
            <a:r>
              <a:rPr kumimoji="0" lang="en-US" sz="3700" b="1" i="0" u="none" strike="noStrike" kern="1200" cap="none" spc="0" normalizeH="0" baseline="0" noProof="0" dirty="0">
                <a:ln>
                  <a:noFill/>
                </a:ln>
                <a:solidFill>
                  <a:srgbClr val="FFC000"/>
                </a:solidFill>
                <a:effectLst/>
                <a:uLnTx/>
                <a:uFillTx/>
                <a:latin typeface="Alasassy Caps" pitchFamily="2" charset="0"/>
              </a:rPr>
              <a:t>:2-</a:t>
            </a:r>
            <a:r>
              <a:rPr lang="en-US" sz="3700" b="1" dirty="0">
                <a:solidFill>
                  <a:srgbClr val="FFC000"/>
                </a:solidFill>
                <a:latin typeface="Alasassy Caps" pitchFamily="2" charset="0"/>
              </a:rPr>
              <a:t>3</a:t>
            </a:r>
            <a:r>
              <a:rPr kumimoji="0" lang="en-US" sz="2800" b="1" i="0" u="none" strike="noStrike" kern="1200" cap="none" spc="0" normalizeH="0" baseline="0" noProof="0" dirty="0">
                <a:ln>
                  <a:noFill/>
                </a:ln>
                <a:solidFill>
                  <a:srgbClr val="FFC000"/>
                </a:solidFill>
                <a:effectLst/>
                <a:uLnTx/>
                <a:uFillTx/>
                <a:latin typeface="Alasassy Caps" pitchFamily="2" charset="0"/>
              </a:rPr>
              <a:t>(NLT)</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3700" b="1" i="0" u="none" strike="noStrike" kern="1200" cap="none" spc="0" normalizeH="0" baseline="0" noProof="0" dirty="0">
              <a:ln>
                <a:noFill/>
              </a:ln>
              <a:solidFill>
                <a:schemeClr val="bg1"/>
              </a:solidFill>
              <a:effectLst/>
              <a:uLnTx/>
              <a:uFillTx/>
              <a:latin typeface="Alasassy Caps" pitchFamily="2" charset="0"/>
            </a:endParaRPr>
          </a:p>
          <a:p>
            <a:pPr marR="0" lvl="0" algn="ctr" defTabSz="914400" rtl="0" eaLnBrk="1" fontAlgn="auto" latinLnBrk="0" hangingPunct="1">
              <a:lnSpc>
                <a:spcPct val="90000"/>
              </a:lnSpc>
              <a:spcBef>
                <a:spcPts val="1000"/>
              </a:spcBef>
              <a:spcAft>
                <a:spcPts val="0"/>
              </a:spcAft>
              <a:buClrTx/>
              <a:buSzTx/>
              <a:tabLst/>
              <a:defRPr/>
            </a:pPr>
            <a:r>
              <a:rPr kumimoji="0" lang="en-US" sz="3700" b="1" i="0" u="none" strike="noStrike" kern="1200" cap="none" spc="0" normalizeH="0" baseline="0" noProof="0" dirty="0">
                <a:ln>
                  <a:noFill/>
                </a:ln>
                <a:solidFill>
                  <a:schemeClr val="bg1"/>
                </a:solidFill>
                <a:effectLst/>
                <a:uLnTx/>
                <a:uFillTx/>
                <a:latin typeface="Alasassy Caps" pitchFamily="2" charset="0"/>
              </a:rPr>
              <a:t>Faith powers perseverance to remain </a:t>
            </a:r>
            <a:r>
              <a:rPr kumimoji="0" lang="en-US" sz="3700" b="1" i="0" u="none" strike="noStrike" kern="1200" cap="none" spc="0" normalizeH="0" baseline="0" noProof="0" dirty="0">
                <a:ln>
                  <a:noFill/>
                </a:ln>
                <a:solidFill>
                  <a:srgbClr val="FFC000"/>
                </a:solidFill>
                <a:effectLst/>
                <a:uLnTx/>
                <a:uFillTx/>
                <a:latin typeface="Alasassy Caps" pitchFamily="2" charset="0"/>
              </a:rPr>
              <a:t>steadfast</a:t>
            </a:r>
            <a:r>
              <a:rPr kumimoji="0" lang="en-US" sz="3700" b="1" i="0" u="none" strike="noStrike" kern="1200" cap="none" spc="0" normalizeH="0" baseline="0" noProof="0" dirty="0">
                <a:ln>
                  <a:noFill/>
                </a:ln>
                <a:solidFill>
                  <a:schemeClr val="bg1"/>
                </a:solidFill>
                <a:effectLst/>
                <a:uLnTx/>
                <a:uFillTx/>
                <a:latin typeface="Alasassy Caps" pitchFamily="2" charset="0"/>
              </a:rPr>
              <a:t> and </a:t>
            </a:r>
            <a:r>
              <a:rPr kumimoji="0" lang="en-US" sz="3700" b="1" i="0" u="none" strike="noStrike" kern="1200" cap="none" spc="0" normalizeH="0" baseline="0" noProof="0" dirty="0">
                <a:ln>
                  <a:noFill/>
                </a:ln>
                <a:solidFill>
                  <a:srgbClr val="FFC000"/>
                </a:solidFill>
                <a:effectLst/>
                <a:uLnTx/>
                <a:uFillTx/>
                <a:latin typeface="Alasassy Caps" pitchFamily="2" charset="0"/>
              </a:rPr>
              <a:t>unmovable</a:t>
            </a:r>
            <a:r>
              <a:rPr kumimoji="0" lang="en-US" sz="3700" b="1" i="0" u="none" strike="noStrike" kern="1200" cap="none" spc="0" normalizeH="0" baseline="0" noProof="0" dirty="0">
                <a:ln>
                  <a:noFill/>
                </a:ln>
                <a:solidFill>
                  <a:schemeClr val="bg1"/>
                </a:solidFill>
                <a:effectLst/>
                <a:uLnTx/>
                <a:uFillTx/>
                <a:latin typeface="Alasassy Caps" pitchFamily="2" charset="0"/>
              </a:rPr>
              <a:t> even if trials, tribulation, or terror shakes us. </a:t>
            </a:r>
          </a:p>
          <a:p>
            <a:pPr marR="0" lvl="0" algn="ctr" defTabSz="914400" rtl="0" eaLnBrk="1" fontAlgn="auto" latinLnBrk="0" hangingPunct="1">
              <a:lnSpc>
                <a:spcPct val="90000"/>
              </a:lnSpc>
              <a:spcBef>
                <a:spcPts val="1000"/>
              </a:spcBef>
              <a:spcAft>
                <a:spcPts val="0"/>
              </a:spcAft>
              <a:buClrTx/>
              <a:buSzTx/>
              <a:tabLst/>
              <a:defRPr/>
            </a:pPr>
            <a:endParaRPr kumimoji="0" lang="en-US" sz="3700" b="1" i="0" u="none" strike="noStrike" kern="1200" cap="none" spc="0" normalizeH="0" baseline="0" noProof="0" dirty="0">
              <a:ln>
                <a:noFill/>
              </a:ln>
              <a:solidFill>
                <a:schemeClr val="bg1"/>
              </a:solidFill>
              <a:effectLst/>
              <a:uLnTx/>
              <a:uFillTx/>
              <a:latin typeface="Alasassy Caps" pitchFamily="2" charset="0"/>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700" b="1" i="0" u="none" strike="noStrike" kern="1200" cap="none" spc="0" normalizeH="0" baseline="0" noProof="0" dirty="0">
                <a:ln>
                  <a:noFill/>
                </a:ln>
                <a:solidFill>
                  <a:schemeClr val="bg1"/>
                </a:solidFill>
                <a:effectLst/>
                <a:uLnTx/>
                <a:uFillTx/>
                <a:latin typeface="Alasassy Caps" pitchFamily="2" charset="0"/>
              </a:rPr>
              <a:t>"You need to persevere so that when you have done the will of God, you will receive what he has promised". </a:t>
            </a:r>
            <a:r>
              <a:rPr lang="en-US" sz="3700" b="1" dirty="0">
                <a:solidFill>
                  <a:schemeClr val="bg1"/>
                </a:solidFill>
                <a:latin typeface="Alasassy Caps" pitchFamily="2" charset="0"/>
              </a:rPr>
              <a:t>  </a:t>
            </a:r>
            <a:r>
              <a:rPr lang="en-US" sz="3700" b="1" dirty="0">
                <a:solidFill>
                  <a:srgbClr val="FFC000"/>
                </a:solidFill>
                <a:latin typeface="Alasassy Caps" pitchFamily="2" charset="0"/>
              </a:rPr>
              <a:t>-Hebrews 10:36</a:t>
            </a:r>
            <a:r>
              <a:rPr lang="en-US" sz="2800" b="1" dirty="0">
                <a:solidFill>
                  <a:srgbClr val="FFC000"/>
                </a:solidFill>
                <a:latin typeface="Alasassy Caps" pitchFamily="2" charset="0"/>
              </a:rPr>
              <a:t>(NIV)</a:t>
            </a:r>
            <a:endParaRPr kumimoji="0" lang="en-US" sz="2800" b="1" i="0" u="none" strike="noStrike" kern="1200" cap="none" spc="0" normalizeH="0" baseline="0" noProof="0" dirty="0">
              <a:ln>
                <a:noFill/>
              </a:ln>
              <a:solidFill>
                <a:srgbClr val="FFC000"/>
              </a:solidFill>
              <a:effectLst/>
              <a:uLnTx/>
              <a:uFillTx/>
              <a:latin typeface="Alasassy Caps" pitchFamily="2" charset="0"/>
            </a:endParaRPr>
          </a:p>
        </p:txBody>
      </p:sp>
      <p:cxnSp>
        <p:nvCxnSpPr>
          <p:cNvPr id="9" name="Straight Arrow Connector 8">
            <a:extLst>
              <a:ext uri="{FF2B5EF4-FFF2-40B4-BE49-F238E27FC236}">
                <a16:creationId xmlns:a16="http://schemas.microsoft.com/office/drawing/2014/main" id="{ADFBEC62-635E-BE8D-5B27-9193187AB877}"/>
              </a:ext>
            </a:extLst>
          </p:cNvPr>
          <p:cNvCxnSpPr>
            <a:cxnSpLocks/>
          </p:cNvCxnSpPr>
          <p:nvPr/>
        </p:nvCxnSpPr>
        <p:spPr>
          <a:xfrm>
            <a:off x="2608118" y="3995306"/>
            <a:ext cx="7195704" cy="36368"/>
          </a:xfrm>
          <a:prstGeom prst="straightConnector1">
            <a:avLst/>
          </a:prstGeom>
          <a:ln>
            <a:solidFill>
              <a:srgbClr val="FFC000"/>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2" name="Rectangle 1">
            <a:extLst>
              <a:ext uri="{FF2B5EF4-FFF2-40B4-BE49-F238E27FC236}">
                <a16:creationId xmlns:a16="http://schemas.microsoft.com/office/drawing/2014/main" id="{35806808-2F1E-7AB8-53AC-2235AA8E4D21}"/>
              </a:ext>
            </a:extLst>
          </p:cNvPr>
          <p:cNvSpPr/>
          <p:nvPr/>
        </p:nvSpPr>
        <p:spPr>
          <a:xfrm>
            <a:off x="150667" y="83127"/>
            <a:ext cx="11918373" cy="6670964"/>
          </a:xfrm>
          <a:prstGeom prst="rect">
            <a:avLst/>
          </a:prstGeom>
          <a:noFill/>
          <a:ln w="571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184708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rock&#10;&#10;Description automatically generated">
            <a:extLst>
              <a:ext uri="{FF2B5EF4-FFF2-40B4-BE49-F238E27FC236}">
                <a16:creationId xmlns:a16="http://schemas.microsoft.com/office/drawing/2014/main" id="{BA1C720F-C91D-CB11-BAD1-58FBFD34F7E4}"/>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A8CF7C1B-F4EB-2AB5-E0AA-2D404E389C29}"/>
              </a:ext>
            </a:extLst>
          </p:cNvPr>
          <p:cNvSpPr/>
          <p:nvPr/>
        </p:nvSpPr>
        <p:spPr>
          <a:xfrm>
            <a:off x="446808" y="968952"/>
            <a:ext cx="10998779" cy="1615786"/>
          </a:xfrm>
          <a:prstGeom prst="rect">
            <a:avLst/>
          </a:prstGeom>
          <a:no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000" dirty="0">
                <a:latin typeface="Goudy Stout" panose="0202090407030B020401" pitchFamily="18" charset="0"/>
              </a:rPr>
              <a:t>Faith</a:t>
            </a:r>
            <a:r>
              <a:rPr lang="en-US" sz="7200" dirty="0">
                <a:latin typeface="Goudy Stout" panose="0202090407030B020401" pitchFamily="18" charset="0"/>
              </a:rPr>
              <a:t> </a:t>
            </a:r>
          </a:p>
        </p:txBody>
      </p:sp>
      <p:sp>
        <p:nvSpPr>
          <p:cNvPr id="5" name="Rectangle 4">
            <a:extLst>
              <a:ext uri="{FF2B5EF4-FFF2-40B4-BE49-F238E27FC236}">
                <a16:creationId xmlns:a16="http://schemas.microsoft.com/office/drawing/2014/main" id="{8FB8E546-A3DD-3A2D-96A1-92F2C91B618C}"/>
              </a:ext>
            </a:extLst>
          </p:cNvPr>
          <p:cNvSpPr/>
          <p:nvPr/>
        </p:nvSpPr>
        <p:spPr>
          <a:xfrm>
            <a:off x="2067788" y="2260023"/>
            <a:ext cx="7756815" cy="1740477"/>
          </a:xfrm>
          <a:prstGeom prst="rect">
            <a:avLst/>
          </a:prstGeom>
          <a:noFill/>
          <a:ln w="57150">
            <a:solidFill>
              <a:srgbClr val="6B743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5400" dirty="0">
                <a:latin typeface="Goudy Stout" panose="0202090407030B020401" pitchFamily="18" charset="0"/>
              </a:rPr>
              <a:t>Leads to </a:t>
            </a:r>
          </a:p>
        </p:txBody>
      </p:sp>
      <p:sp>
        <p:nvSpPr>
          <p:cNvPr id="6" name="Rectangle 5">
            <a:extLst>
              <a:ext uri="{FF2B5EF4-FFF2-40B4-BE49-F238E27FC236}">
                <a16:creationId xmlns:a16="http://schemas.microsoft.com/office/drawing/2014/main" id="{11417FA1-B689-9B17-F9DD-58A0932971C1}"/>
              </a:ext>
            </a:extLst>
          </p:cNvPr>
          <p:cNvSpPr/>
          <p:nvPr/>
        </p:nvSpPr>
        <p:spPr>
          <a:xfrm>
            <a:off x="389657" y="3686174"/>
            <a:ext cx="10998778" cy="1956090"/>
          </a:xfrm>
          <a:prstGeom prst="rect">
            <a:avLst/>
          </a:prstGeom>
          <a:no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000" dirty="0">
                <a:latin typeface="Goudy Stout" panose="0202090407030B020401" pitchFamily="18" charset="0"/>
              </a:rPr>
              <a:t>Purpose!</a:t>
            </a:r>
          </a:p>
        </p:txBody>
      </p:sp>
    </p:spTree>
    <p:extLst>
      <p:ext uri="{BB962C8B-B14F-4D97-AF65-F5344CB8AC3E}">
        <p14:creationId xmlns:p14="http://schemas.microsoft.com/office/powerpoint/2010/main" val="11430880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close-up of a mountain&#10;&#10;Description automatically generated">
            <a:extLst>
              <a:ext uri="{FF2B5EF4-FFF2-40B4-BE49-F238E27FC236}">
                <a16:creationId xmlns:a16="http://schemas.microsoft.com/office/drawing/2014/main" id="{12B33AFB-8034-6CF8-FB4F-69D26247AF02}"/>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TextBox 8">
            <a:extLst>
              <a:ext uri="{FF2B5EF4-FFF2-40B4-BE49-F238E27FC236}">
                <a16:creationId xmlns:a16="http://schemas.microsoft.com/office/drawing/2014/main" id="{9AFBCF9B-1042-8095-1342-7765E6A65A33}"/>
              </a:ext>
            </a:extLst>
          </p:cNvPr>
          <p:cNvSpPr txBox="1"/>
          <p:nvPr/>
        </p:nvSpPr>
        <p:spPr>
          <a:xfrm>
            <a:off x="150668" y="864204"/>
            <a:ext cx="11890664" cy="4559197"/>
          </a:xfrm>
          <a:prstGeom prst="rect">
            <a:avLst/>
          </a:prstGeom>
          <a:noFill/>
        </p:spPr>
        <p:txBody>
          <a:bodyPr wrap="square">
            <a:sp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800" b="1" i="0" u="none" strike="noStrike" kern="1200" cap="none" spc="0" normalizeH="0" baseline="0" noProof="0" dirty="0">
                <a:ln>
                  <a:noFill/>
                </a:ln>
                <a:solidFill>
                  <a:srgbClr val="663300"/>
                </a:solidFill>
                <a:effectLst/>
                <a:uLnTx/>
                <a:uFillTx/>
                <a:latin typeface="Alasassy Caps" pitchFamily="2" charset="0"/>
              </a:rPr>
              <a:t>Faith</a:t>
            </a:r>
            <a:r>
              <a:rPr kumimoji="0" lang="en-US" sz="3800" b="1" i="0" u="none" strike="noStrike" kern="1200" cap="none" spc="0" normalizeH="0" baseline="0" noProof="0" dirty="0">
                <a:ln>
                  <a:noFill/>
                </a:ln>
                <a:solidFill>
                  <a:schemeClr val="bg1"/>
                </a:solidFill>
                <a:effectLst/>
                <a:uLnTx/>
                <a:uFillTx/>
                <a:latin typeface="Alasassy Caps" pitchFamily="2" charset="0"/>
              </a:rPr>
              <a:t> feeds meaning and purpose to life, and faithfulness is the active pursuit of that purpose. </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800" b="1" i="0" u="none" strike="noStrike" kern="1200" cap="none" spc="0" normalizeH="0" baseline="0" noProof="0" dirty="0">
                <a:ln>
                  <a:noFill/>
                </a:ln>
                <a:solidFill>
                  <a:schemeClr val="bg1"/>
                </a:solidFill>
                <a:effectLst/>
                <a:uLnTx/>
                <a:uFillTx/>
                <a:latin typeface="Alasassy Caps" pitchFamily="2" charset="0"/>
              </a:rPr>
              <a:t>When someone believes that their life has divine purpose or meaning, they will demonstrate </a:t>
            </a:r>
            <a:r>
              <a:rPr kumimoji="0" lang="en-US" sz="3800" b="1" i="0" u="none" strike="noStrike" kern="1200" cap="none" spc="0" normalizeH="0" baseline="0" noProof="0" dirty="0">
                <a:ln>
                  <a:noFill/>
                </a:ln>
                <a:solidFill>
                  <a:srgbClr val="663300"/>
                </a:solidFill>
                <a:effectLst/>
                <a:uLnTx/>
                <a:uFillTx/>
                <a:latin typeface="Alasassy Caps" pitchFamily="2" charset="0"/>
              </a:rPr>
              <a:t>faithfulness</a:t>
            </a:r>
            <a:r>
              <a:rPr kumimoji="0" lang="en-US" sz="3800" b="1" i="0" u="none" strike="noStrike" kern="1200" cap="none" spc="0" normalizeH="0" baseline="0" noProof="0" dirty="0">
                <a:ln>
                  <a:noFill/>
                </a:ln>
                <a:solidFill>
                  <a:schemeClr val="bg1"/>
                </a:solidFill>
                <a:effectLst/>
                <a:uLnTx/>
                <a:uFillTx/>
                <a:latin typeface="Alasassy Caps" pitchFamily="2" charset="0"/>
              </a:rPr>
              <a:t> by making choices that reflect that belief.</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800" b="1" i="0" u="none" strike="noStrike" kern="1200" cap="none" spc="0" normalizeH="0" baseline="0" noProof="0" dirty="0">
                <a:ln>
                  <a:noFill/>
                </a:ln>
                <a:solidFill>
                  <a:schemeClr val="bg1"/>
                </a:solidFill>
                <a:effectLst/>
                <a:uLnTx/>
                <a:uFillTx/>
                <a:latin typeface="Alasassy Caps" pitchFamily="2" charset="0"/>
              </a:rPr>
              <a:t>Robert Myers has </a:t>
            </a:r>
            <a:r>
              <a:rPr kumimoji="0" lang="en-US" sz="3800" b="1" i="0" u="none" strike="noStrike" kern="1200" cap="none" spc="0" normalizeH="0" baseline="0" noProof="0" dirty="0">
                <a:ln>
                  <a:noFill/>
                </a:ln>
                <a:solidFill>
                  <a:srgbClr val="663300"/>
                </a:solidFill>
                <a:effectLst/>
                <a:uLnTx/>
                <a:uFillTx/>
                <a:latin typeface="Alasassy Caps" pitchFamily="2" charset="0"/>
              </a:rPr>
              <a:t>faith</a:t>
            </a:r>
            <a:r>
              <a:rPr kumimoji="0" lang="en-US" sz="3800" b="1" i="0" u="none" strike="noStrike" kern="1200" cap="none" spc="0" normalizeH="0" baseline="0" noProof="0" dirty="0">
                <a:ln>
                  <a:noFill/>
                </a:ln>
                <a:solidFill>
                  <a:schemeClr val="bg1"/>
                </a:solidFill>
                <a:effectLst/>
                <a:uLnTx/>
                <a:uFillTx/>
                <a:latin typeface="Alasassy Caps" pitchFamily="2" charset="0"/>
              </a:rPr>
              <a:t> in the importance of the role of teaching and serving others. It is his faithful</a:t>
            </a:r>
            <a:r>
              <a:rPr lang="en-US" sz="3800" b="1" dirty="0">
                <a:solidFill>
                  <a:schemeClr val="bg1"/>
                </a:solidFill>
                <a:latin typeface="Alasassy Caps" pitchFamily="2" charset="0"/>
              </a:rPr>
              <a:t>ness</a:t>
            </a:r>
            <a:r>
              <a:rPr kumimoji="0" lang="en-US" sz="3800" b="1" i="0" u="none" strike="noStrike" kern="1200" cap="none" spc="0" normalizeH="0" baseline="0" noProof="0" dirty="0">
                <a:ln>
                  <a:noFill/>
                </a:ln>
                <a:solidFill>
                  <a:schemeClr val="bg1"/>
                </a:solidFill>
                <a:effectLst/>
                <a:uLnTx/>
                <a:uFillTx/>
                <a:latin typeface="Alasassy Caps" pitchFamily="2" charset="0"/>
              </a:rPr>
              <a:t> in acts of service</a:t>
            </a:r>
            <a:r>
              <a:rPr lang="en-US" sz="3800" b="1" dirty="0">
                <a:solidFill>
                  <a:schemeClr val="bg1"/>
                </a:solidFill>
                <a:latin typeface="Alasassy Caps" pitchFamily="2" charset="0"/>
              </a:rPr>
              <a:t> and </a:t>
            </a:r>
            <a:r>
              <a:rPr kumimoji="0" lang="en-US" sz="3800" b="1" i="0" u="none" strike="noStrike" kern="1200" cap="none" spc="0" normalizeH="0" baseline="0" noProof="0" dirty="0">
                <a:ln>
                  <a:noFill/>
                </a:ln>
                <a:solidFill>
                  <a:schemeClr val="bg1"/>
                </a:solidFill>
                <a:effectLst/>
                <a:uLnTx/>
                <a:uFillTx/>
                <a:latin typeface="Alasassy Caps" pitchFamily="2" charset="0"/>
              </a:rPr>
              <a:t>dedicating his life to fulfilling that purpose.</a:t>
            </a:r>
          </a:p>
        </p:txBody>
      </p:sp>
      <p:sp>
        <p:nvSpPr>
          <p:cNvPr id="10" name="Rectangle 9">
            <a:extLst>
              <a:ext uri="{FF2B5EF4-FFF2-40B4-BE49-F238E27FC236}">
                <a16:creationId xmlns:a16="http://schemas.microsoft.com/office/drawing/2014/main" id="{26AB6FDF-E4E3-D2FE-E496-53F2378D010B}"/>
              </a:ext>
            </a:extLst>
          </p:cNvPr>
          <p:cNvSpPr/>
          <p:nvPr/>
        </p:nvSpPr>
        <p:spPr>
          <a:xfrm>
            <a:off x="150668" y="181841"/>
            <a:ext cx="11923568" cy="6556664"/>
          </a:xfrm>
          <a:prstGeom prst="rect">
            <a:avLst/>
          </a:prstGeom>
          <a:noFill/>
          <a:ln w="57150">
            <a:solidFill>
              <a:schemeClr val="accent6">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050337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ook with text on it&#10;&#10;Description automatically generated">
            <a:extLst>
              <a:ext uri="{FF2B5EF4-FFF2-40B4-BE49-F238E27FC236}">
                <a16:creationId xmlns:a16="http://schemas.microsoft.com/office/drawing/2014/main" id="{91C5BD9A-2092-B118-EF10-FC4A0B743F0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C71BDDFA-BD22-4AA4-FE6C-731138C5C638}"/>
              </a:ext>
            </a:extLst>
          </p:cNvPr>
          <p:cNvSpPr txBox="1">
            <a:spLocks noGrp="1" noRot="1" noMove="1" noResize="1" noEditPoints="1" noAdjustHandles="1" noChangeArrowheads="1" noChangeShapeType="1"/>
          </p:cNvSpPr>
          <p:nvPr/>
        </p:nvSpPr>
        <p:spPr>
          <a:xfrm>
            <a:off x="257175" y="569452"/>
            <a:ext cx="11677650" cy="4355038"/>
          </a:xfrm>
          <a:prstGeom prst="rect">
            <a:avLst/>
          </a:prstGeom>
          <a:noFill/>
        </p:spPr>
        <p:txBody>
          <a:bodyPr wrap="square">
            <a:spAutoFit/>
          </a:body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000" b="1" i="0" u="none" strike="noStrike" kern="1200" cap="none" spc="0" normalizeH="0" baseline="0" noProof="0" dirty="0">
                <a:ln>
                  <a:noFill/>
                </a:ln>
                <a:solidFill>
                  <a:schemeClr val="bg1"/>
                </a:solidFill>
                <a:effectLst/>
                <a:uLnTx/>
                <a:uFillTx/>
                <a:latin typeface="Alasassy Caps" pitchFamily="2" charset="0"/>
              </a:rPr>
              <a:t>“And as for you, Brothers and Sisters Never tire of doing what is good.”  </a:t>
            </a:r>
            <a:r>
              <a:rPr kumimoji="0" lang="en-US" sz="4000" b="1" i="0" u="none" strike="noStrike" kern="1200" cap="none" spc="0" normalizeH="0" baseline="0" noProof="0" dirty="0">
                <a:ln>
                  <a:noFill/>
                </a:ln>
                <a:solidFill>
                  <a:schemeClr val="accent6">
                    <a:lumMod val="60000"/>
                    <a:lumOff val="40000"/>
                  </a:schemeClr>
                </a:solidFill>
                <a:effectLst/>
                <a:uLnTx/>
                <a:uFillTx/>
                <a:latin typeface="Alasassy Caps" pitchFamily="2" charset="0"/>
              </a:rPr>
              <a:t>-2 Thessalonians 3:13</a:t>
            </a:r>
            <a:r>
              <a:rPr kumimoji="0" lang="en-US" sz="3100" b="1" i="0" u="none" strike="noStrike" kern="1200" cap="none" spc="0" normalizeH="0" baseline="0" noProof="0" dirty="0">
                <a:ln>
                  <a:noFill/>
                </a:ln>
                <a:solidFill>
                  <a:schemeClr val="accent6">
                    <a:lumMod val="60000"/>
                    <a:lumOff val="40000"/>
                  </a:schemeClr>
                </a:solidFill>
                <a:effectLst/>
                <a:uLnTx/>
                <a:uFillTx/>
                <a:latin typeface="Alasassy Caps" pitchFamily="2" charset="0"/>
              </a:rPr>
              <a:t>(NIV)</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000" b="1" i="0" u="none" strike="noStrike" kern="1200" cap="none" spc="0" normalizeH="0" baseline="0" noProof="0" dirty="0">
                <a:ln>
                  <a:noFill/>
                </a:ln>
                <a:solidFill>
                  <a:schemeClr val="bg1"/>
                </a:solidFill>
                <a:effectLst/>
                <a:uLnTx/>
                <a:uFillTx/>
                <a:latin typeface="Alasassy Caps" pitchFamily="2" charset="0"/>
              </a:rPr>
              <a:t>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4000" b="1" i="0" u="none" strike="noStrike" kern="1200" cap="none" spc="0" normalizeH="0" baseline="0" noProof="0" dirty="0">
              <a:ln>
                <a:noFill/>
              </a:ln>
              <a:solidFill>
                <a:schemeClr val="bg1"/>
              </a:solidFill>
              <a:effectLst/>
              <a:uLnTx/>
              <a:uFillTx/>
              <a:latin typeface="Alasassy Caps" pitchFamily="2" charset="0"/>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000" b="1" i="0" u="none" strike="noStrike" kern="1200" cap="none" spc="0" normalizeH="0" baseline="0" noProof="0" dirty="0">
                <a:ln>
                  <a:noFill/>
                </a:ln>
                <a:solidFill>
                  <a:schemeClr val="bg1"/>
                </a:solidFill>
                <a:effectLst/>
                <a:uLnTx/>
                <a:uFillTx/>
                <a:latin typeface="Alasassy Caps" pitchFamily="2" charset="0"/>
              </a:rPr>
              <a:t>“For I know the plans I have for you, declares the Lord, plans to prosper you and not to harm you, plans to give you a hope and a future.”     </a:t>
            </a:r>
            <a:r>
              <a:rPr kumimoji="0" lang="en-US" sz="4000" b="1" i="0" u="none" strike="noStrike" kern="1200" cap="none" spc="0" normalizeH="0" baseline="0" noProof="0" dirty="0">
                <a:ln>
                  <a:noFill/>
                </a:ln>
                <a:solidFill>
                  <a:schemeClr val="accent6">
                    <a:lumMod val="60000"/>
                    <a:lumOff val="40000"/>
                  </a:schemeClr>
                </a:solidFill>
                <a:effectLst/>
                <a:uLnTx/>
                <a:uFillTx/>
                <a:latin typeface="Alasassy Caps" pitchFamily="2" charset="0"/>
              </a:rPr>
              <a:t>–Jeremiah 29:11</a:t>
            </a:r>
            <a:r>
              <a:rPr kumimoji="0" lang="en-US" sz="3100" b="1" i="0" u="none" strike="noStrike" kern="1200" cap="none" spc="0" normalizeH="0" baseline="0" noProof="0" dirty="0">
                <a:ln>
                  <a:noFill/>
                </a:ln>
                <a:solidFill>
                  <a:schemeClr val="accent6">
                    <a:lumMod val="60000"/>
                    <a:lumOff val="40000"/>
                  </a:schemeClr>
                </a:solidFill>
                <a:effectLst/>
                <a:uLnTx/>
                <a:uFillTx/>
                <a:latin typeface="Alasassy Caps" pitchFamily="2" charset="0"/>
              </a:rPr>
              <a:t>(NIV)</a:t>
            </a:r>
          </a:p>
        </p:txBody>
      </p:sp>
      <p:sp>
        <p:nvSpPr>
          <p:cNvPr id="6" name="Speech Bubble: Rectangle with Corners Rounded 5">
            <a:extLst>
              <a:ext uri="{FF2B5EF4-FFF2-40B4-BE49-F238E27FC236}">
                <a16:creationId xmlns:a16="http://schemas.microsoft.com/office/drawing/2014/main" id="{C19FF892-44D5-A5CA-E107-6DCB32F91617}"/>
              </a:ext>
            </a:extLst>
          </p:cNvPr>
          <p:cNvSpPr/>
          <p:nvPr/>
        </p:nvSpPr>
        <p:spPr>
          <a:xfrm>
            <a:off x="257174" y="537967"/>
            <a:ext cx="11778961" cy="1337280"/>
          </a:xfrm>
          <a:prstGeom prst="wedgeRoundRectCallout">
            <a:avLst>
              <a:gd name="adj1" fmla="val -38041"/>
              <a:gd name="adj2" fmla="val 127838"/>
              <a:gd name="adj3" fmla="val 16667"/>
            </a:avLst>
          </a:prstGeom>
          <a:noFill/>
          <a:ln w="57150">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peech Bubble: Rectangle with Corners Rounded 6">
            <a:extLst>
              <a:ext uri="{FF2B5EF4-FFF2-40B4-BE49-F238E27FC236}">
                <a16:creationId xmlns:a16="http://schemas.microsoft.com/office/drawing/2014/main" id="{6A00DFF8-0175-78AE-1FA9-11AB6596D2FE}"/>
              </a:ext>
            </a:extLst>
          </p:cNvPr>
          <p:cNvSpPr/>
          <p:nvPr/>
        </p:nvSpPr>
        <p:spPr>
          <a:xfrm>
            <a:off x="155864" y="3181041"/>
            <a:ext cx="11949545" cy="2030000"/>
          </a:xfrm>
          <a:prstGeom prst="wedgeRoundRectCallout">
            <a:avLst>
              <a:gd name="adj1" fmla="val 34366"/>
              <a:gd name="adj2" fmla="val 115429"/>
              <a:gd name="adj3" fmla="val 16667"/>
            </a:avLst>
          </a:prstGeom>
          <a:noFill/>
          <a:ln w="57150">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54497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ook with text on it&#10;&#10;Description automatically generated">
            <a:extLst>
              <a:ext uri="{FF2B5EF4-FFF2-40B4-BE49-F238E27FC236}">
                <a16:creationId xmlns:a16="http://schemas.microsoft.com/office/drawing/2014/main" id="{50DCED04-1D07-AD0F-1F5B-78F642555801}"/>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981D86BC-C5C1-0EA2-49D2-3DCE256B454E}"/>
              </a:ext>
            </a:extLst>
          </p:cNvPr>
          <p:cNvSpPr/>
          <p:nvPr/>
        </p:nvSpPr>
        <p:spPr>
          <a:xfrm>
            <a:off x="774123" y="1652166"/>
            <a:ext cx="10442863" cy="2732809"/>
          </a:xfrm>
          <a:prstGeom prst="rect">
            <a:avLst/>
          </a:prstGeom>
          <a:noFill/>
          <a:ln w="5715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000" dirty="0">
                <a:latin typeface="Broadway" panose="04040905080B02020502" pitchFamily="82" charset="0"/>
              </a:rPr>
              <a:t>Faith Can Change The World!</a:t>
            </a:r>
          </a:p>
        </p:txBody>
      </p:sp>
      <p:sp>
        <p:nvSpPr>
          <p:cNvPr id="2" name="Rectangle 1">
            <a:extLst>
              <a:ext uri="{FF2B5EF4-FFF2-40B4-BE49-F238E27FC236}">
                <a16:creationId xmlns:a16="http://schemas.microsoft.com/office/drawing/2014/main" id="{FDE67175-DB48-A962-CC6F-5D2182FA0489}"/>
              </a:ext>
            </a:extLst>
          </p:cNvPr>
          <p:cNvSpPr/>
          <p:nvPr/>
        </p:nvSpPr>
        <p:spPr>
          <a:xfrm>
            <a:off x="1042555" y="1917134"/>
            <a:ext cx="10375322" cy="2732808"/>
          </a:xfrm>
          <a:prstGeom prst="rect">
            <a:avLst/>
          </a:prstGeom>
          <a:noFill/>
          <a:ln w="57150">
            <a:solidFill>
              <a:schemeClr val="accent1">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495976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rock&#10;&#10;Description automatically generated">
            <a:extLst>
              <a:ext uri="{FF2B5EF4-FFF2-40B4-BE49-F238E27FC236}">
                <a16:creationId xmlns:a16="http://schemas.microsoft.com/office/drawing/2014/main" id="{EAE5DDB3-B860-B134-9253-5D5B024BEDA5}"/>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41564" y="0"/>
            <a:ext cx="12192000" cy="6858000"/>
          </a:xfrm>
          <a:prstGeom prst="rect">
            <a:avLst/>
          </a:prstGeom>
        </p:spPr>
      </p:pic>
      <p:sp>
        <p:nvSpPr>
          <p:cNvPr id="5" name="TextBox 4">
            <a:extLst>
              <a:ext uri="{FF2B5EF4-FFF2-40B4-BE49-F238E27FC236}">
                <a16:creationId xmlns:a16="http://schemas.microsoft.com/office/drawing/2014/main" id="{13790774-8C82-B140-33E9-6819047BC421}"/>
              </a:ext>
            </a:extLst>
          </p:cNvPr>
          <p:cNvSpPr txBox="1"/>
          <p:nvPr/>
        </p:nvSpPr>
        <p:spPr>
          <a:xfrm>
            <a:off x="41564" y="646084"/>
            <a:ext cx="11991109" cy="5220916"/>
          </a:xfrm>
          <a:prstGeom prst="rect">
            <a:avLst/>
          </a:prstGeom>
          <a:noFill/>
        </p:spPr>
        <p:txBody>
          <a:bodyPr wrap="square">
            <a:spAutoFit/>
          </a:bodyPr>
          <a:lstStyle/>
          <a:p>
            <a:pPr marL="571500" marR="0" lvl="0" indent="-571500" algn="ctr" defTabSz="914400" rtl="0" eaLnBrk="1" fontAlgn="auto" latinLnBrk="0" hangingPunct="1">
              <a:lnSpc>
                <a:spcPct val="90000"/>
              </a:lnSpc>
              <a:spcBef>
                <a:spcPts val="1000"/>
              </a:spcBef>
              <a:spcAft>
                <a:spcPts val="0"/>
              </a:spcAft>
              <a:buClrTx/>
              <a:buSzTx/>
              <a:buFont typeface="Wingdings" panose="05000000000000000000" pitchFamily="2" charset="2"/>
              <a:buChar char="v"/>
              <a:tabLst/>
              <a:defRPr/>
            </a:pPr>
            <a:r>
              <a:rPr kumimoji="0" lang="en-US" sz="3600" b="1" i="0" u="none" strike="noStrike" kern="1200" cap="none" spc="0" normalizeH="0" baseline="0" noProof="0" dirty="0">
                <a:ln>
                  <a:noFill/>
                </a:ln>
                <a:solidFill>
                  <a:schemeClr val="bg1"/>
                </a:solidFill>
                <a:effectLst/>
                <a:uLnTx/>
                <a:uFillTx/>
                <a:latin typeface="Alasassy Caps" pitchFamily="2" charset="0"/>
              </a:rPr>
              <a:t> </a:t>
            </a:r>
            <a:r>
              <a:rPr kumimoji="0" lang="en-US" sz="3600" b="1" i="0" u="none" strike="noStrike" kern="1200" cap="none" spc="0" normalizeH="0" baseline="0" noProof="0" dirty="0">
                <a:ln>
                  <a:noFill/>
                </a:ln>
                <a:solidFill>
                  <a:schemeClr val="accent1">
                    <a:lumMod val="60000"/>
                    <a:lumOff val="40000"/>
                  </a:schemeClr>
                </a:solidFill>
                <a:effectLst/>
                <a:uLnTx/>
                <a:uFillTx/>
                <a:latin typeface="Alasassy Caps" pitchFamily="2" charset="0"/>
              </a:rPr>
              <a:t>Faith</a:t>
            </a:r>
            <a:r>
              <a:rPr kumimoji="0" lang="en-US" sz="3600" b="1" i="0" u="none" strike="noStrike" kern="1200" cap="none" spc="0" normalizeH="0" baseline="0" noProof="0" dirty="0">
                <a:ln>
                  <a:noFill/>
                </a:ln>
                <a:solidFill>
                  <a:schemeClr val="bg1"/>
                </a:solidFill>
                <a:effectLst/>
                <a:uLnTx/>
                <a:uFillTx/>
                <a:latin typeface="Alasassy Caps" pitchFamily="2" charset="0"/>
              </a:rPr>
              <a:t> leads to faithfulness by inspiring love, perseverance, and a sense of purpose. </a:t>
            </a:r>
          </a:p>
          <a:p>
            <a:pPr marL="571500" marR="0" lvl="0" indent="-571500" algn="ctr" defTabSz="914400" rtl="0" eaLnBrk="1" fontAlgn="auto" latinLnBrk="0" hangingPunct="1">
              <a:lnSpc>
                <a:spcPct val="90000"/>
              </a:lnSpc>
              <a:spcBef>
                <a:spcPts val="1000"/>
              </a:spcBef>
              <a:spcAft>
                <a:spcPts val="0"/>
              </a:spcAft>
              <a:buClrTx/>
              <a:buSzTx/>
              <a:buFont typeface="Wingdings" panose="05000000000000000000" pitchFamily="2" charset="2"/>
              <a:buChar char="v"/>
              <a:tabLst/>
              <a:defRPr/>
            </a:pPr>
            <a:r>
              <a:rPr kumimoji="0" lang="en-US" sz="3600" b="1" i="0" u="none" strike="noStrike" kern="1200" cap="none" spc="0" normalizeH="0" baseline="0" noProof="0" dirty="0">
                <a:ln>
                  <a:noFill/>
                </a:ln>
                <a:solidFill>
                  <a:schemeClr val="bg1"/>
                </a:solidFill>
                <a:effectLst/>
                <a:uLnTx/>
                <a:uFillTx/>
                <a:latin typeface="Alasassy Caps" pitchFamily="2" charset="0"/>
              </a:rPr>
              <a:t> </a:t>
            </a:r>
            <a:r>
              <a:rPr kumimoji="0" lang="en-US" sz="3600" b="1" i="0" u="none" strike="noStrike" kern="1200" cap="none" spc="0" normalizeH="0" baseline="0" noProof="0" dirty="0">
                <a:ln>
                  <a:noFill/>
                </a:ln>
                <a:solidFill>
                  <a:schemeClr val="accent1">
                    <a:lumMod val="60000"/>
                    <a:lumOff val="40000"/>
                  </a:schemeClr>
                </a:solidFill>
                <a:effectLst/>
                <a:uLnTx/>
                <a:uFillTx/>
                <a:latin typeface="Alasassy Caps" pitchFamily="2" charset="0"/>
              </a:rPr>
              <a:t>Faith</a:t>
            </a:r>
            <a:r>
              <a:rPr kumimoji="0" lang="en-US" sz="3600" b="1" i="0" u="none" strike="noStrike" kern="1200" cap="none" spc="0" normalizeH="0" baseline="0" noProof="0" dirty="0">
                <a:ln>
                  <a:noFill/>
                </a:ln>
                <a:solidFill>
                  <a:schemeClr val="bg1"/>
                </a:solidFill>
                <a:effectLst/>
                <a:uLnTx/>
                <a:uFillTx/>
                <a:latin typeface="Alasassy Caps" pitchFamily="2" charset="0"/>
              </a:rPr>
              <a:t> shapes values and beliefs, while faithfulness is the external expression of those beliefs through actions, attitudes, and aptitude.</a:t>
            </a:r>
          </a:p>
          <a:p>
            <a:pPr marL="571500" marR="0" lvl="0" indent="-571500" algn="ctr" defTabSz="914400" rtl="0" eaLnBrk="1" fontAlgn="auto" latinLnBrk="0" hangingPunct="1">
              <a:lnSpc>
                <a:spcPct val="90000"/>
              </a:lnSpc>
              <a:spcBef>
                <a:spcPts val="1000"/>
              </a:spcBef>
              <a:spcAft>
                <a:spcPts val="0"/>
              </a:spcAft>
              <a:buClrTx/>
              <a:buSzTx/>
              <a:buFont typeface="Wingdings" panose="05000000000000000000" pitchFamily="2" charset="2"/>
              <a:buChar char="v"/>
              <a:tabLst/>
              <a:defRPr/>
            </a:pPr>
            <a:r>
              <a:rPr kumimoji="0" lang="en-US" sz="3600" b="1" i="0" u="none" strike="noStrike" kern="1200" cap="none" spc="0" normalizeH="0" baseline="0" noProof="0" dirty="0">
                <a:ln>
                  <a:noFill/>
                </a:ln>
                <a:solidFill>
                  <a:schemeClr val="bg1"/>
                </a:solidFill>
                <a:effectLst/>
                <a:uLnTx/>
                <a:uFillTx/>
                <a:latin typeface="Alasassy Caps" pitchFamily="2" charset="0"/>
              </a:rPr>
              <a:t>Abraham and Sarah’s faith was changed the world by </a:t>
            </a:r>
          </a:p>
          <a:p>
            <a:pPr marR="0" lvl="0" algn="ctr" defTabSz="914400" rtl="0" eaLnBrk="1" fontAlgn="auto" latinLnBrk="0" hangingPunct="1">
              <a:lnSpc>
                <a:spcPct val="90000"/>
              </a:lnSpc>
              <a:spcBef>
                <a:spcPts val="1000"/>
              </a:spcBef>
              <a:spcAft>
                <a:spcPts val="0"/>
              </a:spcAft>
              <a:buClrTx/>
              <a:buSzTx/>
              <a:tabLst/>
              <a:defRPr/>
            </a:pPr>
            <a:r>
              <a:rPr kumimoji="0" lang="en-US" sz="3600" b="1" i="0" u="none" strike="noStrike" kern="1200" cap="none" spc="0" normalizeH="0" baseline="0" noProof="0" dirty="0">
                <a:ln>
                  <a:noFill/>
                </a:ln>
                <a:solidFill>
                  <a:schemeClr val="accent1">
                    <a:lumMod val="60000"/>
                    <a:lumOff val="40000"/>
                  </a:schemeClr>
                </a:solidFill>
                <a:effectLst/>
                <a:uLnTx/>
                <a:uFillTx/>
                <a:latin typeface="Alasassy Caps" pitchFamily="2" charset="0"/>
              </a:rPr>
              <a:t>having faith in God! </a:t>
            </a:r>
            <a:r>
              <a:rPr kumimoji="0" lang="en-US" sz="3600" b="1" i="0" u="none" strike="noStrike" kern="1200" cap="none" spc="0" normalizeH="0" baseline="0" noProof="0" dirty="0">
                <a:ln>
                  <a:noFill/>
                </a:ln>
                <a:solidFill>
                  <a:schemeClr val="bg1"/>
                </a:solidFill>
                <a:effectLst/>
                <a:uLnTx/>
                <a:uFillTx/>
                <a:latin typeface="Alasassy Caps" pitchFamily="2" charset="0"/>
              </a:rPr>
              <a:t>(Genesis</a:t>
            </a:r>
            <a:r>
              <a:rPr lang="en-US" sz="3600" b="1" dirty="0">
                <a:solidFill>
                  <a:schemeClr val="bg1"/>
                </a:solidFill>
                <a:latin typeface="Alasassy Caps" pitchFamily="2" charset="0"/>
              </a:rPr>
              <a:t> </a:t>
            </a:r>
            <a:r>
              <a:rPr kumimoji="0" lang="en-US" sz="3600" b="1" i="0" u="none" strike="noStrike" kern="1200" cap="none" spc="0" normalizeH="0" baseline="0" noProof="0" dirty="0">
                <a:ln>
                  <a:noFill/>
                </a:ln>
                <a:solidFill>
                  <a:schemeClr val="bg1"/>
                </a:solidFill>
                <a:effectLst/>
                <a:uLnTx/>
                <a:uFillTx/>
                <a:latin typeface="Alasassy Caps" pitchFamily="2" charset="0"/>
              </a:rPr>
              <a:t>21:1-7) </a:t>
            </a:r>
          </a:p>
          <a:p>
            <a:pPr marL="571500" marR="0" lvl="0" indent="-571500" algn="ctr" defTabSz="914400" rtl="0" eaLnBrk="1" fontAlgn="auto" latinLnBrk="0" hangingPunct="1">
              <a:lnSpc>
                <a:spcPct val="90000"/>
              </a:lnSpc>
              <a:spcBef>
                <a:spcPts val="1000"/>
              </a:spcBef>
              <a:spcAft>
                <a:spcPts val="0"/>
              </a:spcAft>
              <a:buClrTx/>
              <a:buSzTx/>
              <a:buFont typeface="Wingdings" panose="05000000000000000000" pitchFamily="2" charset="2"/>
              <a:buChar char="v"/>
              <a:tabLst/>
              <a:defRPr/>
            </a:pPr>
            <a:r>
              <a:rPr kumimoji="0" lang="en-US" sz="3600" b="1" i="0" u="none" strike="noStrike" kern="1200" cap="none" spc="0" normalizeH="0" baseline="0" noProof="0" dirty="0">
                <a:ln>
                  <a:noFill/>
                </a:ln>
                <a:solidFill>
                  <a:schemeClr val="bg1"/>
                </a:solidFill>
                <a:effectLst/>
                <a:uLnTx/>
                <a:uFillTx/>
                <a:latin typeface="Alasassy Caps" pitchFamily="2" charset="0"/>
              </a:rPr>
              <a:t> Moses’ faith was the power to confront Pharaoh, lead the people through the Red Sea, and receive the Ten Commandments. </a:t>
            </a:r>
            <a:endParaRPr lang="en-US" sz="3600" b="1" dirty="0">
              <a:solidFill>
                <a:schemeClr val="bg1"/>
              </a:solidFill>
              <a:latin typeface="Alasassy Caps" pitchFamily="2" charset="0"/>
            </a:endParaRPr>
          </a:p>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600" b="1" i="0" u="none" strike="noStrike" kern="1200" cap="none" spc="0" normalizeH="0" baseline="0" noProof="0" dirty="0">
                <a:ln>
                  <a:noFill/>
                </a:ln>
                <a:solidFill>
                  <a:schemeClr val="accent1">
                    <a:lumMod val="60000"/>
                    <a:lumOff val="40000"/>
                  </a:schemeClr>
                </a:solidFill>
                <a:effectLst/>
                <a:uLnTx/>
                <a:uFillTx/>
                <a:latin typeface="Alasassy Caps" pitchFamily="2" charset="0"/>
              </a:rPr>
              <a:t>                               (Exodus</a:t>
            </a:r>
            <a:r>
              <a:rPr lang="en-US" sz="3600" b="1" dirty="0">
                <a:solidFill>
                  <a:schemeClr val="accent1">
                    <a:lumMod val="60000"/>
                    <a:lumOff val="40000"/>
                  </a:schemeClr>
                </a:solidFill>
                <a:latin typeface="Alasassy Caps" pitchFamily="2" charset="0"/>
              </a:rPr>
              <a:t> </a:t>
            </a:r>
            <a:r>
              <a:rPr kumimoji="0" lang="en-US" sz="3600" b="1" i="0" u="none" strike="noStrike" kern="1200" cap="none" spc="0" normalizeH="0" baseline="0" noProof="0" dirty="0">
                <a:ln>
                  <a:noFill/>
                </a:ln>
                <a:solidFill>
                  <a:schemeClr val="accent1">
                    <a:lumMod val="60000"/>
                    <a:lumOff val="40000"/>
                  </a:schemeClr>
                </a:solidFill>
                <a:effectLst/>
                <a:uLnTx/>
                <a:uFillTx/>
                <a:latin typeface="Alasassy Caps" pitchFamily="2" charset="0"/>
              </a:rPr>
              <a:t>14:13-14)</a:t>
            </a:r>
          </a:p>
        </p:txBody>
      </p:sp>
      <p:sp>
        <p:nvSpPr>
          <p:cNvPr id="6" name="Rectangle 5">
            <a:extLst>
              <a:ext uri="{FF2B5EF4-FFF2-40B4-BE49-F238E27FC236}">
                <a16:creationId xmlns:a16="http://schemas.microsoft.com/office/drawing/2014/main" id="{AD674FCE-A311-FD58-16D3-CA0AA8925999}"/>
              </a:ext>
            </a:extLst>
          </p:cNvPr>
          <p:cNvSpPr/>
          <p:nvPr/>
        </p:nvSpPr>
        <p:spPr>
          <a:xfrm>
            <a:off x="88323" y="145473"/>
            <a:ext cx="11944350" cy="6582641"/>
          </a:xfrm>
          <a:prstGeom prst="rect">
            <a:avLst/>
          </a:prstGeom>
          <a:noFill/>
          <a:ln w="57150">
            <a:solidFill>
              <a:srgbClr val="4E91B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7975780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rock&#10;&#10;Description automatically generated">
            <a:extLst>
              <a:ext uri="{FF2B5EF4-FFF2-40B4-BE49-F238E27FC236}">
                <a16:creationId xmlns:a16="http://schemas.microsoft.com/office/drawing/2014/main" id="{99503898-A408-A609-9433-74ABA4ACA52C}"/>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11257" y="-7793"/>
            <a:ext cx="12192000" cy="6858000"/>
          </a:xfrm>
          <a:prstGeom prst="rect">
            <a:avLst/>
          </a:prstGeom>
        </p:spPr>
      </p:pic>
      <p:sp>
        <p:nvSpPr>
          <p:cNvPr id="5" name="TextBox 4">
            <a:extLst>
              <a:ext uri="{FF2B5EF4-FFF2-40B4-BE49-F238E27FC236}">
                <a16:creationId xmlns:a16="http://schemas.microsoft.com/office/drawing/2014/main" id="{22C15635-D9A0-42E9-D1E0-55FE1221DD12}"/>
              </a:ext>
            </a:extLst>
          </p:cNvPr>
          <p:cNvSpPr txBox="1"/>
          <p:nvPr/>
        </p:nvSpPr>
        <p:spPr>
          <a:xfrm>
            <a:off x="389659" y="645693"/>
            <a:ext cx="11435196" cy="6089872"/>
          </a:xfrm>
          <a:prstGeom prst="rect">
            <a:avLst/>
          </a:prstGeom>
          <a:noFill/>
        </p:spPr>
        <p:txBody>
          <a:bodyPr wrap="square">
            <a:spAutoFit/>
          </a:bodyPr>
          <a:lstStyle/>
          <a:p>
            <a:pPr marL="571500" marR="0" lvl="0" indent="-571500" algn="ctr" defTabSz="914400" rtl="0" eaLnBrk="1" fontAlgn="auto" latinLnBrk="0" hangingPunct="1">
              <a:lnSpc>
                <a:spcPct val="90000"/>
              </a:lnSpc>
              <a:spcBef>
                <a:spcPts val="1000"/>
              </a:spcBef>
              <a:spcAft>
                <a:spcPts val="0"/>
              </a:spcAft>
              <a:buClrTx/>
              <a:buSzTx/>
              <a:buFont typeface="Wingdings" panose="05000000000000000000" pitchFamily="2" charset="2"/>
              <a:buChar char="v"/>
              <a:tabLst/>
              <a:defRPr/>
            </a:pPr>
            <a:r>
              <a:rPr kumimoji="0" lang="en-US" sz="3600" b="1" i="0" u="none" strike="noStrike" kern="1200" cap="none" spc="0" normalizeH="0" baseline="0" noProof="0" dirty="0">
                <a:ln>
                  <a:noFill/>
                </a:ln>
                <a:solidFill>
                  <a:schemeClr val="bg1"/>
                </a:solidFill>
                <a:effectLst/>
                <a:uLnTx/>
                <a:uFillTx/>
                <a:latin typeface="Alasassy Caps" pitchFamily="2" charset="0"/>
              </a:rPr>
              <a:t>Ruth, a Moabite widow, Had faith to stay with her Israelite mother-in-law, Naomi, rather than return to her own people. </a:t>
            </a:r>
            <a:r>
              <a:rPr kumimoji="0" lang="en-US" sz="3600" b="1" i="0" u="none" strike="noStrike" kern="1200" cap="none" spc="0" normalizeH="0" baseline="0" noProof="0" dirty="0">
                <a:ln>
                  <a:noFill/>
                </a:ln>
                <a:solidFill>
                  <a:schemeClr val="accent4">
                    <a:lumMod val="60000"/>
                    <a:lumOff val="40000"/>
                  </a:schemeClr>
                </a:solidFill>
                <a:effectLst/>
                <a:uLnTx/>
                <a:uFillTx/>
                <a:latin typeface="Alasassy Caps" pitchFamily="2" charset="0"/>
              </a:rPr>
              <a:t>(Ruth 1:6)</a:t>
            </a:r>
          </a:p>
          <a:p>
            <a:pPr marL="571500" marR="0" lvl="0" indent="-571500" algn="ctr" defTabSz="914400" rtl="0" eaLnBrk="1" fontAlgn="auto" latinLnBrk="0" hangingPunct="1">
              <a:lnSpc>
                <a:spcPct val="90000"/>
              </a:lnSpc>
              <a:spcBef>
                <a:spcPts val="1000"/>
              </a:spcBef>
              <a:spcAft>
                <a:spcPts val="0"/>
              </a:spcAft>
              <a:buClrTx/>
              <a:buSzTx/>
              <a:buFont typeface="Wingdings" panose="05000000000000000000" pitchFamily="2" charset="2"/>
              <a:buChar char="v"/>
              <a:tabLst/>
              <a:defRPr/>
            </a:pPr>
            <a:r>
              <a:rPr kumimoji="0" lang="en-US" sz="3600" b="1" i="0" u="none" strike="noStrike" kern="1200" cap="none" spc="0" normalizeH="0" baseline="0" noProof="0" dirty="0">
                <a:ln>
                  <a:noFill/>
                </a:ln>
                <a:solidFill>
                  <a:schemeClr val="bg1"/>
                </a:solidFill>
                <a:effectLst/>
                <a:uLnTx/>
                <a:uFillTx/>
                <a:latin typeface="Alasassy Caps" pitchFamily="2" charset="0"/>
              </a:rPr>
              <a:t>The Canaanite woman’s faith moved Jesus to heal her daughter. </a:t>
            </a:r>
            <a:r>
              <a:rPr kumimoji="0" lang="en-US" sz="3600" b="1" i="0" u="none" strike="noStrike" kern="1200" cap="none" spc="0" normalizeH="0" baseline="0" noProof="0" dirty="0">
                <a:ln>
                  <a:noFill/>
                </a:ln>
                <a:solidFill>
                  <a:schemeClr val="accent4">
                    <a:lumMod val="60000"/>
                    <a:lumOff val="40000"/>
                  </a:schemeClr>
                </a:solidFill>
                <a:effectLst/>
                <a:uLnTx/>
                <a:uFillTx/>
                <a:latin typeface="Alasassy Caps" pitchFamily="2" charset="0"/>
              </a:rPr>
              <a:t>(Matthew</a:t>
            </a:r>
            <a:r>
              <a:rPr lang="en-US" sz="3600" b="1" dirty="0">
                <a:solidFill>
                  <a:schemeClr val="accent4">
                    <a:lumMod val="60000"/>
                    <a:lumOff val="40000"/>
                  </a:schemeClr>
                </a:solidFill>
                <a:latin typeface="Alasassy Caps" pitchFamily="2" charset="0"/>
              </a:rPr>
              <a:t> </a:t>
            </a:r>
            <a:r>
              <a:rPr kumimoji="0" lang="en-US" sz="3600" b="1" i="0" u="none" strike="noStrike" kern="1200" cap="none" spc="0" normalizeH="0" baseline="0" noProof="0" dirty="0">
                <a:ln>
                  <a:noFill/>
                </a:ln>
                <a:solidFill>
                  <a:schemeClr val="accent4">
                    <a:lumMod val="60000"/>
                    <a:lumOff val="40000"/>
                  </a:schemeClr>
                </a:solidFill>
                <a:effectLst/>
                <a:uLnTx/>
                <a:uFillTx/>
                <a:latin typeface="Alasassy Caps" pitchFamily="2" charset="0"/>
              </a:rPr>
              <a:t>15:28)</a:t>
            </a:r>
          </a:p>
          <a:p>
            <a:pPr marL="571500" marR="0" lvl="0" indent="-571500" algn="ctr" defTabSz="914400" rtl="0" eaLnBrk="1" fontAlgn="auto" latinLnBrk="0" hangingPunct="1">
              <a:lnSpc>
                <a:spcPct val="90000"/>
              </a:lnSpc>
              <a:spcBef>
                <a:spcPts val="1000"/>
              </a:spcBef>
              <a:spcAft>
                <a:spcPts val="0"/>
              </a:spcAft>
              <a:buClrTx/>
              <a:buSzTx/>
              <a:buFont typeface="Wingdings" panose="05000000000000000000" pitchFamily="2" charset="2"/>
              <a:buChar char="v"/>
              <a:tabLst/>
              <a:defRPr/>
            </a:pPr>
            <a:r>
              <a:rPr kumimoji="0" lang="en-US" sz="3600" b="1" i="0" u="none" strike="noStrike" kern="1200" cap="none" spc="0" normalizeH="0" baseline="0" noProof="0" dirty="0">
                <a:ln>
                  <a:noFill/>
                </a:ln>
                <a:solidFill>
                  <a:schemeClr val="bg1"/>
                </a:solidFill>
                <a:effectLst/>
                <a:uLnTx/>
                <a:uFillTx/>
                <a:latin typeface="Alasassy Caps" pitchFamily="2" charset="0"/>
              </a:rPr>
              <a:t>Mary Magdalene’s faith purposed her to preach the resurrection of Jesus. </a:t>
            </a:r>
            <a:r>
              <a:rPr kumimoji="0" lang="en-US" sz="3600" b="1" i="0" u="none" strike="noStrike" kern="1200" cap="none" spc="0" normalizeH="0" baseline="0" noProof="0" dirty="0">
                <a:ln>
                  <a:noFill/>
                </a:ln>
                <a:solidFill>
                  <a:schemeClr val="accent4">
                    <a:lumMod val="60000"/>
                    <a:lumOff val="40000"/>
                  </a:schemeClr>
                </a:solidFill>
                <a:effectLst/>
                <a:uLnTx/>
                <a:uFillTx/>
                <a:latin typeface="Alasassy Caps" pitchFamily="2" charset="0"/>
              </a:rPr>
              <a:t>(Matthew</a:t>
            </a:r>
            <a:r>
              <a:rPr lang="en-US" sz="3600" b="1" dirty="0">
                <a:solidFill>
                  <a:schemeClr val="accent4">
                    <a:lumMod val="60000"/>
                    <a:lumOff val="40000"/>
                  </a:schemeClr>
                </a:solidFill>
                <a:latin typeface="Alasassy Caps" pitchFamily="2" charset="0"/>
              </a:rPr>
              <a:t> </a:t>
            </a:r>
            <a:r>
              <a:rPr kumimoji="0" lang="en-US" sz="3600" b="1" i="0" u="none" strike="noStrike" kern="1200" cap="none" spc="0" normalizeH="0" baseline="0" noProof="0" dirty="0">
                <a:ln>
                  <a:noFill/>
                </a:ln>
                <a:solidFill>
                  <a:schemeClr val="accent4">
                    <a:lumMod val="60000"/>
                    <a:lumOff val="40000"/>
                  </a:schemeClr>
                </a:solidFill>
                <a:effectLst/>
                <a:uLnTx/>
                <a:uFillTx/>
                <a:latin typeface="Alasassy Caps" pitchFamily="2" charset="0"/>
              </a:rPr>
              <a:t>28:9-10)</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3600" b="1" i="0" u="none" strike="noStrike" kern="1200" cap="none" spc="0" normalizeH="0" baseline="0" noProof="0" dirty="0">
              <a:ln>
                <a:noFill/>
              </a:ln>
              <a:solidFill>
                <a:schemeClr val="accent1">
                  <a:lumMod val="60000"/>
                  <a:lumOff val="40000"/>
                </a:schemeClr>
              </a:solidFill>
              <a:effectLst/>
              <a:uLnTx/>
              <a:uFillTx/>
              <a:latin typeface="Alasassy Caps" pitchFamily="2" charset="0"/>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5400" b="1" i="0" u="none" strike="noStrike" kern="1200" cap="none" spc="0" normalizeH="0" baseline="0" noProof="0" dirty="0">
                <a:ln>
                  <a:noFill/>
                </a:ln>
                <a:solidFill>
                  <a:srgbClr val="FFC000"/>
                </a:solidFill>
                <a:effectLst/>
                <a:uLnTx/>
                <a:uFillTx/>
                <a:latin typeface="Alasassy Caps" pitchFamily="2" charset="0"/>
              </a:rPr>
              <a:t>How has your faith changed you and the world?</a:t>
            </a:r>
          </a:p>
        </p:txBody>
      </p:sp>
      <p:sp>
        <p:nvSpPr>
          <p:cNvPr id="6" name="Rectangle 5">
            <a:extLst>
              <a:ext uri="{FF2B5EF4-FFF2-40B4-BE49-F238E27FC236}">
                <a16:creationId xmlns:a16="http://schemas.microsoft.com/office/drawing/2014/main" id="{35BF0A1D-DA2E-53A3-4D51-393A955F07B1}"/>
              </a:ext>
            </a:extLst>
          </p:cNvPr>
          <p:cNvSpPr/>
          <p:nvPr/>
        </p:nvSpPr>
        <p:spPr>
          <a:xfrm>
            <a:off x="166254" y="103909"/>
            <a:ext cx="11859492" cy="6634596"/>
          </a:xfrm>
          <a:prstGeom prst="rect">
            <a:avLst/>
          </a:prstGeom>
          <a:noFill/>
          <a:ln w="57150">
            <a:solidFill>
              <a:srgbClr val="4E91B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1438194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green background with white text&#10;&#10;Description automatically generated">
            <a:extLst>
              <a:ext uri="{FF2B5EF4-FFF2-40B4-BE49-F238E27FC236}">
                <a16:creationId xmlns:a16="http://schemas.microsoft.com/office/drawing/2014/main" id="{FD3E3B7B-E395-85A7-AFAA-2C4BF6B37E68}"/>
              </a:ext>
            </a:extLst>
          </p:cNvPr>
          <p:cNvPicPr>
            <a:picLocks noGrp="1" noRot="1" noChangeAspect="1" noMove="1" noResize="1" noEditPoints="1" noAdjustHandles="1" noChangeArrowheads="1" noChangeShapeType="1" noCrop="1"/>
          </p:cNvPicPr>
          <p:nvPr/>
        </p:nvPicPr>
        <p:blipFill>
          <a:blip r:embed="rId2">
            <a:alphaModFix amt="50000"/>
            <a:extLst>
              <a:ext uri="{28A0092B-C50C-407E-A947-70E740481C1C}">
                <a14:useLocalDpi xmlns:a14="http://schemas.microsoft.com/office/drawing/2010/main" val="0"/>
              </a:ext>
            </a:extLst>
          </a:blip>
          <a:srcRect/>
          <a:stretch/>
        </p:blipFill>
        <p:spPr>
          <a:xfrm>
            <a:off x="20" y="1"/>
            <a:ext cx="12191980" cy="6857999"/>
          </a:xfrm>
          <a:prstGeom prst="rect">
            <a:avLst/>
          </a:prstGeom>
        </p:spPr>
      </p:pic>
      <p:sp>
        <p:nvSpPr>
          <p:cNvPr id="5" name="TextBox 4">
            <a:extLst>
              <a:ext uri="{FF2B5EF4-FFF2-40B4-BE49-F238E27FC236}">
                <a16:creationId xmlns:a16="http://schemas.microsoft.com/office/drawing/2014/main" id="{D1FE81E9-5A9D-61BD-448E-3FEBDE24916E}"/>
              </a:ext>
            </a:extLst>
          </p:cNvPr>
          <p:cNvSpPr txBox="1"/>
          <p:nvPr/>
        </p:nvSpPr>
        <p:spPr>
          <a:xfrm>
            <a:off x="1524000" y="1809656"/>
            <a:ext cx="9144000" cy="2900518"/>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8800" b="1" dirty="0">
                <a:ln w="22225">
                  <a:solidFill>
                    <a:schemeClr val="tx1"/>
                  </a:solidFill>
                  <a:miter lim="800000"/>
                </a:ln>
                <a:solidFill>
                  <a:srgbClr val="FFFFFF"/>
                </a:solidFill>
                <a:effectLst>
                  <a:outerShdw blurRad="38100" dist="38100" dir="2700000" algn="tl">
                    <a:srgbClr val="000000">
                      <a:alpha val="43137"/>
                    </a:srgbClr>
                  </a:outerShdw>
                </a:effectLst>
                <a:latin typeface="Amasis MT Pro Black" panose="02040A04050005020304" pitchFamily="18" charset="0"/>
                <a:ea typeface="+mj-ea"/>
                <a:cs typeface="+mj-cs"/>
              </a:rPr>
              <a:t>LET’S PRAY TOGETHER!</a:t>
            </a:r>
          </a:p>
        </p:txBody>
      </p:sp>
    </p:spTree>
    <p:extLst>
      <p:ext uri="{BB962C8B-B14F-4D97-AF65-F5344CB8AC3E}">
        <p14:creationId xmlns:p14="http://schemas.microsoft.com/office/powerpoint/2010/main" val="1376165058"/>
      </p:ext>
    </p:extLst>
  </p:cSld>
  <p:clrMapOvr>
    <a:overrideClrMapping bg1="dk1" tx1="lt1" bg2="dk2" tx2="lt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ook cover with a graphic design&#10;&#10;Description automatically generated">
            <a:extLst>
              <a:ext uri="{FF2B5EF4-FFF2-40B4-BE49-F238E27FC236}">
                <a16:creationId xmlns:a16="http://schemas.microsoft.com/office/drawing/2014/main" id="{4556DF28-D4C1-AA03-DEB5-4AD27038F7FE}"/>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Top Corners Rounded 3">
            <a:extLst>
              <a:ext uri="{FF2B5EF4-FFF2-40B4-BE49-F238E27FC236}">
                <a16:creationId xmlns:a16="http://schemas.microsoft.com/office/drawing/2014/main" id="{D8C0F84F-B99A-52CF-2C06-2719A8E5113C}"/>
              </a:ext>
            </a:extLst>
          </p:cNvPr>
          <p:cNvSpPr/>
          <p:nvPr/>
        </p:nvSpPr>
        <p:spPr>
          <a:xfrm>
            <a:off x="581023" y="1536423"/>
            <a:ext cx="10957214" cy="3305739"/>
          </a:xfrm>
          <a:prstGeom prst="round2SameRect">
            <a:avLst>
              <a:gd name="adj1" fmla="val 50000"/>
              <a:gd name="adj2" fmla="val 20558"/>
            </a:avLst>
          </a:prstGeom>
          <a:noFill/>
          <a:ln w="34925">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7300" dirty="0">
                <a:latin typeface="Bernard MT Condensed" panose="02050806060905020404" pitchFamily="18" charset="0"/>
              </a:rPr>
              <a:t>Faith Leads To Faithfulness!</a:t>
            </a:r>
          </a:p>
        </p:txBody>
      </p:sp>
      <p:sp>
        <p:nvSpPr>
          <p:cNvPr id="5" name="Rectangle: Top Corners Rounded 4">
            <a:extLst>
              <a:ext uri="{FF2B5EF4-FFF2-40B4-BE49-F238E27FC236}">
                <a16:creationId xmlns:a16="http://schemas.microsoft.com/office/drawing/2014/main" id="{90F447C9-0122-5581-D902-086B42A34CCB}"/>
              </a:ext>
            </a:extLst>
          </p:cNvPr>
          <p:cNvSpPr/>
          <p:nvPr/>
        </p:nvSpPr>
        <p:spPr>
          <a:xfrm rot="10800000">
            <a:off x="581023" y="2088572"/>
            <a:ext cx="10957213" cy="3342109"/>
          </a:xfrm>
          <a:prstGeom prst="round2SameRect">
            <a:avLst>
              <a:gd name="adj1" fmla="val 35235"/>
              <a:gd name="adj2" fmla="val 28190"/>
            </a:avLst>
          </a:prstGeom>
          <a:noFill/>
          <a:ln w="34925">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79722079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white text on a green background&#10;&#10;Description automatically generated">
            <a:extLst>
              <a:ext uri="{FF2B5EF4-FFF2-40B4-BE49-F238E27FC236}">
                <a16:creationId xmlns:a16="http://schemas.microsoft.com/office/drawing/2014/main" id="{5A36E4A8-ACDA-D707-ABDE-FD87A256752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6680652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rock&#10;&#10;Description automatically generated">
            <a:extLst>
              <a:ext uri="{FF2B5EF4-FFF2-40B4-BE49-F238E27FC236}">
                <a16:creationId xmlns:a16="http://schemas.microsoft.com/office/drawing/2014/main" id="{89FD4AB4-C3C7-EFC5-9C98-FC5FCF35599A}"/>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B05D784E-BD8A-39B5-0292-FE21679D0FA3}"/>
              </a:ext>
            </a:extLst>
          </p:cNvPr>
          <p:cNvSpPr/>
          <p:nvPr/>
        </p:nvSpPr>
        <p:spPr>
          <a:xfrm>
            <a:off x="1330035" y="524740"/>
            <a:ext cx="9237520" cy="5886451"/>
          </a:xfrm>
          <a:custGeom>
            <a:avLst/>
            <a:gdLst>
              <a:gd name="connsiteX0" fmla="*/ 0 w 9237520"/>
              <a:gd name="connsiteY0" fmla="*/ 0 h 5886451"/>
              <a:gd name="connsiteX1" fmla="*/ 300219 w 9237520"/>
              <a:gd name="connsiteY1" fmla="*/ 0 h 5886451"/>
              <a:gd name="connsiteX2" fmla="*/ 600439 w 9237520"/>
              <a:gd name="connsiteY2" fmla="*/ 0 h 5886451"/>
              <a:gd name="connsiteX3" fmla="*/ 993033 w 9237520"/>
              <a:gd name="connsiteY3" fmla="*/ 0 h 5886451"/>
              <a:gd name="connsiteX4" fmla="*/ 1755129 w 9237520"/>
              <a:gd name="connsiteY4" fmla="*/ 0 h 5886451"/>
              <a:gd name="connsiteX5" fmla="*/ 2240099 w 9237520"/>
              <a:gd name="connsiteY5" fmla="*/ 0 h 5886451"/>
              <a:gd name="connsiteX6" fmla="*/ 2909819 w 9237520"/>
              <a:gd name="connsiteY6" fmla="*/ 0 h 5886451"/>
              <a:gd name="connsiteX7" fmla="*/ 3302413 w 9237520"/>
              <a:gd name="connsiteY7" fmla="*/ 0 h 5886451"/>
              <a:gd name="connsiteX8" fmla="*/ 4064509 w 9237520"/>
              <a:gd name="connsiteY8" fmla="*/ 0 h 5886451"/>
              <a:gd name="connsiteX9" fmla="*/ 4364728 w 9237520"/>
              <a:gd name="connsiteY9" fmla="*/ 0 h 5886451"/>
              <a:gd name="connsiteX10" fmla="*/ 4849698 w 9237520"/>
              <a:gd name="connsiteY10" fmla="*/ 0 h 5886451"/>
              <a:gd name="connsiteX11" fmla="*/ 5519418 w 9237520"/>
              <a:gd name="connsiteY11" fmla="*/ 0 h 5886451"/>
              <a:gd name="connsiteX12" fmla="*/ 6096763 w 9237520"/>
              <a:gd name="connsiteY12" fmla="*/ 0 h 5886451"/>
              <a:gd name="connsiteX13" fmla="*/ 6858859 w 9237520"/>
              <a:gd name="connsiteY13" fmla="*/ 0 h 5886451"/>
              <a:gd name="connsiteX14" fmla="*/ 7436204 w 9237520"/>
              <a:gd name="connsiteY14" fmla="*/ 0 h 5886451"/>
              <a:gd name="connsiteX15" fmla="*/ 7828798 w 9237520"/>
              <a:gd name="connsiteY15" fmla="*/ 0 h 5886451"/>
              <a:gd name="connsiteX16" fmla="*/ 8313768 w 9237520"/>
              <a:gd name="connsiteY16" fmla="*/ 0 h 5886451"/>
              <a:gd name="connsiteX17" fmla="*/ 8706363 w 9237520"/>
              <a:gd name="connsiteY17" fmla="*/ 0 h 5886451"/>
              <a:gd name="connsiteX18" fmla="*/ 9237520 w 9237520"/>
              <a:gd name="connsiteY18" fmla="*/ 0 h 5886451"/>
              <a:gd name="connsiteX19" fmla="*/ 9237520 w 9237520"/>
              <a:gd name="connsiteY19" fmla="*/ 706374 h 5886451"/>
              <a:gd name="connsiteX20" fmla="*/ 9237520 w 9237520"/>
              <a:gd name="connsiteY20" fmla="*/ 1295019 h 5886451"/>
              <a:gd name="connsiteX21" fmla="*/ 9237520 w 9237520"/>
              <a:gd name="connsiteY21" fmla="*/ 1883664 h 5886451"/>
              <a:gd name="connsiteX22" fmla="*/ 9237520 w 9237520"/>
              <a:gd name="connsiteY22" fmla="*/ 2472309 h 5886451"/>
              <a:gd name="connsiteX23" fmla="*/ 9237520 w 9237520"/>
              <a:gd name="connsiteY23" fmla="*/ 2943226 h 5886451"/>
              <a:gd name="connsiteX24" fmla="*/ 9237520 w 9237520"/>
              <a:gd name="connsiteY24" fmla="*/ 3590735 h 5886451"/>
              <a:gd name="connsiteX25" fmla="*/ 9237520 w 9237520"/>
              <a:gd name="connsiteY25" fmla="*/ 4061651 h 5886451"/>
              <a:gd name="connsiteX26" fmla="*/ 9237520 w 9237520"/>
              <a:gd name="connsiteY26" fmla="*/ 4473703 h 5886451"/>
              <a:gd name="connsiteX27" fmla="*/ 9237520 w 9237520"/>
              <a:gd name="connsiteY27" fmla="*/ 5121212 h 5886451"/>
              <a:gd name="connsiteX28" fmla="*/ 9237520 w 9237520"/>
              <a:gd name="connsiteY28" fmla="*/ 5886451 h 5886451"/>
              <a:gd name="connsiteX29" fmla="*/ 8844925 w 9237520"/>
              <a:gd name="connsiteY29" fmla="*/ 5886451 h 5886451"/>
              <a:gd name="connsiteX30" fmla="*/ 8359956 w 9237520"/>
              <a:gd name="connsiteY30" fmla="*/ 5886451 h 5886451"/>
              <a:gd name="connsiteX31" fmla="*/ 7874986 w 9237520"/>
              <a:gd name="connsiteY31" fmla="*/ 5886451 h 5886451"/>
              <a:gd name="connsiteX32" fmla="*/ 7574766 w 9237520"/>
              <a:gd name="connsiteY32" fmla="*/ 5886451 h 5886451"/>
              <a:gd name="connsiteX33" fmla="*/ 7274547 w 9237520"/>
              <a:gd name="connsiteY33" fmla="*/ 5886451 h 5886451"/>
              <a:gd name="connsiteX34" fmla="*/ 6881952 w 9237520"/>
              <a:gd name="connsiteY34" fmla="*/ 5886451 h 5886451"/>
              <a:gd name="connsiteX35" fmla="*/ 6396983 w 9237520"/>
              <a:gd name="connsiteY35" fmla="*/ 5886451 h 5886451"/>
              <a:gd name="connsiteX36" fmla="*/ 5819638 w 9237520"/>
              <a:gd name="connsiteY36" fmla="*/ 5886451 h 5886451"/>
              <a:gd name="connsiteX37" fmla="*/ 5242293 w 9237520"/>
              <a:gd name="connsiteY37" fmla="*/ 5886451 h 5886451"/>
              <a:gd name="connsiteX38" fmla="*/ 4664948 w 9237520"/>
              <a:gd name="connsiteY38" fmla="*/ 5886451 h 5886451"/>
              <a:gd name="connsiteX39" fmla="*/ 4179978 w 9237520"/>
              <a:gd name="connsiteY39" fmla="*/ 5886451 h 5886451"/>
              <a:gd name="connsiteX40" fmla="*/ 3695008 w 9237520"/>
              <a:gd name="connsiteY40" fmla="*/ 5886451 h 5886451"/>
              <a:gd name="connsiteX41" fmla="*/ 3394789 w 9237520"/>
              <a:gd name="connsiteY41" fmla="*/ 5886451 h 5886451"/>
              <a:gd name="connsiteX42" fmla="*/ 2725068 w 9237520"/>
              <a:gd name="connsiteY42" fmla="*/ 5886451 h 5886451"/>
              <a:gd name="connsiteX43" fmla="*/ 2147723 w 9237520"/>
              <a:gd name="connsiteY43" fmla="*/ 5886451 h 5886451"/>
              <a:gd name="connsiteX44" fmla="*/ 1847504 w 9237520"/>
              <a:gd name="connsiteY44" fmla="*/ 5886451 h 5886451"/>
              <a:gd name="connsiteX45" fmla="*/ 1085409 w 9237520"/>
              <a:gd name="connsiteY45" fmla="*/ 5886451 h 5886451"/>
              <a:gd name="connsiteX46" fmla="*/ 785189 w 9237520"/>
              <a:gd name="connsiteY46" fmla="*/ 5886451 h 5886451"/>
              <a:gd name="connsiteX47" fmla="*/ 0 w 9237520"/>
              <a:gd name="connsiteY47" fmla="*/ 5886451 h 5886451"/>
              <a:gd name="connsiteX48" fmla="*/ 0 w 9237520"/>
              <a:gd name="connsiteY48" fmla="*/ 5238941 h 5886451"/>
              <a:gd name="connsiteX49" fmla="*/ 0 w 9237520"/>
              <a:gd name="connsiteY49" fmla="*/ 4709161 h 5886451"/>
              <a:gd name="connsiteX50" fmla="*/ 0 w 9237520"/>
              <a:gd name="connsiteY50" fmla="*/ 4238245 h 5886451"/>
              <a:gd name="connsiteX51" fmla="*/ 0 w 9237520"/>
              <a:gd name="connsiteY51" fmla="*/ 3767329 h 5886451"/>
              <a:gd name="connsiteX52" fmla="*/ 0 w 9237520"/>
              <a:gd name="connsiteY52" fmla="*/ 3178684 h 5886451"/>
              <a:gd name="connsiteX53" fmla="*/ 0 w 9237520"/>
              <a:gd name="connsiteY53" fmla="*/ 2707767 h 5886451"/>
              <a:gd name="connsiteX54" fmla="*/ 0 w 9237520"/>
              <a:gd name="connsiteY54" fmla="*/ 2295716 h 5886451"/>
              <a:gd name="connsiteX55" fmla="*/ 0 w 9237520"/>
              <a:gd name="connsiteY55" fmla="*/ 1648206 h 5886451"/>
              <a:gd name="connsiteX56" fmla="*/ 0 w 9237520"/>
              <a:gd name="connsiteY56" fmla="*/ 1118426 h 5886451"/>
              <a:gd name="connsiteX57" fmla="*/ 0 w 9237520"/>
              <a:gd name="connsiteY57" fmla="*/ 0 h 5886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9237520" h="5886451" extrusionOk="0">
                <a:moveTo>
                  <a:pt x="0" y="0"/>
                </a:moveTo>
                <a:cubicBezTo>
                  <a:pt x="66282" y="-33724"/>
                  <a:pt x="202360" y="13421"/>
                  <a:pt x="300219" y="0"/>
                </a:cubicBezTo>
                <a:cubicBezTo>
                  <a:pt x="398078" y="-13421"/>
                  <a:pt x="470559" y="13898"/>
                  <a:pt x="600439" y="0"/>
                </a:cubicBezTo>
                <a:cubicBezTo>
                  <a:pt x="730319" y="-13898"/>
                  <a:pt x="822716" y="40548"/>
                  <a:pt x="993033" y="0"/>
                </a:cubicBezTo>
                <a:cubicBezTo>
                  <a:pt x="1163350" y="-40548"/>
                  <a:pt x="1584942" y="9010"/>
                  <a:pt x="1755129" y="0"/>
                </a:cubicBezTo>
                <a:cubicBezTo>
                  <a:pt x="1925316" y="-9010"/>
                  <a:pt x="2015491" y="42890"/>
                  <a:pt x="2240099" y="0"/>
                </a:cubicBezTo>
                <a:cubicBezTo>
                  <a:pt x="2464707" y="-42890"/>
                  <a:pt x="2637950" y="52930"/>
                  <a:pt x="2909819" y="0"/>
                </a:cubicBezTo>
                <a:cubicBezTo>
                  <a:pt x="3181688" y="-52930"/>
                  <a:pt x="3201781" y="25585"/>
                  <a:pt x="3302413" y="0"/>
                </a:cubicBezTo>
                <a:cubicBezTo>
                  <a:pt x="3403045" y="-25585"/>
                  <a:pt x="3721580" y="34176"/>
                  <a:pt x="4064509" y="0"/>
                </a:cubicBezTo>
                <a:cubicBezTo>
                  <a:pt x="4407438" y="-34176"/>
                  <a:pt x="4255684" y="26111"/>
                  <a:pt x="4364728" y="0"/>
                </a:cubicBezTo>
                <a:cubicBezTo>
                  <a:pt x="4473772" y="-26111"/>
                  <a:pt x="4690683" y="42557"/>
                  <a:pt x="4849698" y="0"/>
                </a:cubicBezTo>
                <a:cubicBezTo>
                  <a:pt x="5008713" y="-42557"/>
                  <a:pt x="5294635" y="32996"/>
                  <a:pt x="5519418" y="0"/>
                </a:cubicBezTo>
                <a:cubicBezTo>
                  <a:pt x="5744201" y="-32996"/>
                  <a:pt x="5946714" y="20593"/>
                  <a:pt x="6096763" y="0"/>
                </a:cubicBezTo>
                <a:cubicBezTo>
                  <a:pt x="6246813" y="-20593"/>
                  <a:pt x="6549983" y="39370"/>
                  <a:pt x="6858859" y="0"/>
                </a:cubicBezTo>
                <a:cubicBezTo>
                  <a:pt x="7167735" y="-39370"/>
                  <a:pt x="7304904" y="61313"/>
                  <a:pt x="7436204" y="0"/>
                </a:cubicBezTo>
                <a:cubicBezTo>
                  <a:pt x="7567505" y="-61313"/>
                  <a:pt x="7684669" y="12917"/>
                  <a:pt x="7828798" y="0"/>
                </a:cubicBezTo>
                <a:cubicBezTo>
                  <a:pt x="7972927" y="-12917"/>
                  <a:pt x="8156682" y="34875"/>
                  <a:pt x="8313768" y="0"/>
                </a:cubicBezTo>
                <a:cubicBezTo>
                  <a:pt x="8470854" y="-34875"/>
                  <a:pt x="8607228" y="39867"/>
                  <a:pt x="8706363" y="0"/>
                </a:cubicBezTo>
                <a:cubicBezTo>
                  <a:pt x="8805498" y="-39867"/>
                  <a:pt x="8990585" y="50272"/>
                  <a:pt x="9237520" y="0"/>
                </a:cubicBezTo>
                <a:cubicBezTo>
                  <a:pt x="9237583" y="312658"/>
                  <a:pt x="9174954" y="498613"/>
                  <a:pt x="9237520" y="706374"/>
                </a:cubicBezTo>
                <a:cubicBezTo>
                  <a:pt x="9300086" y="914135"/>
                  <a:pt x="9224242" y="1119657"/>
                  <a:pt x="9237520" y="1295019"/>
                </a:cubicBezTo>
                <a:cubicBezTo>
                  <a:pt x="9250798" y="1470381"/>
                  <a:pt x="9227585" y="1610550"/>
                  <a:pt x="9237520" y="1883664"/>
                </a:cubicBezTo>
                <a:cubicBezTo>
                  <a:pt x="9247455" y="2156779"/>
                  <a:pt x="9193446" y="2269794"/>
                  <a:pt x="9237520" y="2472309"/>
                </a:cubicBezTo>
                <a:cubicBezTo>
                  <a:pt x="9281594" y="2674824"/>
                  <a:pt x="9231969" y="2814821"/>
                  <a:pt x="9237520" y="2943226"/>
                </a:cubicBezTo>
                <a:cubicBezTo>
                  <a:pt x="9243071" y="3071631"/>
                  <a:pt x="9168653" y="3269460"/>
                  <a:pt x="9237520" y="3590735"/>
                </a:cubicBezTo>
                <a:cubicBezTo>
                  <a:pt x="9306387" y="3912010"/>
                  <a:pt x="9195895" y="3829650"/>
                  <a:pt x="9237520" y="4061651"/>
                </a:cubicBezTo>
                <a:cubicBezTo>
                  <a:pt x="9279145" y="4293652"/>
                  <a:pt x="9215198" y="4277302"/>
                  <a:pt x="9237520" y="4473703"/>
                </a:cubicBezTo>
                <a:cubicBezTo>
                  <a:pt x="9259842" y="4670104"/>
                  <a:pt x="9219979" y="4866900"/>
                  <a:pt x="9237520" y="5121212"/>
                </a:cubicBezTo>
                <a:cubicBezTo>
                  <a:pt x="9255061" y="5375524"/>
                  <a:pt x="9178015" y="5602184"/>
                  <a:pt x="9237520" y="5886451"/>
                </a:cubicBezTo>
                <a:cubicBezTo>
                  <a:pt x="9140146" y="5889715"/>
                  <a:pt x="8984837" y="5848971"/>
                  <a:pt x="8844925" y="5886451"/>
                </a:cubicBezTo>
                <a:cubicBezTo>
                  <a:pt x="8705013" y="5923931"/>
                  <a:pt x="8578159" y="5884127"/>
                  <a:pt x="8359956" y="5886451"/>
                </a:cubicBezTo>
                <a:cubicBezTo>
                  <a:pt x="8141753" y="5888775"/>
                  <a:pt x="8023548" y="5830518"/>
                  <a:pt x="7874986" y="5886451"/>
                </a:cubicBezTo>
                <a:cubicBezTo>
                  <a:pt x="7726424" y="5942384"/>
                  <a:pt x="7646295" y="5859917"/>
                  <a:pt x="7574766" y="5886451"/>
                </a:cubicBezTo>
                <a:cubicBezTo>
                  <a:pt x="7503237" y="5912985"/>
                  <a:pt x="7392372" y="5856106"/>
                  <a:pt x="7274547" y="5886451"/>
                </a:cubicBezTo>
                <a:cubicBezTo>
                  <a:pt x="7156722" y="5916796"/>
                  <a:pt x="6988167" y="5875203"/>
                  <a:pt x="6881952" y="5886451"/>
                </a:cubicBezTo>
                <a:cubicBezTo>
                  <a:pt x="6775737" y="5897699"/>
                  <a:pt x="6626196" y="5835726"/>
                  <a:pt x="6396983" y="5886451"/>
                </a:cubicBezTo>
                <a:cubicBezTo>
                  <a:pt x="6167770" y="5937176"/>
                  <a:pt x="6100069" y="5860953"/>
                  <a:pt x="5819638" y="5886451"/>
                </a:cubicBezTo>
                <a:cubicBezTo>
                  <a:pt x="5539207" y="5911949"/>
                  <a:pt x="5391018" y="5844971"/>
                  <a:pt x="5242293" y="5886451"/>
                </a:cubicBezTo>
                <a:cubicBezTo>
                  <a:pt x="5093569" y="5927931"/>
                  <a:pt x="4943100" y="5869073"/>
                  <a:pt x="4664948" y="5886451"/>
                </a:cubicBezTo>
                <a:cubicBezTo>
                  <a:pt x="4386797" y="5903829"/>
                  <a:pt x="4390700" y="5838184"/>
                  <a:pt x="4179978" y="5886451"/>
                </a:cubicBezTo>
                <a:cubicBezTo>
                  <a:pt x="3969256" y="5934718"/>
                  <a:pt x="3816390" y="5870792"/>
                  <a:pt x="3695008" y="5886451"/>
                </a:cubicBezTo>
                <a:cubicBezTo>
                  <a:pt x="3573626" y="5902110"/>
                  <a:pt x="3492208" y="5852670"/>
                  <a:pt x="3394789" y="5886451"/>
                </a:cubicBezTo>
                <a:cubicBezTo>
                  <a:pt x="3297370" y="5920232"/>
                  <a:pt x="3050904" y="5856000"/>
                  <a:pt x="2725068" y="5886451"/>
                </a:cubicBezTo>
                <a:cubicBezTo>
                  <a:pt x="2399232" y="5916902"/>
                  <a:pt x="2272769" y="5831631"/>
                  <a:pt x="2147723" y="5886451"/>
                </a:cubicBezTo>
                <a:cubicBezTo>
                  <a:pt x="2022677" y="5941271"/>
                  <a:pt x="1979371" y="5883487"/>
                  <a:pt x="1847504" y="5886451"/>
                </a:cubicBezTo>
                <a:cubicBezTo>
                  <a:pt x="1715637" y="5889415"/>
                  <a:pt x="1354852" y="5795495"/>
                  <a:pt x="1085409" y="5886451"/>
                </a:cubicBezTo>
                <a:cubicBezTo>
                  <a:pt x="815967" y="5977407"/>
                  <a:pt x="864484" y="5872075"/>
                  <a:pt x="785189" y="5886451"/>
                </a:cubicBezTo>
                <a:cubicBezTo>
                  <a:pt x="705894" y="5900827"/>
                  <a:pt x="350551" y="5807384"/>
                  <a:pt x="0" y="5886451"/>
                </a:cubicBezTo>
                <a:cubicBezTo>
                  <a:pt x="-28299" y="5728926"/>
                  <a:pt x="47374" y="5398774"/>
                  <a:pt x="0" y="5238941"/>
                </a:cubicBezTo>
                <a:cubicBezTo>
                  <a:pt x="-47374" y="5079108"/>
                  <a:pt x="23541" y="4829732"/>
                  <a:pt x="0" y="4709161"/>
                </a:cubicBezTo>
                <a:cubicBezTo>
                  <a:pt x="-23541" y="4588590"/>
                  <a:pt x="47185" y="4332636"/>
                  <a:pt x="0" y="4238245"/>
                </a:cubicBezTo>
                <a:cubicBezTo>
                  <a:pt x="-47185" y="4143854"/>
                  <a:pt x="18677" y="3958279"/>
                  <a:pt x="0" y="3767329"/>
                </a:cubicBezTo>
                <a:cubicBezTo>
                  <a:pt x="-18677" y="3576379"/>
                  <a:pt x="50626" y="3367242"/>
                  <a:pt x="0" y="3178684"/>
                </a:cubicBezTo>
                <a:cubicBezTo>
                  <a:pt x="-50626" y="2990127"/>
                  <a:pt x="37297" y="2838671"/>
                  <a:pt x="0" y="2707767"/>
                </a:cubicBezTo>
                <a:cubicBezTo>
                  <a:pt x="-37297" y="2576863"/>
                  <a:pt x="23918" y="2421976"/>
                  <a:pt x="0" y="2295716"/>
                </a:cubicBezTo>
                <a:cubicBezTo>
                  <a:pt x="-23918" y="2169456"/>
                  <a:pt x="25912" y="1930944"/>
                  <a:pt x="0" y="1648206"/>
                </a:cubicBezTo>
                <a:cubicBezTo>
                  <a:pt x="-25912" y="1365468"/>
                  <a:pt x="61612" y="1321277"/>
                  <a:pt x="0" y="1118426"/>
                </a:cubicBezTo>
                <a:cubicBezTo>
                  <a:pt x="-61612" y="915575"/>
                  <a:pt x="113682" y="310649"/>
                  <a:pt x="0" y="0"/>
                </a:cubicBezTo>
                <a:close/>
              </a:path>
            </a:pathLst>
          </a:custGeom>
          <a:noFill/>
          <a:ln w="38100">
            <a:solidFill>
              <a:schemeClr val="bg1"/>
            </a:solidFill>
            <a:extLst>
              <a:ext uri="{C807C97D-BFC1-408E-A445-0C87EB9F89A2}">
                <ask:lineSketchStyleProps xmlns:ask="http://schemas.microsoft.com/office/drawing/2018/sketchyshapes" sd="2748866549">
                  <a:prstGeom prst="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514350" marR="0" lvl="0" indent="-514350" algn="ctr" defTabSz="914400" rtl="0" eaLnBrk="1" fontAlgn="auto" latinLnBrk="0" hangingPunct="1">
              <a:lnSpc>
                <a:spcPct val="90000"/>
              </a:lnSpc>
              <a:spcBef>
                <a:spcPts val="1000"/>
              </a:spcBef>
              <a:spcAft>
                <a:spcPts val="0"/>
              </a:spcAft>
              <a:buClrTx/>
              <a:buSzTx/>
              <a:buFont typeface="Arial" panose="020B0604020202020204" pitchFamily="34" charset="0"/>
              <a:buAutoNum type="romanUcPeriod"/>
              <a:tabLst/>
              <a:defRPr/>
            </a:pPr>
            <a:r>
              <a:rPr kumimoji="0" lang="en-US" sz="3000" b="1" i="0" u="none" strike="noStrike" kern="1200" cap="none" spc="0" normalizeH="0" baseline="0" noProof="0" dirty="0">
                <a:ln>
                  <a:noFill/>
                </a:ln>
                <a:solidFill>
                  <a:prstClr val="white"/>
                </a:solidFill>
                <a:effectLst/>
                <a:uLnTx/>
                <a:uFillTx/>
                <a:latin typeface="Alasassy Caps" pitchFamily="2" charset="0"/>
              </a:rPr>
              <a:t>Prayer </a:t>
            </a:r>
          </a:p>
          <a:p>
            <a:pPr marL="514350" marR="0" lvl="0" indent="-514350" algn="ctr" defTabSz="914400" rtl="0" eaLnBrk="1" fontAlgn="auto" latinLnBrk="0" hangingPunct="1">
              <a:lnSpc>
                <a:spcPct val="90000"/>
              </a:lnSpc>
              <a:spcBef>
                <a:spcPts val="1000"/>
              </a:spcBef>
              <a:spcAft>
                <a:spcPts val="0"/>
              </a:spcAft>
              <a:buClrTx/>
              <a:buSzTx/>
              <a:buFont typeface="Arial" panose="020B0604020202020204" pitchFamily="34" charset="0"/>
              <a:buAutoNum type="romanUcPeriod"/>
              <a:tabLst/>
              <a:defRPr/>
            </a:pPr>
            <a:r>
              <a:rPr kumimoji="0" lang="en-US" sz="3000" b="1" i="0" u="none" strike="noStrike" kern="1200" cap="none" spc="0" normalizeH="0" baseline="0" noProof="0" dirty="0">
                <a:ln>
                  <a:noFill/>
                </a:ln>
                <a:solidFill>
                  <a:prstClr val="white"/>
                </a:solidFill>
                <a:effectLst/>
                <a:uLnTx/>
                <a:uFillTx/>
                <a:latin typeface="Alasassy Caps" pitchFamily="2" charset="0"/>
              </a:rPr>
              <a:t>Scriptures: </a:t>
            </a:r>
            <a:r>
              <a:rPr kumimoji="0" lang="en-US" sz="3000" b="1" i="0" u="none" strike="noStrike" kern="1200" cap="none" spc="0" normalizeH="0" baseline="0" noProof="0" dirty="0">
                <a:ln>
                  <a:noFill/>
                </a:ln>
                <a:solidFill>
                  <a:schemeClr val="accent2">
                    <a:lumMod val="60000"/>
                    <a:lumOff val="40000"/>
                  </a:schemeClr>
                </a:solidFill>
                <a:effectLst/>
                <a:uLnTx/>
                <a:uFillTx/>
                <a:latin typeface="Alasassy Caps" pitchFamily="2" charset="0"/>
              </a:rPr>
              <a:t>Genesis 21:1-7; </a:t>
            </a:r>
            <a:r>
              <a:rPr kumimoji="0" lang="en-US" sz="3000" b="1" i="0" u="none" strike="noStrike" kern="1200" cap="none" spc="0" normalizeH="0" baseline="0" noProof="0" dirty="0">
                <a:ln>
                  <a:noFill/>
                </a:ln>
                <a:solidFill>
                  <a:schemeClr val="accent1">
                    <a:lumMod val="40000"/>
                    <a:lumOff val="60000"/>
                  </a:schemeClr>
                </a:solidFill>
                <a:effectLst/>
                <a:uLnTx/>
                <a:uFillTx/>
                <a:latin typeface="Alasassy Caps" pitchFamily="2" charset="0"/>
              </a:rPr>
              <a:t>1 Samuel 12:24; </a:t>
            </a:r>
            <a:r>
              <a:rPr kumimoji="0" lang="en-US" sz="3000" b="1" i="0" u="none" strike="noStrike" kern="1200" cap="none" spc="0" normalizeH="0" baseline="0" noProof="0" dirty="0">
                <a:ln>
                  <a:noFill/>
                </a:ln>
                <a:solidFill>
                  <a:schemeClr val="accent6">
                    <a:lumMod val="60000"/>
                    <a:lumOff val="40000"/>
                  </a:schemeClr>
                </a:solidFill>
                <a:effectLst/>
                <a:uLnTx/>
                <a:uFillTx/>
                <a:latin typeface="Alasassy Caps" pitchFamily="2" charset="0"/>
              </a:rPr>
              <a:t>Hebrews 11:1</a:t>
            </a:r>
          </a:p>
          <a:p>
            <a:pPr marL="514350" marR="0" lvl="0" indent="-514350" algn="ctr" defTabSz="914400" rtl="0" eaLnBrk="1" fontAlgn="auto" latinLnBrk="0" hangingPunct="1">
              <a:lnSpc>
                <a:spcPct val="90000"/>
              </a:lnSpc>
              <a:spcBef>
                <a:spcPts val="1000"/>
              </a:spcBef>
              <a:spcAft>
                <a:spcPts val="0"/>
              </a:spcAft>
              <a:buClrTx/>
              <a:buSzTx/>
              <a:buFont typeface="Arial" panose="020B0604020202020204" pitchFamily="34" charset="0"/>
              <a:buAutoNum type="romanUcPeriod"/>
              <a:tabLst/>
              <a:defRPr/>
            </a:pPr>
            <a:r>
              <a:rPr kumimoji="0" lang="en-US" sz="3000" b="1" i="0" u="none" strike="noStrike" kern="1200" cap="none" spc="0" normalizeH="0" baseline="0" noProof="0" dirty="0">
                <a:ln>
                  <a:noFill/>
                </a:ln>
                <a:solidFill>
                  <a:prstClr val="white"/>
                </a:solidFill>
                <a:effectLst/>
                <a:uLnTx/>
                <a:uFillTx/>
                <a:latin typeface="Alasassy Caps" pitchFamily="2" charset="0"/>
              </a:rPr>
              <a:t>Faith Leads To Faithfulness!</a:t>
            </a:r>
          </a:p>
          <a:p>
            <a:pPr marL="514350" marR="0" lvl="0" indent="-514350" algn="ctr" defTabSz="914400" rtl="0" eaLnBrk="1" fontAlgn="auto" latinLnBrk="0" hangingPunct="1">
              <a:lnSpc>
                <a:spcPct val="90000"/>
              </a:lnSpc>
              <a:spcBef>
                <a:spcPts val="1000"/>
              </a:spcBef>
              <a:spcAft>
                <a:spcPts val="0"/>
              </a:spcAft>
              <a:buClrTx/>
              <a:buSzTx/>
              <a:buFont typeface="Arial" panose="020B0604020202020204" pitchFamily="34" charset="0"/>
              <a:buAutoNum type="romanUcPeriod"/>
              <a:tabLst/>
              <a:defRPr/>
            </a:pPr>
            <a:r>
              <a:rPr kumimoji="0" lang="en-US" sz="3000" b="1" i="0" u="none" strike="noStrike" kern="1200" cap="none" spc="0" normalizeH="0" baseline="0" noProof="0" dirty="0">
                <a:ln>
                  <a:noFill/>
                </a:ln>
                <a:solidFill>
                  <a:prstClr val="white"/>
                </a:solidFill>
                <a:effectLst/>
                <a:uLnTx/>
                <a:uFillTx/>
                <a:latin typeface="Alasassy Caps" pitchFamily="2" charset="0"/>
              </a:rPr>
              <a:t>Faith Leads To Perseverance!</a:t>
            </a:r>
          </a:p>
          <a:p>
            <a:pPr marL="514350" marR="0" lvl="0" indent="-514350" algn="ctr" defTabSz="914400" rtl="0" eaLnBrk="1" fontAlgn="auto" latinLnBrk="0" hangingPunct="1">
              <a:lnSpc>
                <a:spcPct val="90000"/>
              </a:lnSpc>
              <a:spcBef>
                <a:spcPts val="1000"/>
              </a:spcBef>
              <a:spcAft>
                <a:spcPts val="0"/>
              </a:spcAft>
              <a:buClrTx/>
              <a:buSzTx/>
              <a:buFont typeface="Arial" panose="020B0604020202020204" pitchFamily="34" charset="0"/>
              <a:buAutoNum type="romanUcPeriod"/>
              <a:tabLst/>
              <a:defRPr/>
            </a:pPr>
            <a:r>
              <a:rPr kumimoji="0" lang="en-US" sz="3000" b="1" i="0" u="none" strike="noStrike" kern="1200" cap="none" spc="0" normalizeH="0" baseline="0" noProof="0" dirty="0">
                <a:ln>
                  <a:noFill/>
                </a:ln>
                <a:solidFill>
                  <a:prstClr val="white"/>
                </a:solidFill>
                <a:effectLst/>
                <a:uLnTx/>
                <a:uFillTx/>
                <a:latin typeface="Alasassy Caps" pitchFamily="2" charset="0"/>
              </a:rPr>
              <a:t>Faith Leads To Purpose!</a:t>
            </a:r>
          </a:p>
          <a:p>
            <a:pPr marL="514350" marR="0" lvl="0" indent="-514350" algn="ctr" defTabSz="914400" rtl="0" eaLnBrk="1" fontAlgn="auto" latinLnBrk="0" hangingPunct="1">
              <a:lnSpc>
                <a:spcPct val="90000"/>
              </a:lnSpc>
              <a:spcBef>
                <a:spcPts val="1000"/>
              </a:spcBef>
              <a:spcAft>
                <a:spcPts val="0"/>
              </a:spcAft>
              <a:buClrTx/>
              <a:buSzTx/>
              <a:buFont typeface="Arial" panose="020B0604020202020204" pitchFamily="34" charset="0"/>
              <a:buAutoNum type="romanUcPeriod"/>
              <a:tabLst/>
              <a:defRPr/>
            </a:pPr>
            <a:r>
              <a:rPr kumimoji="0" lang="en-US" sz="3000" b="1" i="0" u="none" strike="noStrike" kern="1200" cap="none" spc="0" normalizeH="0" baseline="0" noProof="0" dirty="0">
                <a:ln>
                  <a:noFill/>
                </a:ln>
                <a:solidFill>
                  <a:prstClr val="white"/>
                </a:solidFill>
                <a:effectLst/>
                <a:uLnTx/>
                <a:uFillTx/>
                <a:latin typeface="Alasassy Caps" pitchFamily="2" charset="0"/>
              </a:rPr>
              <a:t>Faith Leads To Power!</a:t>
            </a:r>
          </a:p>
          <a:p>
            <a:pPr marL="514350" marR="0" lvl="0" indent="-514350" algn="ctr" defTabSz="914400" rtl="0" eaLnBrk="1" fontAlgn="auto" latinLnBrk="0" hangingPunct="1">
              <a:lnSpc>
                <a:spcPct val="90000"/>
              </a:lnSpc>
              <a:spcBef>
                <a:spcPts val="1000"/>
              </a:spcBef>
              <a:spcAft>
                <a:spcPts val="0"/>
              </a:spcAft>
              <a:buClrTx/>
              <a:buSzTx/>
              <a:buFont typeface="Arial" panose="020B0604020202020204" pitchFamily="34" charset="0"/>
              <a:buAutoNum type="romanUcPeriod"/>
              <a:tabLst/>
              <a:defRPr/>
            </a:pPr>
            <a:r>
              <a:rPr kumimoji="0" lang="en-US" sz="3000" b="1" i="0" u="none" strike="noStrike" kern="1200" cap="none" spc="0" normalizeH="0" baseline="0" noProof="0" dirty="0">
                <a:ln>
                  <a:noFill/>
                </a:ln>
                <a:solidFill>
                  <a:prstClr val="white"/>
                </a:solidFill>
                <a:effectLst/>
                <a:uLnTx/>
                <a:uFillTx/>
                <a:latin typeface="Alasassy Caps" pitchFamily="2" charset="0"/>
              </a:rPr>
              <a:t>Let’s Pray Together </a:t>
            </a:r>
          </a:p>
          <a:p>
            <a:pPr marL="514350" marR="0" lvl="0" indent="-514350" algn="ctr" defTabSz="914400" rtl="0" eaLnBrk="1" fontAlgn="auto" latinLnBrk="0" hangingPunct="1">
              <a:lnSpc>
                <a:spcPct val="90000"/>
              </a:lnSpc>
              <a:spcBef>
                <a:spcPts val="1000"/>
              </a:spcBef>
              <a:spcAft>
                <a:spcPts val="0"/>
              </a:spcAft>
              <a:buClrTx/>
              <a:buSzTx/>
              <a:buFont typeface="Arial" panose="020B0604020202020204" pitchFamily="34" charset="0"/>
              <a:buAutoNum type="romanUcPeriod"/>
              <a:tabLst/>
              <a:defRPr/>
            </a:pPr>
            <a:r>
              <a:rPr lang="en-US" sz="3000" b="1" dirty="0">
                <a:solidFill>
                  <a:prstClr val="white"/>
                </a:solidFill>
                <a:latin typeface="Alasassy Caps" pitchFamily="2" charset="0"/>
              </a:rPr>
              <a:t> The doors of the church are open</a:t>
            </a:r>
            <a:r>
              <a:rPr kumimoji="0" lang="en-US" sz="3000" b="1" i="0" u="none" strike="noStrike" kern="1200" cap="none" spc="0" normalizeH="0" baseline="0" noProof="0" dirty="0">
                <a:ln>
                  <a:noFill/>
                </a:ln>
                <a:solidFill>
                  <a:prstClr val="white"/>
                </a:solidFill>
                <a:effectLst/>
                <a:uLnTx/>
                <a:uFillTx/>
                <a:latin typeface="Alasassy Caps" pitchFamily="2" charset="0"/>
              </a:rPr>
              <a:t>/offering</a:t>
            </a:r>
          </a:p>
          <a:p>
            <a:pPr marL="514350" marR="0" lvl="0" indent="-514350" algn="ctr" defTabSz="914400" rtl="0" eaLnBrk="1" fontAlgn="auto" latinLnBrk="0" hangingPunct="1">
              <a:lnSpc>
                <a:spcPct val="90000"/>
              </a:lnSpc>
              <a:spcBef>
                <a:spcPts val="1000"/>
              </a:spcBef>
              <a:spcAft>
                <a:spcPts val="0"/>
              </a:spcAft>
              <a:buClrTx/>
              <a:buSzTx/>
              <a:buFont typeface="Arial" panose="020B0604020202020204" pitchFamily="34" charset="0"/>
              <a:buAutoNum type="romanUcPeriod"/>
              <a:tabLst/>
              <a:defRPr/>
            </a:pPr>
            <a:r>
              <a:rPr kumimoji="0" lang="en-US" sz="3000" b="1" i="0" u="none" strike="noStrike" kern="1200" cap="none" spc="0" normalizeH="0" baseline="0" noProof="0" dirty="0">
                <a:ln>
                  <a:noFill/>
                </a:ln>
                <a:solidFill>
                  <a:prstClr val="white"/>
                </a:solidFill>
                <a:effectLst/>
                <a:uLnTx/>
                <a:uFillTx/>
                <a:latin typeface="Alasassy Caps" pitchFamily="2" charset="0"/>
              </a:rPr>
              <a:t>Thank you!!</a:t>
            </a:r>
            <a:endParaRPr kumimoji="0" lang="en-US" sz="3000" b="0" i="0" u="none" strike="noStrike" kern="1200" cap="none" spc="0" normalizeH="0" baseline="0" noProof="0" dirty="0">
              <a:ln>
                <a:noFill/>
              </a:ln>
              <a:solidFill>
                <a:prstClr val="white"/>
              </a:solidFill>
              <a:effectLst/>
              <a:uLnTx/>
              <a:uFillTx/>
              <a:latin typeface="Alasassy Caps" pitchFamily="2" charset="0"/>
            </a:endParaRPr>
          </a:p>
        </p:txBody>
      </p:sp>
      <p:sp>
        <p:nvSpPr>
          <p:cNvPr id="7" name="Rectangle 6">
            <a:extLst>
              <a:ext uri="{FF2B5EF4-FFF2-40B4-BE49-F238E27FC236}">
                <a16:creationId xmlns:a16="http://schemas.microsoft.com/office/drawing/2014/main" id="{C32E4CFB-A1C2-DD71-5C05-40FB355E3804}"/>
              </a:ext>
            </a:extLst>
          </p:cNvPr>
          <p:cNvSpPr/>
          <p:nvPr/>
        </p:nvSpPr>
        <p:spPr>
          <a:xfrm>
            <a:off x="1070264" y="374072"/>
            <a:ext cx="9315449" cy="5886451"/>
          </a:xfrm>
          <a:custGeom>
            <a:avLst/>
            <a:gdLst>
              <a:gd name="connsiteX0" fmla="*/ 0 w 9315449"/>
              <a:gd name="connsiteY0" fmla="*/ 0 h 5886451"/>
              <a:gd name="connsiteX1" fmla="*/ 582216 w 9315449"/>
              <a:gd name="connsiteY1" fmla="*/ 0 h 5886451"/>
              <a:gd name="connsiteX2" fmla="*/ 884968 w 9315449"/>
              <a:gd name="connsiteY2" fmla="*/ 0 h 5886451"/>
              <a:gd name="connsiteX3" fmla="*/ 1467183 w 9315449"/>
              <a:gd name="connsiteY3" fmla="*/ 0 h 5886451"/>
              <a:gd name="connsiteX4" fmla="*/ 1956244 w 9315449"/>
              <a:gd name="connsiteY4" fmla="*/ 0 h 5886451"/>
              <a:gd name="connsiteX5" fmla="*/ 2724769 w 9315449"/>
              <a:gd name="connsiteY5" fmla="*/ 0 h 5886451"/>
              <a:gd name="connsiteX6" fmla="*/ 3306984 w 9315449"/>
              <a:gd name="connsiteY6" fmla="*/ 0 h 5886451"/>
              <a:gd name="connsiteX7" fmla="*/ 3982354 w 9315449"/>
              <a:gd name="connsiteY7" fmla="*/ 0 h 5886451"/>
              <a:gd name="connsiteX8" fmla="*/ 4657725 w 9315449"/>
              <a:gd name="connsiteY8" fmla="*/ 0 h 5886451"/>
              <a:gd name="connsiteX9" fmla="*/ 5239940 w 9315449"/>
              <a:gd name="connsiteY9" fmla="*/ 0 h 5886451"/>
              <a:gd name="connsiteX10" fmla="*/ 5915310 w 9315449"/>
              <a:gd name="connsiteY10" fmla="*/ 0 h 5886451"/>
              <a:gd name="connsiteX11" fmla="*/ 6497526 w 9315449"/>
              <a:gd name="connsiteY11" fmla="*/ 0 h 5886451"/>
              <a:gd name="connsiteX12" fmla="*/ 6986587 w 9315449"/>
              <a:gd name="connsiteY12" fmla="*/ 0 h 5886451"/>
              <a:gd name="connsiteX13" fmla="*/ 7382493 w 9315449"/>
              <a:gd name="connsiteY13" fmla="*/ 0 h 5886451"/>
              <a:gd name="connsiteX14" fmla="*/ 7685245 w 9315449"/>
              <a:gd name="connsiteY14" fmla="*/ 0 h 5886451"/>
              <a:gd name="connsiteX15" fmla="*/ 8453770 w 9315449"/>
              <a:gd name="connsiteY15" fmla="*/ 0 h 5886451"/>
              <a:gd name="connsiteX16" fmla="*/ 9315449 w 9315449"/>
              <a:gd name="connsiteY16" fmla="*/ 0 h 5886451"/>
              <a:gd name="connsiteX17" fmla="*/ 9315449 w 9315449"/>
              <a:gd name="connsiteY17" fmla="*/ 588645 h 5886451"/>
              <a:gd name="connsiteX18" fmla="*/ 9315449 w 9315449"/>
              <a:gd name="connsiteY18" fmla="*/ 1295019 h 5886451"/>
              <a:gd name="connsiteX19" fmla="*/ 9315449 w 9315449"/>
              <a:gd name="connsiteY19" fmla="*/ 1883664 h 5886451"/>
              <a:gd name="connsiteX20" fmla="*/ 9315449 w 9315449"/>
              <a:gd name="connsiteY20" fmla="*/ 2413445 h 5886451"/>
              <a:gd name="connsiteX21" fmla="*/ 9315449 w 9315449"/>
              <a:gd name="connsiteY21" fmla="*/ 3002090 h 5886451"/>
              <a:gd name="connsiteX22" fmla="*/ 9315449 w 9315449"/>
              <a:gd name="connsiteY22" fmla="*/ 3708464 h 5886451"/>
              <a:gd name="connsiteX23" fmla="*/ 9315449 w 9315449"/>
              <a:gd name="connsiteY23" fmla="*/ 4414838 h 5886451"/>
              <a:gd name="connsiteX24" fmla="*/ 9315449 w 9315449"/>
              <a:gd name="connsiteY24" fmla="*/ 4826890 h 5886451"/>
              <a:gd name="connsiteX25" fmla="*/ 9315449 w 9315449"/>
              <a:gd name="connsiteY25" fmla="*/ 5886451 h 5886451"/>
              <a:gd name="connsiteX26" fmla="*/ 8919542 w 9315449"/>
              <a:gd name="connsiteY26" fmla="*/ 5886451 h 5886451"/>
              <a:gd name="connsiteX27" fmla="*/ 8523636 w 9315449"/>
              <a:gd name="connsiteY27" fmla="*/ 5886451 h 5886451"/>
              <a:gd name="connsiteX28" fmla="*/ 7848266 w 9315449"/>
              <a:gd name="connsiteY28" fmla="*/ 5886451 h 5886451"/>
              <a:gd name="connsiteX29" fmla="*/ 7266050 w 9315449"/>
              <a:gd name="connsiteY29" fmla="*/ 5886451 h 5886451"/>
              <a:gd name="connsiteX30" fmla="*/ 6870144 w 9315449"/>
              <a:gd name="connsiteY30" fmla="*/ 5886451 h 5886451"/>
              <a:gd name="connsiteX31" fmla="*/ 6194774 w 9315449"/>
              <a:gd name="connsiteY31" fmla="*/ 5886451 h 5886451"/>
              <a:gd name="connsiteX32" fmla="*/ 5705713 w 9315449"/>
              <a:gd name="connsiteY32" fmla="*/ 5886451 h 5886451"/>
              <a:gd name="connsiteX33" fmla="*/ 5123497 w 9315449"/>
              <a:gd name="connsiteY33" fmla="*/ 5886451 h 5886451"/>
              <a:gd name="connsiteX34" fmla="*/ 4727590 w 9315449"/>
              <a:gd name="connsiteY34" fmla="*/ 5886451 h 5886451"/>
              <a:gd name="connsiteX35" fmla="*/ 4424838 w 9315449"/>
              <a:gd name="connsiteY35" fmla="*/ 5886451 h 5886451"/>
              <a:gd name="connsiteX36" fmla="*/ 3842623 w 9315449"/>
              <a:gd name="connsiteY36" fmla="*/ 5886451 h 5886451"/>
              <a:gd name="connsiteX37" fmla="*/ 3353562 w 9315449"/>
              <a:gd name="connsiteY37" fmla="*/ 5886451 h 5886451"/>
              <a:gd name="connsiteX38" fmla="*/ 2957655 w 9315449"/>
              <a:gd name="connsiteY38" fmla="*/ 5886451 h 5886451"/>
              <a:gd name="connsiteX39" fmla="*/ 2189131 w 9315449"/>
              <a:gd name="connsiteY39" fmla="*/ 5886451 h 5886451"/>
              <a:gd name="connsiteX40" fmla="*/ 1420606 w 9315449"/>
              <a:gd name="connsiteY40" fmla="*/ 5886451 h 5886451"/>
              <a:gd name="connsiteX41" fmla="*/ 931545 w 9315449"/>
              <a:gd name="connsiteY41" fmla="*/ 5886451 h 5886451"/>
              <a:gd name="connsiteX42" fmla="*/ 535638 w 9315449"/>
              <a:gd name="connsiteY42" fmla="*/ 5886451 h 5886451"/>
              <a:gd name="connsiteX43" fmla="*/ 0 w 9315449"/>
              <a:gd name="connsiteY43" fmla="*/ 5886451 h 5886451"/>
              <a:gd name="connsiteX44" fmla="*/ 0 w 9315449"/>
              <a:gd name="connsiteY44" fmla="*/ 5356670 h 5886451"/>
              <a:gd name="connsiteX45" fmla="*/ 0 w 9315449"/>
              <a:gd name="connsiteY45" fmla="*/ 4709161 h 5886451"/>
              <a:gd name="connsiteX46" fmla="*/ 0 w 9315449"/>
              <a:gd name="connsiteY46" fmla="*/ 4061651 h 5886451"/>
              <a:gd name="connsiteX47" fmla="*/ 0 w 9315449"/>
              <a:gd name="connsiteY47" fmla="*/ 3590735 h 5886451"/>
              <a:gd name="connsiteX48" fmla="*/ 0 w 9315449"/>
              <a:gd name="connsiteY48" fmla="*/ 2943226 h 5886451"/>
              <a:gd name="connsiteX49" fmla="*/ 0 w 9315449"/>
              <a:gd name="connsiteY49" fmla="*/ 2413445 h 5886451"/>
              <a:gd name="connsiteX50" fmla="*/ 0 w 9315449"/>
              <a:gd name="connsiteY50" fmla="*/ 1824800 h 5886451"/>
              <a:gd name="connsiteX51" fmla="*/ 0 w 9315449"/>
              <a:gd name="connsiteY51" fmla="*/ 1295019 h 5886451"/>
              <a:gd name="connsiteX52" fmla="*/ 0 w 9315449"/>
              <a:gd name="connsiteY52" fmla="*/ 588645 h 5886451"/>
              <a:gd name="connsiteX53" fmla="*/ 0 w 9315449"/>
              <a:gd name="connsiteY53" fmla="*/ 0 h 5886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9315449" h="5886451" extrusionOk="0">
                <a:moveTo>
                  <a:pt x="0" y="0"/>
                </a:moveTo>
                <a:cubicBezTo>
                  <a:pt x="226538" y="-15950"/>
                  <a:pt x="296369" y="59592"/>
                  <a:pt x="582216" y="0"/>
                </a:cubicBezTo>
                <a:cubicBezTo>
                  <a:pt x="868063" y="-59592"/>
                  <a:pt x="823567" y="25856"/>
                  <a:pt x="884968" y="0"/>
                </a:cubicBezTo>
                <a:cubicBezTo>
                  <a:pt x="946369" y="-25856"/>
                  <a:pt x="1223776" y="65673"/>
                  <a:pt x="1467183" y="0"/>
                </a:cubicBezTo>
                <a:cubicBezTo>
                  <a:pt x="1710590" y="-65673"/>
                  <a:pt x="1846483" y="3322"/>
                  <a:pt x="1956244" y="0"/>
                </a:cubicBezTo>
                <a:cubicBezTo>
                  <a:pt x="2066005" y="-3322"/>
                  <a:pt x="2384546" y="77215"/>
                  <a:pt x="2724769" y="0"/>
                </a:cubicBezTo>
                <a:cubicBezTo>
                  <a:pt x="3064993" y="-77215"/>
                  <a:pt x="3138872" y="14432"/>
                  <a:pt x="3306984" y="0"/>
                </a:cubicBezTo>
                <a:cubicBezTo>
                  <a:pt x="3475096" y="-14432"/>
                  <a:pt x="3827886" y="12370"/>
                  <a:pt x="3982354" y="0"/>
                </a:cubicBezTo>
                <a:cubicBezTo>
                  <a:pt x="4136822" y="-12370"/>
                  <a:pt x="4495200" y="53629"/>
                  <a:pt x="4657725" y="0"/>
                </a:cubicBezTo>
                <a:cubicBezTo>
                  <a:pt x="4820250" y="-53629"/>
                  <a:pt x="5021572" y="56503"/>
                  <a:pt x="5239940" y="0"/>
                </a:cubicBezTo>
                <a:cubicBezTo>
                  <a:pt x="5458309" y="-56503"/>
                  <a:pt x="5737526" y="34350"/>
                  <a:pt x="5915310" y="0"/>
                </a:cubicBezTo>
                <a:cubicBezTo>
                  <a:pt x="6093094" y="-34350"/>
                  <a:pt x="6311194" y="69631"/>
                  <a:pt x="6497526" y="0"/>
                </a:cubicBezTo>
                <a:cubicBezTo>
                  <a:pt x="6683858" y="-69631"/>
                  <a:pt x="6810375" y="42999"/>
                  <a:pt x="6986587" y="0"/>
                </a:cubicBezTo>
                <a:cubicBezTo>
                  <a:pt x="7162799" y="-42999"/>
                  <a:pt x="7241680" y="8561"/>
                  <a:pt x="7382493" y="0"/>
                </a:cubicBezTo>
                <a:cubicBezTo>
                  <a:pt x="7523306" y="-8561"/>
                  <a:pt x="7546165" y="12837"/>
                  <a:pt x="7685245" y="0"/>
                </a:cubicBezTo>
                <a:cubicBezTo>
                  <a:pt x="7824325" y="-12837"/>
                  <a:pt x="8228948" y="64400"/>
                  <a:pt x="8453770" y="0"/>
                </a:cubicBezTo>
                <a:cubicBezTo>
                  <a:pt x="8678593" y="-64400"/>
                  <a:pt x="8956978" y="67149"/>
                  <a:pt x="9315449" y="0"/>
                </a:cubicBezTo>
                <a:cubicBezTo>
                  <a:pt x="9336861" y="213889"/>
                  <a:pt x="9307596" y="374918"/>
                  <a:pt x="9315449" y="588645"/>
                </a:cubicBezTo>
                <a:cubicBezTo>
                  <a:pt x="9323302" y="802372"/>
                  <a:pt x="9272576" y="1071278"/>
                  <a:pt x="9315449" y="1295019"/>
                </a:cubicBezTo>
                <a:cubicBezTo>
                  <a:pt x="9358322" y="1518760"/>
                  <a:pt x="9267666" y="1754643"/>
                  <a:pt x="9315449" y="1883664"/>
                </a:cubicBezTo>
                <a:cubicBezTo>
                  <a:pt x="9363232" y="2012685"/>
                  <a:pt x="9296635" y="2246932"/>
                  <a:pt x="9315449" y="2413445"/>
                </a:cubicBezTo>
                <a:cubicBezTo>
                  <a:pt x="9334263" y="2579958"/>
                  <a:pt x="9245636" y="2863503"/>
                  <a:pt x="9315449" y="3002090"/>
                </a:cubicBezTo>
                <a:cubicBezTo>
                  <a:pt x="9385262" y="3140678"/>
                  <a:pt x="9300764" y="3490237"/>
                  <a:pt x="9315449" y="3708464"/>
                </a:cubicBezTo>
                <a:cubicBezTo>
                  <a:pt x="9330134" y="3926691"/>
                  <a:pt x="9315173" y="4257517"/>
                  <a:pt x="9315449" y="4414838"/>
                </a:cubicBezTo>
                <a:cubicBezTo>
                  <a:pt x="9315725" y="4572159"/>
                  <a:pt x="9315155" y="4640996"/>
                  <a:pt x="9315449" y="4826890"/>
                </a:cubicBezTo>
                <a:cubicBezTo>
                  <a:pt x="9315743" y="5012784"/>
                  <a:pt x="9222447" y="5534425"/>
                  <a:pt x="9315449" y="5886451"/>
                </a:cubicBezTo>
                <a:cubicBezTo>
                  <a:pt x="9193354" y="5895926"/>
                  <a:pt x="9115843" y="5858486"/>
                  <a:pt x="8919542" y="5886451"/>
                </a:cubicBezTo>
                <a:cubicBezTo>
                  <a:pt x="8723241" y="5914416"/>
                  <a:pt x="8704671" y="5865108"/>
                  <a:pt x="8523636" y="5886451"/>
                </a:cubicBezTo>
                <a:cubicBezTo>
                  <a:pt x="8342601" y="5907794"/>
                  <a:pt x="8121164" y="5831668"/>
                  <a:pt x="7848266" y="5886451"/>
                </a:cubicBezTo>
                <a:cubicBezTo>
                  <a:pt x="7575368" y="5941234"/>
                  <a:pt x="7527332" y="5820870"/>
                  <a:pt x="7266050" y="5886451"/>
                </a:cubicBezTo>
                <a:cubicBezTo>
                  <a:pt x="7004768" y="5952032"/>
                  <a:pt x="6960111" y="5868136"/>
                  <a:pt x="6870144" y="5886451"/>
                </a:cubicBezTo>
                <a:cubicBezTo>
                  <a:pt x="6780177" y="5904766"/>
                  <a:pt x="6383212" y="5883066"/>
                  <a:pt x="6194774" y="5886451"/>
                </a:cubicBezTo>
                <a:cubicBezTo>
                  <a:pt x="6006336" y="5889836"/>
                  <a:pt x="5823702" y="5836940"/>
                  <a:pt x="5705713" y="5886451"/>
                </a:cubicBezTo>
                <a:cubicBezTo>
                  <a:pt x="5587724" y="5935962"/>
                  <a:pt x="5360210" y="5875964"/>
                  <a:pt x="5123497" y="5886451"/>
                </a:cubicBezTo>
                <a:cubicBezTo>
                  <a:pt x="4886784" y="5896938"/>
                  <a:pt x="4855775" y="5870072"/>
                  <a:pt x="4727590" y="5886451"/>
                </a:cubicBezTo>
                <a:cubicBezTo>
                  <a:pt x="4599405" y="5902830"/>
                  <a:pt x="4493105" y="5854051"/>
                  <a:pt x="4424838" y="5886451"/>
                </a:cubicBezTo>
                <a:cubicBezTo>
                  <a:pt x="4356571" y="5918851"/>
                  <a:pt x="4035384" y="5837424"/>
                  <a:pt x="3842623" y="5886451"/>
                </a:cubicBezTo>
                <a:cubicBezTo>
                  <a:pt x="3649863" y="5935478"/>
                  <a:pt x="3506324" y="5833653"/>
                  <a:pt x="3353562" y="5886451"/>
                </a:cubicBezTo>
                <a:cubicBezTo>
                  <a:pt x="3200800" y="5939249"/>
                  <a:pt x="3147265" y="5874874"/>
                  <a:pt x="2957655" y="5886451"/>
                </a:cubicBezTo>
                <a:cubicBezTo>
                  <a:pt x="2768045" y="5898028"/>
                  <a:pt x="2346129" y="5882245"/>
                  <a:pt x="2189131" y="5886451"/>
                </a:cubicBezTo>
                <a:cubicBezTo>
                  <a:pt x="2032133" y="5890657"/>
                  <a:pt x="1663265" y="5830069"/>
                  <a:pt x="1420606" y="5886451"/>
                </a:cubicBezTo>
                <a:cubicBezTo>
                  <a:pt x="1177947" y="5942833"/>
                  <a:pt x="1141108" y="5868625"/>
                  <a:pt x="931545" y="5886451"/>
                </a:cubicBezTo>
                <a:cubicBezTo>
                  <a:pt x="721982" y="5904277"/>
                  <a:pt x="670698" y="5867297"/>
                  <a:pt x="535638" y="5886451"/>
                </a:cubicBezTo>
                <a:cubicBezTo>
                  <a:pt x="400578" y="5905605"/>
                  <a:pt x="151215" y="5842607"/>
                  <a:pt x="0" y="5886451"/>
                </a:cubicBezTo>
                <a:cubicBezTo>
                  <a:pt x="-16686" y="5695808"/>
                  <a:pt x="44994" y="5530430"/>
                  <a:pt x="0" y="5356670"/>
                </a:cubicBezTo>
                <a:cubicBezTo>
                  <a:pt x="-44994" y="5182910"/>
                  <a:pt x="51934" y="5016541"/>
                  <a:pt x="0" y="4709161"/>
                </a:cubicBezTo>
                <a:cubicBezTo>
                  <a:pt x="-51934" y="4401781"/>
                  <a:pt x="6600" y="4364598"/>
                  <a:pt x="0" y="4061651"/>
                </a:cubicBezTo>
                <a:cubicBezTo>
                  <a:pt x="-6600" y="3758704"/>
                  <a:pt x="16206" y="3696028"/>
                  <a:pt x="0" y="3590735"/>
                </a:cubicBezTo>
                <a:cubicBezTo>
                  <a:pt x="-16206" y="3485442"/>
                  <a:pt x="58989" y="3193753"/>
                  <a:pt x="0" y="2943226"/>
                </a:cubicBezTo>
                <a:cubicBezTo>
                  <a:pt x="-58989" y="2692699"/>
                  <a:pt x="25680" y="2583014"/>
                  <a:pt x="0" y="2413445"/>
                </a:cubicBezTo>
                <a:cubicBezTo>
                  <a:pt x="-25680" y="2243876"/>
                  <a:pt x="51721" y="2108096"/>
                  <a:pt x="0" y="1824800"/>
                </a:cubicBezTo>
                <a:cubicBezTo>
                  <a:pt x="-51721" y="1541505"/>
                  <a:pt x="11942" y="1553154"/>
                  <a:pt x="0" y="1295019"/>
                </a:cubicBezTo>
                <a:cubicBezTo>
                  <a:pt x="-11942" y="1036884"/>
                  <a:pt x="34100" y="743069"/>
                  <a:pt x="0" y="588645"/>
                </a:cubicBezTo>
                <a:cubicBezTo>
                  <a:pt x="-34100" y="434221"/>
                  <a:pt x="69337" y="128785"/>
                  <a:pt x="0" y="0"/>
                </a:cubicBezTo>
                <a:close/>
              </a:path>
            </a:pathLst>
          </a:custGeom>
          <a:noFill/>
          <a:ln w="28575">
            <a:solidFill>
              <a:schemeClr val="accent6">
                <a:lumMod val="75000"/>
              </a:schemeClr>
            </a:solidFill>
            <a:extLst>
              <a:ext uri="{C807C97D-BFC1-408E-A445-0C87EB9F89A2}">
                <ask:lineSketchStyleProps xmlns:ask="http://schemas.microsoft.com/office/drawing/2018/sketchyshapes" sd="778399862">
                  <a:prstGeom prst="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36970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ook with text on it&#10;&#10;Description automatically generated">
            <a:extLst>
              <a:ext uri="{FF2B5EF4-FFF2-40B4-BE49-F238E27FC236}">
                <a16:creationId xmlns:a16="http://schemas.microsoft.com/office/drawing/2014/main" id="{C42BE058-5067-4018-D6D7-F5546EC71FBF}"/>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Content Placeholder 4">
            <a:extLst>
              <a:ext uri="{FF2B5EF4-FFF2-40B4-BE49-F238E27FC236}">
                <a16:creationId xmlns:a16="http://schemas.microsoft.com/office/drawing/2014/main" id="{5CB03B0E-B06A-8AD3-58B0-5547D1C17B79}"/>
              </a:ext>
            </a:extLst>
          </p:cNvPr>
          <p:cNvSpPr>
            <a:spLocks noGrp="1"/>
          </p:cNvSpPr>
          <p:nvPr>
            <p:ph sz="half" idx="1"/>
          </p:nvPr>
        </p:nvSpPr>
        <p:spPr>
          <a:xfrm>
            <a:off x="3873212" y="992332"/>
            <a:ext cx="4073236" cy="1506681"/>
          </a:xfrm>
        </p:spPr>
        <p:txBody>
          <a:bodyPr>
            <a:normAutofit fontScale="85000" lnSpcReduction="10000"/>
          </a:bodyPr>
          <a:lstStyle/>
          <a:p>
            <a:pPr marL="0" indent="0">
              <a:buNone/>
            </a:pPr>
            <a:r>
              <a:rPr lang="en-US" sz="4000" dirty="0"/>
              <a:t> </a:t>
            </a:r>
            <a:r>
              <a:rPr lang="en-US" sz="9600" dirty="0">
                <a:solidFill>
                  <a:schemeClr val="accent2"/>
                </a:solidFill>
                <a:latin typeface="Bernard MT Condensed" panose="02050806060905020404" pitchFamily="18" charset="0"/>
              </a:rPr>
              <a:t>The Word </a:t>
            </a:r>
          </a:p>
        </p:txBody>
      </p:sp>
      <p:sp>
        <p:nvSpPr>
          <p:cNvPr id="6" name="Content Placeholder 5">
            <a:extLst>
              <a:ext uri="{FF2B5EF4-FFF2-40B4-BE49-F238E27FC236}">
                <a16:creationId xmlns:a16="http://schemas.microsoft.com/office/drawing/2014/main" id="{E9F249C4-FFA8-CB01-D6CA-A6A0406550D1}"/>
              </a:ext>
            </a:extLst>
          </p:cNvPr>
          <p:cNvSpPr>
            <a:spLocks noGrp="1"/>
          </p:cNvSpPr>
          <p:nvPr>
            <p:ph sz="half" idx="2"/>
          </p:nvPr>
        </p:nvSpPr>
        <p:spPr>
          <a:xfrm>
            <a:off x="95250" y="2395102"/>
            <a:ext cx="11859491" cy="4229077"/>
          </a:xfrm>
        </p:spPr>
        <p:txBody>
          <a:bodyPr>
            <a:no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b="1" i="0" u="none" strike="noStrike" kern="1200" cap="none" spc="0" normalizeH="0" baseline="0" noProof="0" dirty="0">
                <a:ln>
                  <a:noFill/>
                </a:ln>
                <a:solidFill>
                  <a:schemeClr val="bg1"/>
                </a:solidFill>
                <a:effectLst/>
                <a:uLnTx/>
                <a:uFillTx/>
                <a:latin typeface="Alasassy Caps" pitchFamily="2" charset="0"/>
              </a:rPr>
              <a:t>“Now the Lord was gracious to Sarah as he had said, and the Lord did for Sarah what he had promised. Sarah became pregnant and bore a son to Abraham in his old age, at the very time God had promised him. Abraham gave the name Isaac to the son Sarah bore him. When his son Isaac was eight days old, Abraham circumcised him, as God commanded him. Abraham was a hundred years old when his son Isaac was born to him.6 Sarah said, “God has brought me laughter, and everyone who hears about this will laugh with me.” And she added, “Who would have said to Abraham that Sarah would nurse children? Yet I have borne him a son in his old age.”</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b="1" i="0" u="none" strike="noStrike" kern="1200" cap="none" spc="0" normalizeH="0" baseline="0" noProof="0" dirty="0">
                <a:ln>
                  <a:noFill/>
                </a:ln>
                <a:solidFill>
                  <a:schemeClr val="bg1"/>
                </a:solidFill>
                <a:effectLst/>
                <a:uLnTx/>
                <a:uFillTx/>
                <a:latin typeface="Alasassy Caps" pitchFamily="2" charset="0"/>
              </a:rPr>
              <a:t>                                                                      </a:t>
            </a:r>
            <a:r>
              <a:rPr kumimoji="0" lang="en-US" sz="4400" b="1" i="0" u="none" strike="noStrike" kern="1200" cap="none" spc="0" normalizeH="0" baseline="0" noProof="0" dirty="0">
                <a:ln>
                  <a:noFill/>
                </a:ln>
                <a:solidFill>
                  <a:schemeClr val="accent2">
                    <a:lumMod val="60000"/>
                    <a:lumOff val="40000"/>
                  </a:schemeClr>
                </a:solidFill>
                <a:effectLst/>
                <a:uLnTx/>
                <a:uFillTx/>
                <a:latin typeface="Alasassy Caps" pitchFamily="2" charset="0"/>
              </a:rPr>
              <a:t>-Genesis 21:1-7</a:t>
            </a:r>
            <a:r>
              <a:rPr kumimoji="0" lang="en-US" sz="3200" b="1" i="0" u="none" strike="noStrike" kern="1200" cap="none" spc="0" normalizeH="0" baseline="0" noProof="0" dirty="0">
                <a:ln>
                  <a:noFill/>
                </a:ln>
                <a:solidFill>
                  <a:schemeClr val="accent2">
                    <a:lumMod val="60000"/>
                    <a:lumOff val="40000"/>
                  </a:schemeClr>
                </a:solidFill>
                <a:effectLst/>
                <a:uLnTx/>
                <a:uFillTx/>
                <a:latin typeface="Alasassy Caps" pitchFamily="2" charset="0"/>
              </a:rPr>
              <a:t>(Niv)</a:t>
            </a:r>
          </a:p>
        </p:txBody>
      </p:sp>
      <p:cxnSp>
        <p:nvCxnSpPr>
          <p:cNvPr id="8" name="Straight Connector 7">
            <a:extLst>
              <a:ext uri="{FF2B5EF4-FFF2-40B4-BE49-F238E27FC236}">
                <a16:creationId xmlns:a16="http://schemas.microsoft.com/office/drawing/2014/main" id="{886049F3-4934-B456-53A7-0EFE6481443D}"/>
              </a:ext>
            </a:extLst>
          </p:cNvPr>
          <p:cNvCxnSpPr>
            <a:cxnSpLocks/>
          </p:cNvCxnSpPr>
          <p:nvPr/>
        </p:nvCxnSpPr>
        <p:spPr>
          <a:xfrm flipH="1">
            <a:off x="3621233" y="1839191"/>
            <a:ext cx="4577194" cy="0"/>
          </a:xfrm>
          <a:prstGeom prst="line">
            <a:avLst/>
          </a:prstGeom>
          <a:ln>
            <a:solidFill>
              <a:schemeClr val="accent2">
                <a:lumMod val="75000"/>
              </a:schemeClr>
            </a:solidFill>
          </a:ln>
        </p:spPr>
        <p:style>
          <a:lnRef idx="3">
            <a:schemeClr val="accent2"/>
          </a:lnRef>
          <a:fillRef idx="0">
            <a:schemeClr val="accent2"/>
          </a:fillRef>
          <a:effectRef idx="2">
            <a:schemeClr val="accent2"/>
          </a:effectRef>
          <a:fontRef idx="minor">
            <a:schemeClr val="tx1"/>
          </a:fontRef>
        </p:style>
      </p:cxnSp>
      <p:sp>
        <p:nvSpPr>
          <p:cNvPr id="7" name="Rectangle 6">
            <a:extLst>
              <a:ext uri="{FF2B5EF4-FFF2-40B4-BE49-F238E27FC236}">
                <a16:creationId xmlns:a16="http://schemas.microsoft.com/office/drawing/2014/main" id="{ECEADB43-8488-2532-27E4-964421389EAA}"/>
              </a:ext>
            </a:extLst>
          </p:cNvPr>
          <p:cNvSpPr/>
          <p:nvPr/>
        </p:nvSpPr>
        <p:spPr>
          <a:xfrm>
            <a:off x="95250" y="103908"/>
            <a:ext cx="12001500" cy="6660573"/>
          </a:xfrm>
          <a:prstGeom prst="rect">
            <a:avLst/>
          </a:prstGeom>
          <a:no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165780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rock&#10;&#10;Description automatically generated">
            <a:extLst>
              <a:ext uri="{FF2B5EF4-FFF2-40B4-BE49-F238E27FC236}">
                <a16:creationId xmlns:a16="http://schemas.microsoft.com/office/drawing/2014/main" id="{3D0C4269-AA1E-0362-6136-63E09548BDCA}"/>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Pentagon 3">
            <a:extLst>
              <a:ext uri="{FF2B5EF4-FFF2-40B4-BE49-F238E27FC236}">
                <a16:creationId xmlns:a16="http://schemas.microsoft.com/office/drawing/2014/main" id="{24FECC30-ACCB-23C9-59EB-0E8D109C4538}"/>
              </a:ext>
            </a:extLst>
          </p:cNvPr>
          <p:cNvSpPr/>
          <p:nvPr/>
        </p:nvSpPr>
        <p:spPr>
          <a:xfrm>
            <a:off x="77066" y="57150"/>
            <a:ext cx="12037867" cy="6463150"/>
          </a:xfrm>
          <a:prstGeom prst="pentagon">
            <a:avLst/>
          </a:prstGeom>
          <a:noFill/>
          <a:ln w="57150">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571500" marR="0" lvl="0" indent="-571500" algn="ctr" defTabSz="914400" rtl="0" eaLnBrk="1" fontAlgn="auto" latinLnBrk="0" hangingPunct="1">
              <a:lnSpc>
                <a:spcPct val="90000"/>
              </a:lnSpc>
              <a:spcBef>
                <a:spcPts val="1000"/>
              </a:spcBef>
              <a:spcAft>
                <a:spcPts val="0"/>
              </a:spcAft>
              <a:buClrTx/>
              <a:buSzTx/>
              <a:buFont typeface="Wingdings" panose="05000000000000000000" pitchFamily="2" charset="2"/>
              <a:buChar char="§"/>
              <a:tabLst/>
              <a:defRPr/>
            </a:pPr>
            <a:r>
              <a:rPr kumimoji="0" lang="en-US" sz="4400" b="1" i="0" u="none" strike="noStrike" kern="1200" cap="none" spc="0" normalizeH="0" baseline="0" noProof="0" dirty="0">
                <a:ln>
                  <a:noFill/>
                </a:ln>
                <a:solidFill>
                  <a:schemeClr val="bg1"/>
                </a:solidFill>
                <a:effectLst/>
                <a:uLnTx/>
                <a:uFillTx/>
                <a:latin typeface="Alasassy Caps" pitchFamily="2" charset="0"/>
              </a:rPr>
              <a:t> </a:t>
            </a:r>
            <a:r>
              <a:rPr kumimoji="0" lang="en-US" sz="4300" b="1" i="0" u="none" strike="noStrike" kern="1200" cap="none" spc="0" normalizeH="0" baseline="0" noProof="0" dirty="0">
                <a:ln>
                  <a:noFill/>
                </a:ln>
                <a:solidFill>
                  <a:srgbClr val="FFC000"/>
                </a:solidFill>
                <a:effectLst/>
                <a:uLnTx/>
                <a:uFillTx/>
                <a:latin typeface="Alasassy Caps" pitchFamily="2" charset="0"/>
              </a:rPr>
              <a:t>Faith</a:t>
            </a:r>
            <a:r>
              <a:rPr kumimoji="0" lang="en-US" sz="4300" b="1" i="0" u="none" strike="noStrike" kern="1200" cap="none" spc="0" normalizeH="0" baseline="0" noProof="0" dirty="0">
                <a:ln>
                  <a:noFill/>
                </a:ln>
                <a:solidFill>
                  <a:schemeClr val="bg1"/>
                </a:solidFill>
                <a:effectLst/>
                <a:uLnTx/>
                <a:uFillTx/>
                <a:latin typeface="Alasassy Caps" pitchFamily="2" charset="0"/>
              </a:rPr>
              <a:t> makes a conscious commitment to remain faithful in marriage.</a:t>
            </a:r>
          </a:p>
          <a:p>
            <a:pPr marL="571500" marR="0" lvl="0" indent="-571500" algn="ctr" defTabSz="914400" rtl="0" eaLnBrk="1" fontAlgn="auto" latinLnBrk="0" hangingPunct="1">
              <a:lnSpc>
                <a:spcPct val="90000"/>
              </a:lnSpc>
              <a:spcBef>
                <a:spcPts val="1000"/>
              </a:spcBef>
              <a:spcAft>
                <a:spcPts val="0"/>
              </a:spcAft>
              <a:buClrTx/>
              <a:buSzTx/>
              <a:buFont typeface="Wingdings" panose="05000000000000000000" pitchFamily="2" charset="2"/>
              <a:buChar char="§"/>
              <a:tabLst/>
              <a:defRPr/>
            </a:pPr>
            <a:r>
              <a:rPr kumimoji="0" lang="en-US" sz="4300" b="1" i="0" u="none" strike="noStrike" kern="1200" cap="none" spc="0" normalizeH="0" baseline="0" noProof="0" dirty="0">
                <a:ln>
                  <a:noFill/>
                </a:ln>
                <a:solidFill>
                  <a:schemeClr val="bg1"/>
                </a:solidFill>
                <a:effectLst/>
                <a:uLnTx/>
                <a:uFillTx/>
                <a:latin typeface="Alasassy Caps" pitchFamily="2" charset="0"/>
              </a:rPr>
              <a:t> </a:t>
            </a:r>
            <a:r>
              <a:rPr kumimoji="0" lang="en-US" sz="4300" b="1" i="0" u="none" strike="noStrike" kern="1200" cap="none" spc="0" normalizeH="0" baseline="0" noProof="0" dirty="0">
                <a:ln>
                  <a:noFill/>
                </a:ln>
                <a:solidFill>
                  <a:srgbClr val="FFC000"/>
                </a:solidFill>
                <a:effectLst/>
                <a:uLnTx/>
                <a:uFillTx/>
                <a:latin typeface="Alasassy Caps" pitchFamily="2" charset="0"/>
              </a:rPr>
              <a:t>Faithfulness</a:t>
            </a:r>
            <a:r>
              <a:rPr kumimoji="0" lang="en-US" sz="4300" b="1" i="0" u="none" strike="noStrike" kern="1200" cap="none" spc="0" normalizeH="0" baseline="0" noProof="0" dirty="0">
                <a:ln>
                  <a:noFill/>
                </a:ln>
                <a:solidFill>
                  <a:schemeClr val="bg1"/>
                </a:solidFill>
                <a:effectLst/>
                <a:uLnTx/>
                <a:uFillTx/>
                <a:latin typeface="Alasassy Caps" pitchFamily="2" charset="0"/>
              </a:rPr>
              <a:t> is a demonstration of continual support to people. </a:t>
            </a:r>
          </a:p>
          <a:p>
            <a:pPr marL="1028700" lvl="1" indent="-571500" algn="ctr">
              <a:lnSpc>
                <a:spcPct val="90000"/>
              </a:lnSpc>
              <a:spcBef>
                <a:spcPts val="1000"/>
              </a:spcBef>
              <a:buFont typeface="Wingdings" panose="05000000000000000000" pitchFamily="2" charset="2"/>
              <a:buChar char="§"/>
              <a:defRPr/>
            </a:pPr>
            <a:r>
              <a:rPr kumimoji="0" lang="en-US" sz="4300" b="1" i="0" u="none" strike="noStrike" kern="1200" cap="none" spc="0" normalizeH="0" baseline="0" noProof="0" dirty="0">
                <a:ln>
                  <a:noFill/>
                </a:ln>
                <a:solidFill>
                  <a:schemeClr val="bg1"/>
                </a:solidFill>
                <a:effectLst/>
                <a:uLnTx/>
                <a:uFillTx/>
                <a:latin typeface="Alasassy Caps" pitchFamily="2" charset="0"/>
              </a:rPr>
              <a:t> </a:t>
            </a:r>
            <a:r>
              <a:rPr kumimoji="0" lang="en-US" sz="4300" b="1" i="0" u="none" strike="noStrike" kern="1200" cap="none" spc="0" normalizeH="0" baseline="0" noProof="0" dirty="0">
                <a:ln>
                  <a:noFill/>
                </a:ln>
                <a:solidFill>
                  <a:srgbClr val="FFC000"/>
                </a:solidFill>
                <a:effectLst/>
                <a:uLnTx/>
                <a:uFillTx/>
                <a:latin typeface="Alasassy Caps" pitchFamily="2" charset="0"/>
              </a:rPr>
              <a:t>Faithfulness</a:t>
            </a:r>
            <a:r>
              <a:rPr kumimoji="0" lang="en-US" sz="4300" b="1" i="0" u="none" strike="noStrike" kern="1200" cap="none" spc="0" normalizeH="0" baseline="0" noProof="0" dirty="0">
                <a:ln>
                  <a:noFill/>
                </a:ln>
                <a:solidFill>
                  <a:schemeClr val="bg1"/>
                </a:solidFill>
                <a:effectLst/>
                <a:uLnTx/>
                <a:uFillTx/>
                <a:latin typeface="Alasassy Caps" pitchFamily="2" charset="0"/>
              </a:rPr>
              <a:t> is an aptitude of gratitude.</a:t>
            </a:r>
            <a:endParaRPr lang="en-US" sz="4300" b="1" dirty="0">
              <a:solidFill>
                <a:schemeClr val="bg1"/>
              </a:solidFill>
              <a:latin typeface="Alasassy Caps" pitchFamily="2" charset="0"/>
            </a:endParaRPr>
          </a:p>
          <a:p>
            <a:pPr marL="457200" marR="0" lvl="0" indent="-457200" algn="ctr"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600" b="0" i="0" u="none" strike="noStrike" kern="1200" cap="none" spc="0" normalizeH="0" baseline="0" noProof="0" dirty="0">
              <a:ln>
                <a:noFill/>
              </a:ln>
              <a:solidFill>
                <a:schemeClr val="bg1"/>
              </a:solidFill>
              <a:effectLst/>
              <a:uLnTx/>
              <a:uFillTx/>
              <a:latin typeface="Aptos" panose="02110004020202020204"/>
              <a:ea typeface="+mn-ea"/>
              <a:cs typeface="+mn-cs"/>
            </a:endParaRPr>
          </a:p>
          <a:p>
            <a:pPr marR="0" lvl="0" algn="ctr" defTabSz="914400" rtl="0" eaLnBrk="1" fontAlgn="auto" latinLnBrk="0" hangingPunct="1">
              <a:lnSpc>
                <a:spcPct val="90000"/>
              </a:lnSpc>
              <a:spcBef>
                <a:spcPts val="1000"/>
              </a:spcBef>
              <a:spcAft>
                <a:spcPts val="0"/>
              </a:spcAft>
              <a:buClrTx/>
              <a:buSzTx/>
              <a:tabLst/>
              <a:defRPr/>
            </a:pPr>
            <a:endParaRPr kumimoji="0" lang="en-US" sz="2600" b="0" i="0" u="none" strike="noStrike" kern="1200" cap="none" spc="0" normalizeH="0" baseline="0" noProof="0" dirty="0">
              <a:ln>
                <a:noFill/>
              </a:ln>
              <a:solidFill>
                <a:schemeClr val="bg1"/>
              </a:solidFill>
              <a:effectLst/>
              <a:uLnTx/>
              <a:uFillTx/>
              <a:latin typeface="Aptos" panose="02110004020202020204"/>
              <a:ea typeface="+mn-ea"/>
              <a:cs typeface="+mn-cs"/>
            </a:endParaRPr>
          </a:p>
        </p:txBody>
      </p:sp>
      <p:sp>
        <p:nvSpPr>
          <p:cNvPr id="5" name="Pentagon 4">
            <a:extLst>
              <a:ext uri="{FF2B5EF4-FFF2-40B4-BE49-F238E27FC236}">
                <a16:creationId xmlns:a16="http://schemas.microsoft.com/office/drawing/2014/main" id="{51B5E426-6E4C-69FB-58C4-E01A2CE922CE}"/>
              </a:ext>
            </a:extLst>
          </p:cNvPr>
          <p:cNvSpPr/>
          <p:nvPr/>
        </p:nvSpPr>
        <p:spPr>
          <a:xfrm rot="10800000">
            <a:off x="77064" y="337700"/>
            <a:ext cx="11940019" cy="6520300"/>
          </a:xfrm>
          <a:prstGeom prst="pentagon">
            <a:avLst/>
          </a:prstGeom>
          <a:noFill/>
          <a:ln w="57150">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58305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ook with text on it&#10;&#10;Description automatically generated">
            <a:extLst>
              <a:ext uri="{FF2B5EF4-FFF2-40B4-BE49-F238E27FC236}">
                <a16:creationId xmlns:a16="http://schemas.microsoft.com/office/drawing/2014/main" id="{C42BE058-5067-4018-D6D7-F5546EC71FBF}"/>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Content Placeholder 5">
            <a:extLst>
              <a:ext uri="{FF2B5EF4-FFF2-40B4-BE49-F238E27FC236}">
                <a16:creationId xmlns:a16="http://schemas.microsoft.com/office/drawing/2014/main" id="{E9F249C4-FFA8-CB01-D6CA-A6A0406550D1}"/>
              </a:ext>
            </a:extLst>
          </p:cNvPr>
          <p:cNvSpPr>
            <a:spLocks noGrp="1"/>
          </p:cNvSpPr>
          <p:nvPr>
            <p:ph sz="half" idx="2"/>
          </p:nvPr>
        </p:nvSpPr>
        <p:spPr>
          <a:xfrm>
            <a:off x="6250567" y="576695"/>
            <a:ext cx="5845745" cy="6063096"/>
          </a:xfrm>
        </p:spPr>
        <p:txBody>
          <a:bodyPr>
            <a:normAutofit/>
          </a:bodyPr>
          <a:lstStyle/>
          <a:p>
            <a:pPr algn="ctr">
              <a:buFont typeface="Wingdings" panose="05000000000000000000" pitchFamily="2" charset="2"/>
              <a:buChar char="§"/>
            </a:pPr>
            <a:r>
              <a:rPr lang="en-US" sz="3800" b="1" dirty="0">
                <a:solidFill>
                  <a:schemeClr val="bg1"/>
                </a:solidFill>
                <a:latin typeface="Alasassy Caps" pitchFamily="2" charset="0"/>
              </a:rPr>
              <a:t> </a:t>
            </a:r>
            <a:r>
              <a:rPr lang="en-US" sz="3800" b="1" dirty="0">
                <a:solidFill>
                  <a:schemeClr val="accent1">
                    <a:lumMod val="60000"/>
                    <a:lumOff val="40000"/>
                  </a:schemeClr>
                </a:solidFill>
                <a:latin typeface="Alasassy Caps" pitchFamily="2" charset="0"/>
              </a:rPr>
              <a:t>Fearing</a:t>
            </a:r>
            <a:r>
              <a:rPr lang="en-US" sz="3800" b="1" dirty="0">
                <a:solidFill>
                  <a:schemeClr val="bg1"/>
                </a:solidFill>
                <a:latin typeface="Alasassy Caps" pitchFamily="2" charset="0"/>
              </a:rPr>
              <a:t> God leads to faithfulness and obedience to His commandments.</a:t>
            </a:r>
          </a:p>
          <a:p>
            <a:pPr algn="ctr">
              <a:buFont typeface="Wingdings" panose="05000000000000000000" pitchFamily="2" charset="2"/>
              <a:buChar char="§"/>
            </a:pPr>
            <a:r>
              <a:rPr lang="en-US" sz="3800" b="1" dirty="0">
                <a:solidFill>
                  <a:schemeClr val="bg1"/>
                </a:solidFill>
                <a:latin typeface="Alasassy Caps" pitchFamily="2" charset="0"/>
              </a:rPr>
              <a:t>Fearing God leads a </a:t>
            </a:r>
            <a:r>
              <a:rPr lang="en-US" sz="3800" b="1" dirty="0">
                <a:solidFill>
                  <a:schemeClr val="accent1">
                    <a:lumMod val="60000"/>
                    <a:lumOff val="40000"/>
                  </a:schemeClr>
                </a:solidFill>
                <a:latin typeface="Alasassy Caps" pitchFamily="2" charset="0"/>
              </a:rPr>
              <a:t>faithful</a:t>
            </a:r>
            <a:r>
              <a:rPr lang="en-US" sz="3800" b="1" dirty="0">
                <a:solidFill>
                  <a:schemeClr val="bg1"/>
                </a:solidFill>
                <a:latin typeface="Alasassy Caps" pitchFamily="2" charset="0"/>
              </a:rPr>
              <a:t> and wise lifestyle.</a:t>
            </a:r>
          </a:p>
          <a:p>
            <a:pPr algn="ctr">
              <a:buFont typeface="Wingdings" panose="05000000000000000000" pitchFamily="2" charset="2"/>
              <a:buChar char="§"/>
            </a:pPr>
            <a:r>
              <a:rPr lang="en-US" sz="3800" b="1" dirty="0">
                <a:solidFill>
                  <a:schemeClr val="bg1"/>
                </a:solidFill>
                <a:latin typeface="Alasassy Caps" pitchFamily="2" charset="0"/>
              </a:rPr>
              <a:t> Fearing God can </a:t>
            </a:r>
            <a:r>
              <a:rPr lang="en-US" sz="3800" b="1" dirty="0">
                <a:solidFill>
                  <a:schemeClr val="accent1">
                    <a:lumMod val="60000"/>
                    <a:lumOff val="40000"/>
                  </a:schemeClr>
                </a:solidFill>
                <a:latin typeface="Alasassy Caps" pitchFamily="2" charset="0"/>
              </a:rPr>
              <a:t>keep</a:t>
            </a:r>
            <a:r>
              <a:rPr lang="en-US" sz="3800" b="1" dirty="0">
                <a:solidFill>
                  <a:schemeClr val="bg1"/>
                </a:solidFill>
                <a:latin typeface="Alasassy Caps" pitchFamily="2" charset="0"/>
              </a:rPr>
              <a:t> us from following foolish impulses.</a:t>
            </a:r>
          </a:p>
          <a:p>
            <a:pPr algn="ctr">
              <a:buFont typeface="Wingdings" panose="05000000000000000000" pitchFamily="2" charset="2"/>
              <a:buChar char="§"/>
            </a:pPr>
            <a:r>
              <a:rPr lang="en-US" sz="3800" b="1" dirty="0">
                <a:solidFill>
                  <a:schemeClr val="bg1"/>
                </a:solidFill>
                <a:latin typeface="Alasassy Caps" pitchFamily="2" charset="0"/>
              </a:rPr>
              <a:t>Fearing God can help us make wise choices and </a:t>
            </a:r>
            <a:r>
              <a:rPr lang="en-US" sz="3800" b="1" dirty="0">
                <a:solidFill>
                  <a:schemeClr val="accent1">
                    <a:lumMod val="60000"/>
                    <a:lumOff val="40000"/>
                  </a:schemeClr>
                </a:solidFill>
                <a:latin typeface="Alasassy Caps" pitchFamily="2" charset="0"/>
              </a:rPr>
              <a:t>avoid</a:t>
            </a:r>
            <a:r>
              <a:rPr lang="en-US" sz="3800" b="1" dirty="0">
                <a:solidFill>
                  <a:schemeClr val="bg1"/>
                </a:solidFill>
                <a:latin typeface="Alasassy Caps" pitchFamily="2" charset="0"/>
              </a:rPr>
              <a:t> poor decisions.</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dirty="0"/>
          </a:p>
        </p:txBody>
      </p:sp>
      <p:cxnSp>
        <p:nvCxnSpPr>
          <p:cNvPr id="8" name="Straight Connector 7">
            <a:extLst>
              <a:ext uri="{FF2B5EF4-FFF2-40B4-BE49-F238E27FC236}">
                <a16:creationId xmlns:a16="http://schemas.microsoft.com/office/drawing/2014/main" id="{886049F3-4934-B456-53A7-0EFE6481443D}"/>
              </a:ext>
            </a:extLst>
          </p:cNvPr>
          <p:cNvCxnSpPr>
            <a:cxnSpLocks/>
          </p:cNvCxnSpPr>
          <p:nvPr/>
        </p:nvCxnSpPr>
        <p:spPr>
          <a:xfrm>
            <a:off x="6037120" y="1418359"/>
            <a:ext cx="0" cy="3377046"/>
          </a:xfrm>
          <a:prstGeom prst="line">
            <a:avLst/>
          </a:prstGeom>
          <a:ln>
            <a:solidFill>
              <a:schemeClr val="accent1">
                <a:lumMod val="40000"/>
                <a:lumOff val="60000"/>
              </a:schemeClr>
            </a:solidFill>
          </a:ln>
        </p:spPr>
        <p:style>
          <a:lnRef idx="3">
            <a:schemeClr val="accent2"/>
          </a:lnRef>
          <a:fillRef idx="0">
            <a:schemeClr val="accent2"/>
          </a:fillRef>
          <a:effectRef idx="2">
            <a:schemeClr val="accent2"/>
          </a:effectRef>
          <a:fontRef idx="minor">
            <a:schemeClr val="tx1"/>
          </a:fontRef>
        </p:style>
      </p:cxnSp>
      <p:sp>
        <p:nvSpPr>
          <p:cNvPr id="4" name="Content Placeholder 3">
            <a:extLst>
              <a:ext uri="{FF2B5EF4-FFF2-40B4-BE49-F238E27FC236}">
                <a16:creationId xmlns:a16="http://schemas.microsoft.com/office/drawing/2014/main" id="{A3BAA308-A754-4379-1F09-4B8F1708ACD3}"/>
              </a:ext>
            </a:extLst>
          </p:cNvPr>
          <p:cNvSpPr>
            <a:spLocks noGrp="1"/>
          </p:cNvSpPr>
          <p:nvPr>
            <p:ph sz="half" idx="1"/>
          </p:nvPr>
        </p:nvSpPr>
        <p:spPr>
          <a:xfrm>
            <a:off x="95686" y="446808"/>
            <a:ext cx="5845749" cy="6192983"/>
          </a:xfrm>
        </p:spPr>
        <p:txBody>
          <a:bodyPr/>
          <a:lstStyle/>
          <a:p>
            <a:pPr marL="0" indent="0" algn="ctr">
              <a:buNone/>
            </a:pPr>
            <a:r>
              <a:rPr lang="en-US" sz="5000" b="1" dirty="0">
                <a:solidFill>
                  <a:schemeClr val="bg1"/>
                </a:solidFill>
                <a:latin typeface="Alasassy Caps" pitchFamily="2" charset="0"/>
              </a:rPr>
              <a:t>“Only </a:t>
            </a:r>
            <a:r>
              <a:rPr lang="en-US" sz="5000" b="1" dirty="0">
                <a:solidFill>
                  <a:schemeClr val="accent4">
                    <a:lumMod val="60000"/>
                    <a:lumOff val="40000"/>
                  </a:schemeClr>
                </a:solidFill>
                <a:latin typeface="Alasassy Caps" pitchFamily="2" charset="0"/>
              </a:rPr>
              <a:t>fear</a:t>
            </a:r>
            <a:r>
              <a:rPr lang="en-US" sz="5000" b="1" dirty="0">
                <a:solidFill>
                  <a:schemeClr val="bg1"/>
                </a:solidFill>
                <a:latin typeface="Alasassy Caps" pitchFamily="2" charset="0"/>
              </a:rPr>
              <a:t> the Lord and serve him in truth with all your heart: for consider how great things he hath done for you.”</a:t>
            </a:r>
          </a:p>
          <a:p>
            <a:pPr marL="0" indent="0" algn="ctr">
              <a:buNone/>
            </a:pPr>
            <a:r>
              <a:rPr lang="en-US" sz="4800" b="1" dirty="0">
                <a:solidFill>
                  <a:schemeClr val="bg1"/>
                </a:solidFill>
                <a:latin typeface="Alasassy Caps" pitchFamily="2" charset="0"/>
              </a:rPr>
              <a:t>        </a:t>
            </a:r>
            <a:r>
              <a:rPr lang="en-US" sz="4200" b="1" dirty="0">
                <a:solidFill>
                  <a:schemeClr val="accent1">
                    <a:lumMod val="40000"/>
                    <a:lumOff val="60000"/>
                  </a:schemeClr>
                </a:solidFill>
                <a:latin typeface="Alasassy Caps" pitchFamily="2" charset="0"/>
              </a:rPr>
              <a:t>-1 Samuel 12:24</a:t>
            </a:r>
            <a:r>
              <a:rPr lang="en-US" sz="3200" b="1" dirty="0">
                <a:solidFill>
                  <a:schemeClr val="accent1">
                    <a:lumMod val="40000"/>
                    <a:lumOff val="60000"/>
                  </a:schemeClr>
                </a:solidFill>
                <a:latin typeface="Alasassy Caps" pitchFamily="2" charset="0"/>
              </a:rPr>
              <a:t>(KJ21)</a:t>
            </a:r>
          </a:p>
          <a:p>
            <a:pPr marL="0" indent="0">
              <a:buNone/>
            </a:pPr>
            <a:endParaRPr lang="en-US" dirty="0"/>
          </a:p>
        </p:txBody>
      </p:sp>
    </p:spTree>
    <p:extLst>
      <p:ext uri="{BB962C8B-B14F-4D97-AF65-F5344CB8AC3E}">
        <p14:creationId xmlns:p14="http://schemas.microsoft.com/office/powerpoint/2010/main" val="16399497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rock&#10;&#10;Description automatically generated">
            <a:extLst>
              <a:ext uri="{FF2B5EF4-FFF2-40B4-BE49-F238E27FC236}">
                <a16:creationId xmlns:a16="http://schemas.microsoft.com/office/drawing/2014/main" id="{DF104A8E-1BE7-ED72-2772-2A4F9AB5420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descr="A book with text on it&#10;&#10;Description automatically generated">
            <a:extLst>
              <a:ext uri="{FF2B5EF4-FFF2-40B4-BE49-F238E27FC236}">
                <a16:creationId xmlns:a16="http://schemas.microsoft.com/office/drawing/2014/main" id="{BC22A5D7-0179-590D-0225-622CB6D71C98}"/>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Content Placeholder 6">
            <a:extLst>
              <a:ext uri="{FF2B5EF4-FFF2-40B4-BE49-F238E27FC236}">
                <a16:creationId xmlns:a16="http://schemas.microsoft.com/office/drawing/2014/main" id="{1A740D24-F229-25CF-4808-7D64F705B780}"/>
              </a:ext>
            </a:extLst>
          </p:cNvPr>
          <p:cNvSpPr>
            <a:spLocks noGrp="1"/>
          </p:cNvSpPr>
          <p:nvPr>
            <p:ph sz="half" idx="1"/>
          </p:nvPr>
        </p:nvSpPr>
        <p:spPr>
          <a:xfrm>
            <a:off x="117764" y="1262495"/>
            <a:ext cx="11956472" cy="2208069"/>
          </a:xfrm>
        </p:spPr>
        <p:txBody>
          <a:bodyPr>
            <a:normAutofit/>
          </a:bodyPr>
          <a:lstStyle/>
          <a:p>
            <a:pPr marL="0" indent="0" algn="ctr">
              <a:buNone/>
            </a:pPr>
            <a:r>
              <a:rPr lang="en-US" sz="5000" b="1" dirty="0">
                <a:solidFill>
                  <a:schemeClr val="bg1"/>
                </a:solidFill>
                <a:latin typeface="Alasassy Caps" pitchFamily="2" charset="0"/>
              </a:rPr>
              <a:t>“</a:t>
            </a:r>
            <a:r>
              <a:rPr lang="en-US" sz="4000" b="1" dirty="0">
                <a:solidFill>
                  <a:schemeClr val="bg1"/>
                </a:solidFill>
                <a:latin typeface="Alasassy Caps" pitchFamily="2" charset="0"/>
              </a:rPr>
              <a:t>Now faith is the substance of things hoped for, the evidence of things not seen.”</a:t>
            </a:r>
          </a:p>
          <a:p>
            <a:pPr marL="0" indent="0" algn="ctr">
              <a:buNone/>
            </a:pPr>
            <a:r>
              <a:rPr lang="en-US" sz="4000" b="1" dirty="0">
                <a:solidFill>
                  <a:schemeClr val="bg1"/>
                </a:solidFill>
                <a:latin typeface="Alasassy Caps" pitchFamily="2" charset="0"/>
              </a:rPr>
              <a:t>                                     </a:t>
            </a:r>
            <a:r>
              <a:rPr lang="en-US" sz="4000" b="1" dirty="0">
                <a:solidFill>
                  <a:schemeClr val="accent6">
                    <a:lumMod val="60000"/>
                    <a:lumOff val="40000"/>
                  </a:schemeClr>
                </a:solidFill>
                <a:latin typeface="Alasassy Caps" pitchFamily="2" charset="0"/>
              </a:rPr>
              <a:t>-Hebrews 11:1</a:t>
            </a:r>
            <a:r>
              <a:rPr lang="en-US" b="1" dirty="0">
                <a:solidFill>
                  <a:schemeClr val="accent6">
                    <a:lumMod val="60000"/>
                    <a:lumOff val="40000"/>
                  </a:schemeClr>
                </a:solidFill>
                <a:latin typeface="Alasassy Caps" pitchFamily="2" charset="0"/>
              </a:rPr>
              <a:t>(NKJV)</a:t>
            </a:r>
          </a:p>
        </p:txBody>
      </p:sp>
      <p:sp>
        <p:nvSpPr>
          <p:cNvPr id="8" name="Content Placeholder 7">
            <a:extLst>
              <a:ext uri="{FF2B5EF4-FFF2-40B4-BE49-F238E27FC236}">
                <a16:creationId xmlns:a16="http://schemas.microsoft.com/office/drawing/2014/main" id="{AA01F448-3EC7-1DF5-7420-7FFD2B30655C}"/>
              </a:ext>
            </a:extLst>
          </p:cNvPr>
          <p:cNvSpPr>
            <a:spLocks noGrp="1"/>
          </p:cNvSpPr>
          <p:nvPr>
            <p:ph sz="half" idx="2"/>
          </p:nvPr>
        </p:nvSpPr>
        <p:spPr>
          <a:xfrm>
            <a:off x="159327" y="3769303"/>
            <a:ext cx="11810999" cy="1646959"/>
          </a:xfrm>
        </p:spPr>
        <p:txBody>
          <a:bodyPr>
            <a:normAutofit/>
          </a:bodyPr>
          <a:lstStyle/>
          <a:p>
            <a:pPr marL="0" marR="0" lvl="0" indent="0" algn="ctr" defTabSz="914400" rtl="0" eaLnBrk="1" fontAlgn="auto" latinLnBrk="0" hangingPunct="1">
              <a:lnSpc>
                <a:spcPct val="90000"/>
              </a:lnSpc>
              <a:spcBef>
                <a:spcPts val="1000"/>
              </a:spcBef>
              <a:spcAft>
                <a:spcPts val="0"/>
              </a:spcAft>
              <a:buClrTx/>
              <a:buSzTx/>
              <a:buNone/>
              <a:tabLst/>
              <a:defRPr/>
            </a:pPr>
            <a:r>
              <a:rPr kumimoji="0" lang="en-US" sz="4500" b="1" u="none" strike="noStrike" kern="1200" cap="none" spc="0" normalizeH="0" baseline="0" noProof="0" dirty="0">
                <a:ln>
                  <a:noFill/>
                </a:ln>
                <a:solidFill>
                  <a:schemeClr val="bg1"/>
                </a:solidFill>
                <a:effectLst/>
                <a:uLnTx/>
                <a:uFillTx/>
                <a:latin typeface="Alasassy Caps" pitchFamily="2" charset="0"/>
              </a:rPr>
              <a:t>Faith is shifting the focus from the fear of </a:t>
            </a:r>
            <a:r>
              <a:rPr kumimoji="0" lang="en-US" sz="4500" b="1" u="none" strike="noStrike" kern="1200" cap="none" spc="0" normalizeH="0" baseline="0" noProof="0" dirty="0">
                <a:ln>
                  <a:noFill/>
                </a:ln>
                <a:solidFill>
                  <a:schemeClr val="accent3"/>
                </a:solidFill>
                <a:effectLst/>
                <a:uLnTx/>
                <a:uFillTx/>
                <a:latin typeface="Alasassy Caps" pitchFamily="2" charset="0"/>
              </a:rPr>
              <a:t>“what if” </a:t>
            </a:r>
            <a:r>
              <a:rPr kumimoji="0" lang="en-US" sz="4500" b="1" u="none" strike="noStrike" kern="1200" cap="none" spc="0" normalizeH="0" baseline="0" noProof="0" dirty="0">
                <a:ln>
                  <a:noFill/>
                </a:ln>
                <a:solidFill>
                  <a:schemeClr val="bg1"/>
                </a:solidFill>
                <a:effectLst/>
                <a:uLnTx/>
                <a:uFillTx/>
                <a:latin typeface="Alasassy Caps" pitchFamily="2" charset="0"/>
              </a:rPr>
              <a:t>to the faithfulness of  </a:t>
            </a:r>
            <a:r>
              <a:rPr kumimoji="0" lang="en-US" sz="4500" b="1" u="none" strike="noStrike" kern="1200" cap="none" spc="0" normalizeH="0" baseline="0" noProof="0" dirty="0">
                <a:ln>
                  <a:noFill/>
                </a:ln>
                <a:solidFill>
                  <a:schemeClr val="accent3"/>
                </a:solidFill>
                <a:effectLst/>
                <a:uLnTx/>
                <a:uFillTx/>
                <a:latin typeface="Alasassy Caps" pitchFamily="2" charset="0"/>
              </a:rPr>
              <a:t>“Even if”.</a:t>
            </a:r>
          </a:p>
          <a:p>
            <a:pPr marL="0" indent="0">
              <a:buNone/>
            </a:pPr>
            <a:endParaRPr lang="en-US" dirty="0"/>
          </a:p>
        </p:txBody>
      </p:sp>
      <p:sp>
        <p:nvSpPr>
          <p:cNvPr id="2" name="Rectangle 1">
            <a:extLst>
              <a:ext uri="{FF2B5EF4-FFF2-40B4-BE49-F238E27FC236}">
                <a16:creationId xmlns:a16="http://schemas.microsoft.com/office/drawing/2014/main" id="{F5D3B2B6-9535-B8F7-D3D8-858FDE01DD0B}"/>
              </a:ext>
            </a:extLst>
          </p:cNvPr>
          <p:cNvSpPr/>
          <p:nvPr/>
        </p:nvSpPr>
        <p:spPr>
          <a:xfrm>
            <a:off x="171450" y="140276"/>
            <a:ext cx="11861223" cy="6587837"/>
          </a:xfrm>
          <a:prstGeom prst="rect">
            <a:avLst/>
          </a:prstGeom>
          <a:noFill/>
          <a:ln w="57150">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167504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een background with white text&#10;&#10;Description automatically generated">
            <a:extLst>
              <a:ext uri="{FF2B5EF4-FFF2-40B4-BE49-F238E27FC236}">
                <a16:creationId xmlns:a16="http://schemas.microsoft.com/office/drawing/2014/main" id="{39BACA0B-003E-5CF4-5763-029FF9B7412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descr="A book and a cup of coffee&#10;&#10;Description automatically generated">
            <a:extLst>
              <a:ext uri="{FF2B5EF4-FFF2-40B4-BE49-F238E27FC236}">
                <a16:creationId xmlns:a16="http://schemas.microsoft.com/office/drawing/2014/main" id="{F40EF7F6-A4DC-9FBE-3F8B-06A7DEB63D54}"/>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Oval 5">
            <a:extLst>
              <a:ext uri="{FF2B5EF4-FFF2-40B4-BE49-F238E27FC236}">
                <a16:creationId xmlns:a16="http://schemas.microsoft.com/office/drawing/2014/main" id="{172C40D8-39F4-3B0E-CBB8-95E711F499A3}"/>
              </a:ext>
            </a:extLst>
          </p:cNvPr>
          <p:cNvSpPr/>
          <p:nvPr/>
        </p:nvSpPr>
        <p:spPr>
          <a:xfrm>
            <a:off x="238990" y="1854777"/>
            <a:ext cx="11544300" cy="3803073"/>
          </a:xfrm>
          <a:custGeom>
            <a:avLst/>
            <a:gdLst>
              <a:gd name="connsiteX0" fmla="*/ 0 w 11544300"/>
              <a:gd name="connsiteY0" fmla="*/ 1901537 h 3803073"/>
              <a:gd name="connsiteX1" fmla="*/ 5772150 w 11544300"/>
              <a:gd name="connsiteY1" fmla="*/ 0 h 3803073"/>
              <a:gd name="connsiteX2" fmla="*/ 11544300 w 11544300"/>
              <a:gd name="connsiteY2" fmla="*/ 1901537 h 3803073"/>
              <a:gd name="connsiteX3" fmla="*/ 5772150 w 11544300"/>
              <a:gd name="connsiteY3" fmla="*/ 3803074 h 3803073"/>
              <a:gd name="connsiteX4" fmla="*/ 0 w 11544300"/>
              <a:gd name="connsiteY4" fmla="*/ 1901537 h 3803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44300" h="3803073" extrusionOk="0">
                <a:moveTo>
                  <a:pt x="0" y="1901537"/>
                </a:moveTo>
                <a:cubicBezTo>
                  <a:pt x="-443127" y="330260"/>
                  <a:pt x="2699875" y="-41969"/>
                  <a:pt x="5772150" y="0"/>
                </a:cubicBezTo>
                <a:cubicBezTo>
                  <a:pt x="8849549" y="62069"/>
                  <a:pt x="11815271" y="770489"/>
                  <a:pt x="11544300" y="1901537"/>
                </a:cubicBezTo>
                <a:cubicBezTo>
                  <a:pt x="11319994" y="2504518"/>
                  <a:pt x="8767681" y="4401561"/>
                  <a:pt x="5772150" y="3803074"/>
                </a:cubicBezTo>
                <a:cubicBezTo>
                  <a:pt x="2725204" y="3608666"/>
                  <a:pt x="165369" y="2938118"/>
                  <a:pt x="0" y="1901537"/>
                </a:cubicBezTo>
                <a:close/>
              </a:path>
            </a:pathLst>
          </a:custGeom>
          <a:noFill/>
          <a:ln w="28575">
            <a:solidFill>
              <a:schemeClr val="bg1"/>
            </a:solidFill>
            <a:extLst>
              <a:ext uri="{C807C97D-BFC1-408E-A445-0C87EB9F89A2}">
                <ask:lineSketchStyleProps xmlns:ask="http://schemas.microsoft.com/office/drawing/2018/sketchyshapes" sd="879248734">
                  <a:prstGeom prst="ellipse">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0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Algerian" panose="04020705040A02060702" pitchFamily="82" charset="0"/>
              </a:rPr>
              <a:t>Faith Leads to Faithfulness!</a:t>
            </a:r>
          </a:p>
        </p:txBody>
      </p:sp>
      <p:sp>
        <p:nvSpPr>
          <p:cNvPr id="2" name="Oval 1">
            <a:extLst>
              <a:ext uri="{FF2B5EF4-FFF2-40B4-BE49-F238E27FC236}">
                <a16:creationId xmlns:a16="http://schemas.microsoft.com/office/drawing/2014/main" id="{58EA2C07-BD8A-4A81-EDDC-E267FD0D4A88}"/>
              </a:ext>
            </a:extLst>
          </p:cNvPr>
          <p:cNvSpPr/>
          <p:nvPr/>
        </p:nvSpPr>
        <p:spPr>
          <a:xfrm>
            <a:off x="2078558" y="850928"/>
            <a:ext cx="1911927" cy="1480705"/>
          </a:xfrm>
          <a:custGeom>
            <a:avLst/>
            <a:gdLst>
              <a:gd name="connsiteX0" fmla="*/ 0 w 1911927"/>
              <a:gd name="connsiteY0" fmla="*/ 740353 h 1480705"/>
              <a:gd name="connsiteX1" fmla="*/ 955964 w 1911927"/>
              <a:gd name="connsiteY1" fmla="*/ 0 h 1480705"/>
              <a:gd name="connsiteX2" fmla="*/ 1911928 w 1911927"/>
              <a:gd name="connsiteY2" fmla="*/ 740353 h 1480705"/>
              <a:gd name="connsiteX3" fmla="*/ 955964 w 1911927"/>
              <a:gd name="connsiteY3" fmla="*/ 1480706 h 1480705"/>
              <a:gd name="connsiteX4" fmla="*/ 0 w 1911927"/>
              <a:gd name="connsiteY4" fmla="*/ 740353 h 14807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1927" h="1480705" extrusionOk="0">
                <a:moveTo>
                  <a:pt x="0" y="740353"/>
                </a:moveTo>
                <a:cubicBezTo>
                  <a:pt x="55165" y="250272"/>
                  <a:pt x="474651" y="73123"/>
                  <a:pt x="955964" y="0"/>
                </a:cubicBezTo>
                <a:cubicBezTo>
                  <a:pt x="1446478" y="-104243"/>
                  <a:pt x="1952999" y="356034"/>
                  <a:pt x="1911928" y="740353"/>
                </a:cubicBezTo>
                <a:cubicBezTo>
                  <a:pt x="1901298" y="1033238"/>
                  <a:pt x="1421381" y="1508878"/>
                  <a:pt x="955964" y="1480706"/>
                </a:cubicBezTo>
                <a:cubicBezTo>
                  <a:pt x="425047" y="1466538"/>
                  <a:pt x="7963" y="1160721"/>
                  <a:pt x="0" y="740353"/>
                </a:cubicBezTo>
                <a:close/>
              </a:path>
            </a:pathLst>
          </a:custGeom>
          <a:noFill/>
          <a:ln>
            <a:solidFill>
              <a:schemeClr val="bg1"/>
            </a:solidFill>
            <a:extLst>
              <a:ext uri="{C807C97D-BFC1-408E-A445-0C87EB9F89A2}">
                <ask:lineSketchStyleProps xmlns:ask="http://schemas.microsoft.com/office/drawing/2018/sketchyshapes" sd="1617256088">
                  <a:prstGeom prst="ellipse">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Oval 3">
            <a:extLst>
              <a:ext uri="{FF2B5EF4-FFF2-40B4-BE49-F238E27FC236}">
                <a16:creationId xmlns:a16="http://schemas.microsoft.com/office/drawing/2014/main" id="{0D23FE52-BF37-AF59-3236-72816F936565}"/>
              </a:ext>
            </a:extLst>
          </p:cNvPr>
          <p:cNvSpPr/>
          <p:nvPr/>
        </p:nvSpPr>
        <p:spPr>
          <a:xfrm>
            <a:off x="3373979" y="5652829"/>
            <a:ext cx="975014" cy="662421"/>
          </a:xfrm>
          <a:custGeom>
            <a:avLst/>
            <a:gdLst>
              <a:gd name="connsiteX0" fmla="*/ 0 w 975014"/>
              <a:gd name="connsiteY0" fmla="*/ 331211 h 662421"/>
              <a:gd name="connsiteX1" fmla="*/ 487507 w 975014"/>
              <a:gd name="connsiteY1" fmla="*/ 0 h 662421"/>
              <a:gd name="connsiteX2" fmla="*/ 975014 w 975014"/>
              <a:gd name="connsiteY2" fmla="*/ 331211 h 662421"/>
              <a:gd name="connsiteX3" fmla="*/ 487507 w 975014"/>
              <a:gd name="connsiteY3" fmla="*/ 662422 h 662421"/>
              <a:gd name="connsiteX4" fmla="*/ 0 w 975014"/>
              <a:gd name="connsiteY4" fmla="*/ 331211 h 6624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5014" h="662421" extrusionOk="0">
                <a:moveTo>
                  <a:pt x="0" y="331211"/>
                </a:moveTo>
                <a:cubicBezTo>
                  <a:pt x="36641" y="94358"/>
                  <a:pt x="236543" y="28652"/>
                  <a:pt x="487507" y="0"/>
                </a:cubicBezTo>
                <a:cubicBezTo>
                  <a:pt x="746118" y="-29595"/>
                  <a:pt x="1003535" y="165348"/>
                  <a:pt x="975014" y="331211"/>
                </a:cubicBezTo>
                <a:cubicBezTo>
                  <a:pt x="973575" y="498431"/>
                  <a:pt x="727241" y="675713"/>
                  <a:pt x="487507" y="662422"/>
                </a:cubicBezTo>
                <a:cubicBezTo>
                  <a:pt x="209491" y="620331"/>
                  <a:pt x="18798" y="541241"/>
                  <a:pt x="0" y="331211"/>
                </a:cubicBezTo>
                <a:close/>
              </a:path>
            </a:pathLst>
          </a:custGeom>
          <a:noFill/>
          <a:ln>
            <a:solidFill>
              <a:schemeClr val="bg1"/>
            </a:solidFill>
            <a:extLst>
              <a:ext uri="{C807C97D-BFC1-408E-A445-0C87EB9F89A2}">
                <ask:lineSketchStyleProps xmlns:ask="http://schemas.microsoft.com/office/drawing/2018/sketchyshapes" sd="1617256088">
                  <a:prstGeom prst="ellipse">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Oval 6">
            <a:extLst>
              <a:ext uri="{FF2B5EF4-FFF2-40B4-BE49-F238E27FC236}">
                <a16:creationId xmlns:a16="http://schemas.microsoft.com/office/drawing/2014/main" id="{4C8C35C6-D40E-DDD2-2ABE-D6250E1B26A1}"/>
              </a:ext>
            </a:extLst>
          </p:cNvPr>
          <p:cNvSpPr/>
          <p:nvPr/>
        </p:nvSpPr>
        <p:spPr>
          <a:xfrm rot="17439104">
            <a:off x="1347275" y="3953100"/>
            <a:ext cx="1654443" cy="3150523"/>
          </a:xfrm>
          <a:custGeom>
            <a:avLst/>
            <a:gdLst>
              <a:gd name="connsiteX0" fmla="*/ 0 w 1654443"/>
              <a:gd name="connsiteY0" fmla="*/ 1575262 h 3150523"/>
              <a:gd name="connsiteX1" fmla="*/ 827222 w 1654443"/>
              <a:gd name="connsiteY1" fmla="*/ 0 h 3150523"/>
              <a:gd name="connsiteX2" fmla="*/ 1654444 w 1654443"/>
              <a:gd name="connsiteY2" fmla="*/ 1575262 h 3150523"/>
              <a:gd name="connsiteX3" fmla="*/ 827222 w 1654443"/>
              <a:gd name="connsiteY3" fmla="*/ 3150524 h 3150523"/>
              <a:gd name="connsiteX4" fmla="*/ 0 w 1654443"/>
              <a:gd name="connsiteY4" fmla="*/ 1575262 h 31505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4443" h="3150523" extrusionOk="0">
                <a:moveTo>
                  <a:pt x="0" y="1575262"/>
                </a:moveTo>
                <a:cubicBezTo>
                  <a:pt x="61045" y="615421"/>
                  <a:pt x="439428" y="108259"/>
                  <a:pt x="827222" y="0"/>
                </a:cubicBezTo>
                <a:cubicBezTo>
                  <a:pt x="1236921" y="-131279"/>
                  <a:pt x="1849904" y="822184"/>
                  <a:pt x="1654444" y="1575262"/>
                </a:cubicBezTo>
                <a:cubicBezTo>
                  <a:pt x="1648641" y="2381933"/>
                  <a:pt x="1177449" y="3198553"/>
                  <a:pt x="827222" y="3150524"/>
                </a:cubicBezTo>
                <a:cubicBezTo>
                  <a:pt x="349255" y="3049268"/>
                  <a:pt x="113495" y="2608917"/>
                  <a:pt x="0" y="1575262"/>
                </a:cubicBezTo>
                <a:close/>
              </a:path>
            </a:pathLst>
          </a:custGeom>
          <a:noFill/>
          <a:ln>
            <a:solidFill>
              <a:schemeClr val="bg1"/>
            </a:solidFill>
            <a:extLst>
              <a:ext uri="{C807C97D-BFC1-408E-A445-0C87EB9F89A2}">
                <ask:lineSketchStyleProps xmlns:ask="http://schemas.microsoft.com/office/drawing/2018/sketchyshapes" sd="1617256088">
                  <a:prstGeom prst="ellipse">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val 7">
            <a:extLst>
              <a:ext uri="{FF2B5EF4-FFF2-40B4-BE49-F238E27FC236}">
                <a16:creationId xmlns:a16="http://schemas.microsoft.com/office/drawing/2014/main" id="{EA294C70-F3BB-8290-4B57-C384900A4751}"/>
              </a:ext>
            </a:extLst>
          </p:cNvPr>
          <p:cNvSpPr/>
          <p:nvPr/>
        </p:nvSpPr>
        <p:spPr>
          <a:xfrm rot="988998">
            <a:off x="9023417" y="4935506"/>
            <a:ext cx="2524344" cy="1356016"/>
          </a:xfrm>
          <a:custGeom>
            <a:avLst/>
            <a:gdLst>
              <a:gd name="connsiteX0" fmla="*/ 0 w 2524344"/>
              <a:gd name="connsiteY0" fmla="*/ 678008 h 1356016"/>
              <a:gd name="connsiteX1" fmla="*/ 1262172 w 2524344"/>
              <a:gd name="connsiteY1" fmla="*/ 0 h 1356016"/>
              <a:gd name="connsiteX2" fmla="*/ 2524344 w 2524344"/>
              <a:gd name="connsiteY2" fmla="*/ 678008 h 1356016"/>
              <a:gd name="connsiteX3" fmla="*/ 1262172 w 2524344"/>
              <a:gd name="connsiteY3" fmla="*/ 1356016 h 1356016"/>
              <a:gd name="connsiteX4" fmla="*/ 0 w 2524344"/>
              <a:gd name="connsiteY4" fmla="*/ 678008 h 13560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4344" h="1356016" extrusionOk="0">
                <a:moveTo>
                  <a:pt x="0" y="678008"/>
                </a:moveTo>
                <a:cubicBezTo>
                  <a:pt x="70110" y="200364"/>
                  <a:pt x="611490" y="72723"/>
                  <a:pt x="1262172" y="0"/>
                </a:cubicBezTo>
                <a:cubicBezTo>
                  <a:pt x="1935219" y="-66892"/>
                  <a:pt x="2540071" y="312962"/>
                  <a:pt x="2524344" y="678008"/>
                </a:cubicBezTo>
                <a:cubicBezTo>
                  <a:pt x="2508166" y="875927"/>
                  <a:pt x="1843051" y="1408353"/>
                  <a:pt x="1262172" y="1356016"/>
                </a:cubicBezTo>
                <a:cubicBezTo>
                  <a:pt x="549401" y="1280723"/>
                  <a:pt x="14137" y="1072846"/>
                  <a:pt x="0" y="678008"/>
                </a:cubicBezTo>
                <a:close/>
              </a:path>
            </a:pathLst>
          </a:custGeom>
          <a:noFill/>
          <a:ln>
            <a:solidFill>
              <a:schemeClr val="bg1"/>
            </a:solidFill>
            <a:extLst>
              <a:ext uri="{C807C97D-BFC1-408E-A445-0C87EB9F89A2}">
                <ask:lineSketchStyleProps xmlns:ask="http://schemas.microsoft.com/office/drawing/2018/sketchyshapes" sd="1617256088">
                  <a:prstGeom prst="ellipse">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35CC2460-20B7-69A0-5C92-9E7DC9E04586}"/>
              </a:ext>
            </a:extLst>
          </p:cNvPr>
          <p:cNvSpPr/>
          <p:nvPr/>
        </p:nvSpPr>
        <p:spPr>
          <a:xfrm>
            <a:off x="7980971" y="654627"/>
            <a:ext cx="3957430" cy="1873309"/>
          </a:xfrm>
          <a:custGeom>
            <a:avLst/>
            <a:gdLst>
              <a:gd name="connsiteX0" fmla="*/ 0 w 3957430"/>
              <a:gd name="connsiteY0" fmla="*/ 936655 h 1873309"/>
              <a:gd name="connsiteX1" fmla="*/ 1978715 w 3957430"/>
              <a:gd name="connsiteY1" fmla="*/ 0 h 1873309"/>
              <a:gd name="connsiteX2" fmla="*/ 3957430 w 3957430"/>
              <a:gd name="connsiteY2" fmla="*/ 936655 h 1873309"/>
              <a:gd name="connsiteX3" fmla="*/ 1978715 w 3957430"/>
              <a:gd name="connsiteY3" fmla="*/ 1873310 h 1873309"/>
              <a:gd name="connsiteX4" fmla="*/ 0 w 3957430"/>
              <a:gd name="connsiteY4" fmla="*/ 936655 h 18733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7430" h="1873309" extrusionOk="0">
                <a:moveTo>
                  <a:pt x="0" y="936655"/>
                </a:moveTo>
                <a:cubicBezTo>
                  <a:pt x="56932" y="335560"/>
                  <a:pt x="998636" y="176705"/>
                  <a:pt x="1978715" y="0"/>
                </a:cubicBezTo>
                <a:cubicBezTo>
                  <a:pt x="3039327" y="-89635"/>
                  <a:pt x="4020598" y="457139"/>
                  <a:pt x="3957430" y="936655"/>
                </a:cubicBezTo>
                <a:cubicBezTo>
                  <a:pt x="3940876" y="1273312"/>
                  <a:pt x="3030962" y="1891582"/>
                  <a:pt x="1978715" y="1873310"/>
                </a:cubicBezTo>
                <a:cubicBezTo>
                  <a:pt x="877865" y="1834756"/>
                  <a:pt x="68673" y="1552983"/>
                  <a:pt x="0" y="936655"/>
                </a:cubicBezTo>
                <a:close/>
              </a:path>
            </a:pathLst>
          </a:custGeom>
          <a:noFill/>
          <a:ln>
            <a:solidFill>
              <a:schemeClr val="bg1"/>
            </a:solidFill>
            <a:extLst>
              <a:ext uri="{C807C97D-BFC1-408E-A445-0C87EB9F89A2}">
                <ask:lineSketchStyleProps xmlns:ask="http://schemas.microsoft.com/office/drawing/2018/sketchyshapes" sd="1617256088">
                  <a:prstGeom prst="ellipse">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911142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 up of a rock&#10;&#10;Description automatically generated">
            <a:extLst>
              <a:ext uri="{FF2B5EF4-FFF2-40B4-BE49-F238E27FC236}">
                <a16:creationId xmlns:a16="http://schemas.microsoft.com/office/drawing/2014/main" id="{4AF6DEAF-952C-D2AB-C048-F668B31B5B56}"/>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D4B6DF6C-630A-DD21-E285-BAE2B02D7F3E}"/>
              </a:ext>
            </a:extLst>
          </p:cNvPr>
          <p:cNvSpPr txBox="1"/>
          <p:nvPr/>
        </p:nvSpPr>
        <p:spPr>
          <a:xfrm>
            <a:off x="670213" y="468811"/>
            <a:ext cx="10453255" cy="6017032"/>
          </a:xfrm>
          <a:prstGeom prst="rect">
            <a:avLst/>
          </a:prstGeom>
          <a:noFill/>
        </p:spPr>
        <p:txBody>
          <a:bodyPr wrap="square">
            <a:spAutoFit/>
          </a:bodyPr>
          <a:lstStyle/>
          <a:p>
            <a:pPr marL="571500" marR="0" lvl="0" indent="-571500" algn="ctr" defTabSz="914400" rtl="0" eaLnBrk="1" fontAlgn="auto" latinLnBrk="0" hangingPunct="1">
              <a:lnSpc>
                <a:spcPct val="90000"/>
              </a:lnSpc>
              <a:spcBef>
                <a:spcPts val="1000"/>
              </a:spcBef>
              <a:spcAft>
                <a:spcPts val="0"/>
              </a:spcAft>
              <a:buClrTx/>
              <a:buSzTx/>
              <a:buFont typeface="Wingdings" panose="05000000000000000000" pitchFamily="2" charset="2"/>
              <a:buChar char="§"/>
              <a:tabLst/>
              <a:defRPr/>
            </a:pPr>
            <a:r>
              <a:rPr lang="en-US" sz="4000" b="1" dirty="0">
                <a:solidFill>
                  <a:schemeClr val="bg1"/>
                </a:solidFill>
                <a:latin typeface="Alasassy Caps" pitchFamily="2" charset="0"/>
              </a:rPr>
              <a:t> </a:t>
            </a:r>
            <a:r>
              <a:rPr kumimoji="0" lang="en-US" sz="4000" b="1" i="0" u="none" strike="noStrike" kern="1200" cap="none" spc="0" normalizeH="0" baseline="0" noProof="0" dirty="0">
                <a:ln>
                  <a:noFill/>
                </a:ln>
                <a:solidFill>
                  <a:schemeClr val="accent5"/>
                </a:solidFill>
                <a:effectLst/>
                <a:uLnTx/>
                <a:uFillTx/>
                <a:latin typeface="Alasassy Caps" pitchFamily="2" charset="0"/>
              </a:rPr>
              <a:t>Faith</a:t>
            </a:r>
            <a:r>
              <a:rPr kumimoji="0" lang="en-US" sz="4000" b="1" i="0" u="none" strike="noStrike" kern="1200" cap="none" spc="0" normalizeH="0" baseline="0" noProof="0" dirty="0">
                <a:ln>
                  <a:noFill/>
                </a:ln>
                <a:solidFill>
                  <a:schemeClr val="bg1"/>
                </a:solidFill>
                <a:effectLst/>
                <a:uLnTx/>
                <a:uFillTx/>
                <a:latin typeface="Alasassy Caps" pitchFamily="2" charset="0"/>
              </a:rPr>
              <a:t> is more than </a:t>
            </a:r>
            <a:r>
              <a:rPr lang="en-US" sz="4000" b="1" dirty="0">
                <a:solidFill>
                  <a:schemeClr val="bg1"/>
                </a:solidFill>
                <a:latin typeface="Alasassy Caps" pitchFamily="2" charset="0"/>
              </a:rPr>
              <a:t>believing </a:t>
            </a:r>
            <a:r>
              <a:rPr kumimoji="0" lang="en-US" sz="4000" b="1" i="0" u="none" strike="noStrike" kern="1200" cap="none" spc="0" normalizeH="0" baseline="0" noProof="0" dirty="0">
                <a:ln>
                  <a:noFill/>
                </a:ln>
                <a:solidFill>
                  <a:schemeClr val="bg1"/>
                </a:solidFill>
                <a:effectLst/>
                <a:uLnTx/>
                <a:uFillTx/>
                <a:latin typeface="Alasassy Caps" pitchFamily="2" charset="0"/>
              </a:rPr>
              <a:t>in Jesus: The Greek word for faith includes the concept of trusting in God’s word. (Proverbs 3:5-6)</a:t>
            </a:r>
          </a:p>
          <a:p>
            <a:pPr marL="571500" marR="0" lvl="0" indent="-571500" algn="ctr" defTabSz="914400" rtl="0" eaLnBrk="1" fontAlgn="auto" latinLnBrk="0" hangingPunct="1">
              <a:lnSpc>
                <a:spcPct val="90000"/>
              </a:lnSpc>
              <a:spcBef>
                <a:spcPts val="1000"/>
              </a:spcBef>
              <a:spcAft>
                <a:spcPts val="0"/>
              </a:spcAft>
              <a:buClrTx/>
              <a:buSzTx/>
              <a:buFont typeface="Wingdings" panose="05000000000000000000" pitchFamily="2" charset="2"/>
              <a:buChar char="§"/>
              <a:tabLst/>
              <a:defRPr/>
            </a:pPr>
            <a:r>
              <a:rPr kumimoji="0" lang="en-US" sz="4000" b="1" i="0" u="none" strike="noStrike" kern="1200" cap="none" spc="0" normalizeH="0" baseline="0" noProof="0" dirty="0">
                <a:ln>
                  <a:noFill/>
                </a:ln>
                <a:solidFill>
                  <a:schemeClr val="bg1"/>
                </a:solidFill>
                <a:effectLst/>
                <a:uLnTx/>
                <a:uFillTx/>
                <a:latin typeface="Alasassy Caps" pitchFamily="2" charset="0"/>
              </a:rPr>
              <a:t> </a:t>
            </a:r>
            <a:r>
              <a:rPr kumimoji="0" lang="en-US" sz="4000" b="1" i="0" u="none" strike="noStrike" kern="1200" cap="none" spc="0" normalizeH="0" baseline="0" noProof="0" dirty="0">
                <a:ln>
                  <a:noFill/>
                </a:ln>
                <a:solidFill>
                  <a:schemeClr val="accent5"/>
                </a:solidFill>
                <a:effectLst/>
                <a:uLnTx/>
                <a:uFillTx/>
                <a:latin typeface="Alasassy Caps" pitchFamily="2" charset="0"/>
              </a:rPr>
              <a:t>Faith</a:t>
            </a:r>
            <a:r>
              <a:rPr kumimoji="0" lang="en-US" sz="4000" b="1" i="0" u="none" strike="noStrike" kern="1200" cap="none" spc="0" normalizeH="0" baseline="0" noProof="0" dirty="0">
                <a:ln>
                  <a:noFill/>
                </a:ln>
                <a:solidFill>
                  <a:schemeClr val="bg1"/>
                </a:solidFill>
                <a:effectLst/>
                <a:uLnTx/>
                <a:uFillTx/>
                <a:latin typeface="Alasassy Caps" pitchFamily="2" charset="0"/>
              </a:rPr>
              <a:t> leads to faithfulness in trusting God's word at all times and leading not to our own foolishness. </a:t>
            </a:r>
          </a:p>
          <a:p>
            <a:pPr marL="571500" marR="0" lvl="0" indent="-571500" algn="ctr" defTabSz="914400" rtl="0" eaLnBrk="1" fontAlgn="auto" latinLnBrk="0" hangingPunct="1">
              <a:lnSpc>
                <a:spcPct val="90000"/>
              </a:lnSpc>
              <a:spcBef>
                <a:spcPts val="1000"/>
              </a:spcBef>
              <a:spcAft>
                <a:spcPts val="0"/>
              </a:spcAft>
              <a:buClrTx/>
              <a:buSzTx/>
              <a:buFont typeface="Wingdings" panose="05000000000000000000" pitchFamily="2" charset="2"/>
              <a:buChar char="§"/>
              <a:tabLst/>
              <a:defRPr/>
            </a:pPr>
            <a:r>
              <a:rPr kumimoji="0" lang="en-US" sz="4000" b="1" i="0" u="none" strike="noStrike" kern="1200" cap="none" spc="0" normalizeH="0" baseline="0" noProof="0" dirty="0">
                <a:ln>
                  <a:noFill/>
                </a:ln>
                <a:solidFill>
                  <a:schemeClr val="bg1"/>
                </a:solidFill>
                <a:effectLst/>
                <a:uLnTx/>
                <a:uFillTx/>
                <a:latin typeface="Alasassy Caps" pitchFamily="2" charset="0"/>
              </a:rPr>
              <a:t> </a:t>
            </a:r>
            <a:r>
              <a:rPr kumimoji="0" lang="en-US" sz="4000" b="1" i="0" u="none" strike="noStrike" kern="1200" cap="none" spc="0" normalizeH="0" baseline="0" noProof="0" dirty="0">
                <a:ln>
                  <a:noFill/>
                </a:ln>
                <a:solidFill>
                  <a:schemeClr val="accent5"/>
                </a:solidFill>
                <a:effectLst/>
                <a:uLnTx/>
                <a:uFillTx/>
                <a:latin typeface="Alasassy Caps" pitchFamily="2" charset="0"/>
              </a:rPr>
              <a:t>Faithfulness</a:t>
            </a:r>
            <a:r>
              <a:rPr kumimoji="0" lang="en-US" sz="4000" b="1" i="0" u="none" strike="noStrike" kern="1200" cap="none" spc="0" normalizeH="0" baseline="0" noProof="0" dirty="0">
                <a:ln>
                  <a:noFill/>
                </a:ln>
                <a:solidFill>
                  <a:schemeClr val="bg1"/>
                </a:solidFill>
                <a:effectLst/>
                <a:uLnTx/>
                <a:uFillTx/>
                <a:latin typeface="Alasassy Caps" pitchFamily="2" charset="0"/>
              </a:rPr>
              <a:t> is a sustained, long-term commitment to learn and live by God’s word. </a:t>
            </a:r>
          </a:p>
          <a:p>
            <a:pPr marL="571500" marR="0" lvl="0" indent="-571500" algn="ctr" defTabSz="914400" rtl="0" eaLnBrk="1" fontAlgn="auto" latinLnBrk="0" hangingPunct="1">
              <a:lnSpc>
                <a:spcPct val="90000"/>
              </a:lnSpc>
              <a:spcBef>
                <a:spcPts val="1000"/>
              </a:spcBef>
              <a:spcAft>
                <a:spcPts val="0"/>
              </a:spcAft>
              <a:buClrTx/>
              <a:buSzTx/>
              <a:buFont typeface="Wingdings" panose="05000000000000000000" pitchFamily="2" charset="2"/>
              <a:buChar char="§"/>
              <a:tabLst/>
              <a:defRPr/>
            </a:pPr>
            <a:r>
              <a:rPr kumimoji="0" lang="en-US" sz="4000" b="1" i="0" u="none" strike="noStrike" kern="1200" cap="none" spc="0" normalizeH="0" baseline="0" noProof="0" dirty="0">
                <a:ln>
                  <a:noFill/>
                </a:ln>
                <a:solidFill>
                  <a:schemeClr val="bg1"/>
                </a:solidFill>
                <a:effectLst/>
                <a:uLnTx/>
                <a:uFillTx/>
                <a:latin typeface="Alasassy Caps" pitchFamily="2" charset="0"/>
              </a:rPr>
              <a:t> </a:t>
            </a:r>
            <a:r>
              <a:rPr kumimoji="0" lang="en-US" sz="4000" b="1" i="0" u="none" strike="noStrike" kern="1200" cap="none" spc="0" normalizeH="0" baseline="0" noProof="0" dirty="0">
                <a:ln>
                  <a:noFill/>
                </a:ln>
                <a:solidFill>
                  <a:schemeClr val="accent5"/>
                </a:solidFill>
                <a:effectLst/>
                <a:uLnTx/>
                <a:uFillTx/>
                <a:latin typeface="Alasassy Caps" pitchFamily="2" charset="0"/>
              </a:rPr>
              <a:t>Faith</a:t>
            </a:r>
            <a:r>
              <a:rPr kumimoji="0" lang="en-US" sz="4000" b="1" i="0" u="none" strike="noStrike" kern="1200" cap="none" spc="0" normalizeH="0" baseline="0" noProof="0" dirty="0">
                <a:ln>
                  <a:noFill/>
                </a:ln>
                <a:solidFill>
                  <a:schemeClr val="bg1"/>
                </a:solidFill>
                <a:effectLst/>
                <a:uLnTx/>
                <a:uFillTx/>
                <a:latin typeface="Alasassy Caps" pitchFamily="2" charset="0"/>
              </a:rPr>
              <a:t> manifests as loyalty, consistency, and perseverance in adhering to Christian values, principles, and God’s word!</a:t>
            </a:r>
          </a:p>
        </p:txBody>
      </p:sp>
      <p:sp>
        <p:nvSpPr>
          <p:cNvPr id="4" name="Rectangle 3">
            <a:extLst>
              <a:ext uri="{FF2B5EF4-FFF2-40B4-BE49-F238E27FC236}">
                <a16:creationId xmlns:a16="http://schemas.microsoft.com/office/drawing/2014/main" id="{3B352093-A87C-6A5A-5ABC-2BA39F3637ED}"/>
              </a:ext>
            </a:extLst>
          </p:cNvPr>
          <p:cNvSpPr/>
          <p:nvPr/>
        </p:nvSpPr>
        <p:spPr>
          <a:xfrm>
            <a:off x="98714" y="114300"/>
            <a:ext cx="11985913" cy="6650182"/>
          </a:xfrm>
          <a:prstGeom prst="rect">
            <a:avLst/>
          </a:prstGeom>
          <a:noFill/>
          <a:ln w="57150">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7568449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884</TotalTime>
  <Words>901</Words>
  <Application>Microsoft Office PowerPoint</Application>
  <PresentationFormat>Widescreen</PresentationFormat>
  <Paragraphs>62</Paragraphs>
  <Slides>20</Slides>
  <Notes>0</Notes>
  <HiddenSlides>0</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20</vt:i4>
      </vt:variant>
    </vt:vector>
  </HeadingPairs>
  <TitlesOfParts>
    <vt:vector size="33" baseType="lpstr">
      <vt:lpstr>Alasassy Caps</vt:lpstr>
      <vt:lpstr>Algerian</vt:lpstr>
      <vt:lpstr>Amasis MT Pro Black</vt:lpstr>
      <vt:lpstr>Aptos</vt:lpstr>
      <vt:lpstr>Aptos Display</vt:lpstr>
      <vt:lpstr>Arial</vt:lpstr>
      <vt:lpstr>Bernard MT Condensed</vt:lpstr>
      <vt:lpstr>Broadway</vt:lpstr>
      <vt:lpstr>Felix Titling</vt:lpstr>
      <vt:lpstr>Goudy Stout</vt:lpstr>
      <vt:lpstr>Wingdings</vt:lpstr>
      <vt:lpstr>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Taylor Woods</dc:creator>
  <cp:lastModifiedBy>Preston Jacob</cp:lastModifiedBy>
  <cp:revision>2</cp:revision>
  <dcterms:created xsi:type="dcterms:W3CDTF">2024-10-22T13:48:29Z</dcterms:created>
  <dcterms:modified xsi:type="dcterms:W3CDTF">2024-10-23T21:01:41Z</dcterms:modified>
</cp:coreProperties>
</file>