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48" r:id="rId2"/>
    <p:sldMasterId id="2147483660" r:id="rId3"/>
  </p:sldMasterIdLst>
  <p:sldIdLst>
    <p:sldId id="256" r:id="rId4"/>
    <p:sldId id="257" r:id="rId5"/>
    <p:sldId id="259" r:id="rId6"/>
    <p:sldId id="276" r:id="rId7"/>
    <p:sldId id="325" r:id="rId8"/>
    <p:sldId id="260" r:id="rId9"/>
    <p:sldId id="277" r:id="rId10"/>
    <p:sldId id="279" r:id="rId11"/>
    <p:sldId id="286" r:id="rId12"/>
    <p:sldId id="288" r:id="rId13"/>
    <p:sldId id="316" r:id="rId14"/>
    <p:sldId id="318" r:id="rId15"/>
    <p:sldId id="262" r:id="rId16"/>
    <p:sldId id="303" r:id="rId17"/>
    <p:sldId id="319" r:id="rId18"/>
    <p:sldId id="324" r:id="rId19"/>
    <p:sldId id="323" r:id="rId20"/>
    <p:sldId id="320" r:id="rId21"/>
    <p:sldId id="322" r:id="rId22"/>
    <p:sldId id="321" r:id="rId23"/>
    <p:sldId id="309"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D3A2"/>
    <a:srgbClr val="24946C"/>
    <a:srgbClr val="FFDD71"/>
    <a:srgbClr val="CCFF99"/>
    <a:srgbClr val="1C7DA8"/>
    <a:srgbClr val="92903C"/>
    <a:srgbClr val="2AAC7E"/>
    <a:srgbClr val="FFD347"/>
    <a:srgbClr val="2364A5"/>
    <a:srgbClr val="2B7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7" autoAdjust="0"/>
    <p:restoredTop sz="94660"/>
  </p:normalViewPr>
  <p:slideViewPr>
    <p:cSldViewPr snapToGrid="0">
      <p:cViewPr varScale="1">
        <p:scale>
          <a:sx n="106" d="100"/>
          <a:sy n="106"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A11C-2C3A-3FF8-1FE3-01CD408D8F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B4AA8D-91EA-722B-ED99-20CDA42E66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9A8D7F-5952-6D24-0CC6-493011FF42D6}"/>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5" name="Footer Placeholder 4">
            <a:extLst>
              <a:ext uri="{FF2B5EF4-FFF2-40B4-BE49-F238E27FC236}">
                <a16:creationId xmlns:a16="http://schemas.microsoft.com/office/drawing/2014/main" id="{0287BEA8-F371-9D1E-7DA5-FB79AFFBB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A8509-EBA0-AC83-00FC-F7FFFB019C53}"/>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327248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9934-519F-24C6-A253-4A79B6143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C1CFFD-604E-14E7-5B74-BCA8C3090F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C8E23-9BD6-C209-1C50-6EF11B49566B}"/>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5" name="Footer Placeholder 4">
            <a:extLst>
              <a:ext uri="{FF2B5EF4-FFF2-40B4-BE49-F238E27FC236}">
                <a16:creationId xmlns:a16="http://schemas.microsoft.com/office/drawing/2014/main" id="{76F61E50-6D75-4F6F-6B98-99C6354EE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1801C-CE13-04BA-8F00-9D609DB254AF}"/>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288906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C0CC63-93D9-5118-0E5A-05FF142FA7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D34CCA-3773-62A7-18B7-F2FB8EA7C3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6FF4E-FEA4-DADF-1F47-4229C21A9ACE}"/>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5" name="Footer Placeholder 4">
            <a:extLst>
              <a:ext uri="{FF2B5EF4-FFF2-40B4-BE49-F238E27FC236}">
                <a16:creationId xmlns:a16="http://schemas.microsoft.com/office/drawing/2014/main" id="{1448D6C3-D3DA-08A7-BF39-262F59D6C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A300F-36E0-7828-791F-7880DFC99A48}"/>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213730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D49C6-2D07-747C-6493-5BFC7EE53297}"/>
              </a:ext>
            </a:extLst>
          </p:cNvPr>
          <p:cNvSpPr>
            <a:spLocks noGrp="1"/>
          </p:cNvSpPr>
          <p:nvPr>
            <p:ph type="dt" sz="half" idx="10"/>
          </p:nvPr>
        </p:nvSpPr>
        <p:spPr/>
        <p:txBody>
          <a:bodyPr/>
          <a:lstStyle/>
          <a:p>
            <a:fld id="{051E8A46-0614-4B2F-A674-021EC7336C9F}" type="datetimeFigureOut">
              <a:rPr lang="en-US" smtClean="0"/>
              <a:t>10/30/2024</a:t>
            </a:fld>
            <a:endParaRPr lang="en-US"/>
          </a:p>
        </p:txBody>
      </p:sp>
      <p:sp>
        <p:nvSpPr>
          <p:cNvPr id="3" name="Footer Placeholder 2">
            <a:extLst>
              <a:ext uri="{FF2B5EF4-FFF2-40B4-BE49-F238E27FC236}">
                <a16:creationId xmlns:a16="http://schemas.microsoft.com/office/drawing/2014/main" id="{038DC3E5-4662-FDFF-E31C-F5DAF462F0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69160C-5636-FEAA-1E6E-EE6B468B2E4F}"/>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378884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FC30-F9A7-C25F-F65E-275ECA2A0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5D690-DF7A-B559-483F-79F36EDC3A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0868D5-BD89-62C5-C799-909B4D5C2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8CDFF5-663E-3FCF-2300-F1E0EA7FD4D3}"/>
              </a:ext>
            </a:extLst>
          </p:cNvPr>
          <p:cNvSpPr>
            <a:spLocks noGrp="1"/>
          </p:cNvSpPr>
          <p:nvPr>
            <p:ph type="dt" sz="half" idx="10"/>
          </p:nvPr>
        </p:nvSpPr>
        <p:spPr/>
        <p:txBody>
          <a:bodyPr/>
          <a:lstStyle/>
          <a:p>
            <a:fld id="{051E8A46-0614-4B2F-A674-021EC7336C9F}" type="datetimeFigureOut">
              <a:rPr lang="en-US" smtClean="0"/>
              <a:t>10/30/2024</a:t>
            </a:fld>
            <a:endParaRPr lang="en-US"/>
          </a:p>
        </p:txBody>
      </p:sp>
      <p:sp>
        <p:nvSpPr>
          <p:cNvPr id="6" name="Footer Placeholder 5">
            <a:extLst>
              <a:ext uri="{FF2B5EF4-FFF2-40B4-BE49-F238E27FC236}">
                <a16:creationId xmlns:a16="http://schemas.microsoft.com/office/drawing/2014/main" id="{AB777A74-8CC4-C96F-C748-5362CE3CE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26533-34C3-49B6-083E-F0E3993D094D}"/>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229187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2DCE-717F-8458-AB73-DCB39A6995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A3B85-91EA-659C-8FCC-34179C8EBD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0B014C-12EA-BEFB-64B4-426472F88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493292-B346-720A-BB46-380C9CA4FD7D}"/>
              </a:ext>
            </a:extLst>
          </p:cNvPr>
          <p:cNvSpPr>
            <a:spLocks noGrp="1"/>
          </p:cNvSpPr>
          <p:nvPr>
            <p:ph type="dt" sz="half" idx="10"/>
          </p:nvPr>
        </p:nvSpPr>
        <p:spPr/>
        <p:txBody>
          <a:bodyPr/>
          <a:lstStyle/>
          <a:p>
            <a:fld id="{1046C776-7FF4-49AA-BCB1-92206D6CB9C4}" type="datetimeFigureOut">
              <a:rPr lang="en-US" smtClean="0"/>
              <a:t>10/30/2024</a:t>
            </a:fld>
            <a:endParaRPr lang="en-US"/>
          </a:p>
        </p:txBody>
      </p:sp>
      <p:sp>
        <p:nvSpPr>
          <p:cNvPr id="6" name="Footer Placeholder 5">
            <a:extLst>
              <a:ext uri="{FF2B5EF4-FFF2-40B4-BE49-F238E27FC236}">
                <a16:creationId xmlns:a16="http://schemas.microsoft.com/office/drawing/2014/main" id="{9065A8E6-3146-C461-A8CF-47D01B52D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B61CE-7EF4-B99F-25B5-AB798537B3F1}"/>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3648940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B2ADD-EDA2-743D-5635-9A32A48F5967}"/>
              </a:ext>
            </a:extLst>
          </p:cNvPr>
          <p:cNvSpPr>
            <a:spLocks noGrp="1"/>
          </p:cNvSpPr>
          <p:nvPr>
            <p:ph type="dt" sz="half" idx="10"/>
          </p:nvPr>
        </p:nvSpPr>
        <p:spPr/>
        <p:txBody>
          <a:bodyPr/>
          <a:lstStyle/>
          <a:p>
            <a:fld id="{1046C776-7FF4-49AA-BCB1-92206D6CB9C4}" type="datetimeFigureOut">
              <a:rPr lang="en-US" smtClean="0"/>
              <a:t>10/30/2024</a:t>
            </a:fld>
            <a:endParaRPr lang="en-US"/>
          </a:p>
        </p:txBody>
      </p:sp>
      <p:sp>
        <p:nvSpPr>
          <p:cNvPr id="3" name="Footer Placeholder 2">
            <a:extLst>
              <a:ext uri="{FF2B5EF4-FFF2-40B4-BE49-F238E27FC236}">
                <a16:creationId xmlns:a16="http://schemas.microsoft.com/office/drawing/2014/main" id="{D03D6CF3-69F6-8AA7-8D30-25FEFA2830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E597B8-356C-58C9-A13F-F735B8BC70F9}"/>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1034692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73C1-CFEC-7F86-8285-DAE43A3A7C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BD0DD-CFD1-74B2-7166-97409CFE0E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C3A78-062A-445D-CB82-56B2AE03018C}"/>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5" name="Footer Placeholder 4">
            <a:extLst>
              <a:ext uri="{FF2B5EF4-FFF2-40B4-BE49-F238E27FC236}">
                <a16:creationId xmlns:a16="http://schemas.microsoft.com/office/drawing/2014/main" id="{8C6EF272-DAF5-81AD-565B-43B598482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7474-B4BE-3856-AA63-3B41501C0E19}"/>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276169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CEBF-CBB5-0188-70F8-3F21086BC8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963E9C-2EFC-8C96-2AF9-4D8F587A5A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4C2064-ED9E-6A92-7E62-43642350A96E}"/>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5" name="Footer Placeholder 4">
            <a:extLst>
              <a:ext uri="{FF2B5EF4-FFF2-40B4-BE49-F238E27FC236}">
                <a16:creationId xmlns:a16="http://schemas.microsoft.com/office/drawing/2014/main" id="{B40CE4E4-53E5-A861-F757-CD2A137A9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8CB26-7020-BC99-C77D-6C70895C5849}"/>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30031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756B-ACF1-6C94-BA57-E2A6B1BD8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C0D17-B5A4-6504-DDC4-BAA68A9D90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781F6-AED4-2575-9B17-572CEA38F4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DB6D87-8A05-D4E5-E0B9-DC3BAD2F00FC}"/>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6" name="Footer Placeholder 5">
            <a:extLst>
              <a:ext uri="{FF2B5EF4-FFF2-40B4-BE49-F238E27FC236}">
                <a16:creationId xmlns:a16="http://schemas.microsoft.com/office/drawing/2014/main" id="{CE2D8849-2F64-336E-1B16-4B4804368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3ADA4-9E1A-774A-C35A-F9021201C624}"/>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191746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F559-8510-E588-38C3-FCF3EBE7DB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E3AF1D-2644-AF0E-CA00-74511711A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783A7F-9AA6-4B97-7232-8EB609A22A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BC7F52-EDE4-254E-00E8-3447CA284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84B568-31FF-E40A-416A-B7B970F94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2C78DA-C4EA-A583-3A20-EAC4E231755A}"/>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8" name="Footer Placeholder 7">
            <a:extLst>
              <a:ext uri="{FF2B5EF4-FFF2-40B4-BE49-F238E27FC236}">
                <a16:creationId xmlns:a16="http://schemas.microsoft.com/office/drawing/2014/main" id="{54C55480-16EA-5107-8E29-F338E4442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23D5CA-BB81-68B1-3D1A-7840088A17F1}"/>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22464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3AB5-0563-795B-0E20-1B422FC355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3FD68F-60E1-8EF0-ABB8-FAEE87369F92}"/>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4" name="Footer Placeholder 3">
            <a:extLst>
              <a:ext uri="{FF2B5EF4-FFF2-40B4-BE49-F238E27FC236}">
                <a16:creationId xmlns:a16="http://schemas.microsoft.com/office/drawing/2014/main" id="{E67B454D-0C5D-7AC3-5836-652574666B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91F50-DBB9-B704-57F7-1482933E15A2}"/>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386192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8F196-5403-E944-91CC-9759195609A6}"/>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3" name="Footer Placeholder 2">
            <a:extLst>
              <a:ext uri="{FF2B5EF4-FFF2-40B4-BE49-F238E27FC236}">
                <a16:creationId xmlns:a16="http://schemas.microsoft.com/office/drawing/2014/main" id="{96E94106-5EBB-622C-5625-D84868E10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980639-F2D0-C234-5718-38F821AACACF}"/>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35054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B809-DA37-2E36-C5F3-4FA1A872B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C82A2B-8F5B-646B-E233-87E1F7349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6B5625-0469-B122-7DA0-2A5C36491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6EB8B7-169E-61F9-A0E7-580A603FE03D}"/>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6" name="Footer Placeholder 5">
            <a:extLst>
              <a:ext uri="{FF2B5EF4-FFF2-40B4-BE49-F238E27FC236}">
                <a16:creationId xmlns:a16="http://schemas.microsoft.com/office/drawing/2014/main" id="{0591E6A6-AF78-654F-0427-A0C211F5F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39F71-8870-08E9-ED4C-3C5D493EC439}"/>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43974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6809-5142-F17A-0B30-EEAEE9368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768EC-3626-AA7D-A329-75B6CF0CD0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38746C-9909-89AD-4CC2-09874DC1F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349AA-50A8-9EA7-9441-513EA5BDE6D1}"/>
              </a:ext>
            </a:extLst>
          </p:cNvPr>
          <p:cNvSpPr>
            <a:spLocks noGrp="1"/>
          </p:cNvSpPr>
          <p:nvPr>
            <p:ph type="dt" sz="half" idx="10"/>
          </p:nvPr>
        </p:nvSpPr>
        <p:spPr/>
        <p:txBody>
          <a:bodyPr/>
          <a:lstStyle/>
          <a:p>
            <a:fld id="{4D69604A-BD9E-4664-9151-7EC59FCD3C49}" type="datetimeFigureOut">
              <a:rPr lang="en-US" smtClean="0"/>
              <a:t>10/30/2024</a:t>
            </a:fld>
            <a:endParaRPr lang="en-US"/>
          </a:p>
        </p:txBody>
      </p:sp>
      <p:sp>
        <p:nvSpPr>
          <p:cNvPr id="6" name="Footer Placeholder 5">
            <a:extLst>
              <a:ext uri="{FF2B5EF4-FFF2-40B4-BE49-F238E27FC236}">
                <a16:creationId xmlns:a16="http://schemas.microsoft.com/office/drawing/2014/main" id="{7F80D3E0-6FE1-1729-DA32-C0D84998C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E7D3B-ED09-66C9-07AB-C980A5AF5640}"/>
              </a:ext>
            </a:extLst>
          </p:cNvPr>
          <p:cNvSpPr>
            <a:spLocks noGrp="1"/>
          </p:cNvSpPr>
          <p:nvPr>
            <p:ph type="sldNum" sz="quarter" idx="12"/>
          </p:nvPr>
        </p:nvSpPr>
        <p:spPr/>
        <p:txBody>
          <a:bodyPr/>
          <a:lstStyle/>
          <a:p>
            <a:fld id="{324B865F-A424-454F-BB6D-D722133D72F3}" type="slidenum">
              <a:rPr lang="en-US" smtClean="0"/>
              <a:t>‹#›</a:t>
            </a:fld>
            <a:endParaRPr lang="en-US"/>
          </a:p>
        </p:txBody>
      </p:sp>
    </p:spTree>
    <p:extLst>
      <p:ext uri="{BB962C8B-B14F-4D97-AF65-F5344CB8AC3E}">
        <p14:creationId xmlns:p14="http://schemas.microsoft.com/office/powerpoint/2010/main" val="422382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E495F-9B08-6A29-FC47-60856E5DC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10E23F-7A0B-6B6C-E05E-2FB520896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EA05F-09E5-4358-534E-94B20E17A1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69604A-BD9E-4664-9151-7EC59FCD3C49}" type="datetimeFigureOut">
              <a:rPr lang="en-US" smtClean="0"/>
              <a:t>10/30/2024</a:t>
            </a:fld>
            <a:endParaRPr lang="en-US"/>
          </a:p>
        </p:txBody>
      </p:sp>
      <p:sp>
        <p:nvSpPr>
          <p:cNvPr id="5" name="Footer Placeholder 4">
            <a:extLst>
              <a:ext uri="{FF2B5EF4-FFF2-40B4-BE49-F238E27FC236}">
                <a16:creationId xmlns:a16="http://schemas.microsoft.com/office/drawing/2014/main" id="{C7866D6E-66FF-F149-B3FE-2BE8764C0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D8E03A7-E0FA-DF9C-E17E-86917E4518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4B865F-A424-454F-BB6D-D722133D72F3}" type="slidenum">
              <a:rPr lang="en-US" smtClean="0"/>
              <a:t>‹#›</a:t>
            </a:fld>
            <a:endParaRPr lang="en-US"/>
          </a:p>
        </p:txBody>
      </p:sp>
    </p:spTree>
    <p:extLst>
      <p:ext uri="{BB962C8B-B14F-4D97-AF65-F5344CB8AC3E}">
        <p14:creationId xmlns:p14="http://schemas.microsoft.com/office/powerpoint/2010/main" val="2825832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3" r:id="rId5"/>
    <p:sldLayoutId id="2147483654" r:id="rId6"/>
    <p:sldLayoutId id="214748366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8D3B2E-21EC-93E8-B2A3-F7A9600BB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B2BE2-1399-A562-C484-A3E798515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3EC99-6128-EE45-0739-466C9CB92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1E8A46-0614-4B2F-A674-021EC7336C9F}" type="datetimeFigureOut">
              <a:rPr lang="en-US" smtClean="0"/>
              <a:t>10/30/2024</a:t>
            </a:fld>
            <a:endParaRPr lang="en-US"/>
          </a:p>
        </p:txBody>
      </p:sp>
      <p:sp>
        <p:nvSpPr>
          <p:cNvPr id="5" name="Footer Placeholder 4">
            <a:extLst>
              <a:ext uri="{FF2B5EF4-FFF2-40B4-BE49-F238E27FC236}">
                <a16:creationId xmlns:a16="http://schemas.microsoft.com/office/drawing/2014/main" id="{C180DF5C-BB1B-50A0-3649-053A217D4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38C0A68-AC48-83A6-4E41-E442ABA17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D60F9F-C1F4-4E22-AFC9-0C0D0A346CF6}" type="slidenum">
              <a:rPr lang="en-US" smtClean="0"/>
              <a:t>‹#›</a:t>
            </a:fld>
            <a:endParaRPr lang="en-US"/>
          </a:p>
        </p:txBody>
      </p:sp>
    </p:spTree>
    <p:extLst>
      <p:ext uri="{BB962C8B-B14F-4D97-AF65-F5344CB8AC3E}">
        <p14:creationId xmlns:p14="http://schemas.microsoft.com/office/powerpoint/2010/main" val="36017050"/>
      </p:ext>
    </p:extLst>
  </p:cSld>
  <p:clrMap bg1="lt1" tx1="dk1" bg2="lt2" tx2="dk2" accent1="accent1" accent2="accent2" accent3="accent3" accent4="accent4" accent5="accent5" accent6="accent6" hlink="hlink" folHlink="folHlink"/>
  <p:sldLayoutIdLst>
    <p:sldLayoutId id="2147483655"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6D557-5443-F251-1693-06A5F759E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5ECA7E-2D8E-0391-3097-2D3BD37CB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1D3C8-F5FD-827D-A378-FE1BBE48D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46C776-7FF4-49AA-BCB1-92206D6CB9C4}" type="datetimeFigureOut">
              <a:rPr lang="en-US" smtClean="0"/>
              <a:t>10/30/2024</a:t>
            </a:fld>
            <a:endParaRPr lang="en-US"/>
          </a:p>
        </p:txBody>
      </p:sp>
      <p:sp>
        <p:nvSpPr>
          <p:cNvPr id="5" name="Footer Placeholder 4">
            <a:extLst>
              <a:ext uri="{FF2B5EF4-FFF2-40B4-BE49-F238E27FC236}">
                <a16:creationId xmlns:a16="http://schemas.microsoft.com/office/drawing/2014/main" id="{5D935DC1-0E1B-CA0E-F161-FB00DFCAA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200073-E0F8-9FDE-0CFE-785CAF9B9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BB13F8-88B4-4151-A76C-07C87B3FC2ED}" type="slidenum">
              <a:rPr lang="en-US" smtClean="0"/>
              <a:t>‹#›</a:t>
            </a:fld>
            <a:endParaRPr lang="en-US"/>
          </a:p>
        </p:txBody>
      </p:sp>
    </p:spTree>
    <p:extLst>
      <p:ext uri="{BB962C8B-B14F-4D97-AF65-F5344CB8AC3E}">
        <p14:creationId xmlns:p14="http://schemas.microsoft.com/office/powerpoint/2010/main" val="1097904481"/>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text on a mountain&#10;&#10;Description automatically generated">
            <a:extLst>
              <a:ext uri="{FF2B5EF4-FFF2-40B4-BE49-F238E27FC236}">
                <a16:creationId xmlns:a16="http://schemas.microsoft.com/office/drawing/2014/main" id="{0052ACEC-C7C7-9E53-ED80-1631FB2B6B96}"/>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4227214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BA1C720F-C91D-CB11-BAD1-58FBFD34F7E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8CF7C1B-F4EB-2AB5-E0AA-2D404E389C29}"/>
              </a:ext>
            </a:extLst>
          </p:cNvPr>
          <p:cNvSpPr/>
          <p:nvPr/>
        </p:nvSpPr>
        <p:spPr>
          <a:xfrm>
            <a:off x="446808" y="968952"/>
            <a:ext cx="10998779" cy="1615786"/>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oudy Stout" panose="0202090407030B020401" pitchFamily="18" charset="0"/>
              </a:rPr>
              <a:t>Study</a:t>
            </a:r>
            <a:r>
              <a:rPr lang="en-US" sz="7200" dirty="0">
                <a:latin typeface="Goudy Stout" panose="0202090407030B020401" pitchFamily="18" charset="0"/>
              </a:rPr>
              <a:t> </a:t>
            </a:r>
          </a:p>
        </p:txBody>
      </p:sp>
      <p:sp>
        <p:nvSpPr>
          <p:cNvPr id="5" name="Rectangle 4">
            <a:extLst>
              <a:ext uri="{FF2B5EF4-FFF2-40B4-BE49-F238E27FC236}">
                <a16:creationId xmlns:a16="http://schemas.microsoft.com/office/drawing/2014/main" id="{8FB8E546-A3DD-3A2D-96A1-92F2C91B618C}"/>
              </a:ext>
            </a:extLst>
          </p:cNvPr>
          <p:cNvSpPr/>
          <p:nvPr/>
        </p:nvSpPr>
        <p:spPr>
          <a:xfrm>
            <a:off x="2067788" y="2260023"/>
            <a:ext cx="7756815" cy="174047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Goudy Stout" panose="0202090407030B020401" pitchFamily="18" charset="0"/>
              </a:rPr>
              <a:t>The  </a:t>
            </a:r>
          </a:p>
        </p:txBody>
      </p:sp>
      <p:sp>
        <p:nvSpPr>
          <p:cNvPr id="6" name="Rectangle 5">
            <a:extLst>
              <a:ext uri="{FF2B5EF4-FFF2-40B4-BE49-F238E27FC236}">
                <a16:creationId xmlns:a16="http://schemas.microsoft.com/office/drawing/2014/main" id="{11417FA1-B689-9B17-F9DD-58A0932971C1}"/>
              </a:ext>
            </a:extLst>
          </p:cNvPr>
          <p:cNvSpPr/>
          <p:nvPr/>
        </p:nvSpPr>
        <p:spPr>
          <a:xfrm>
            <a:off x="389657" y="3686174"/>
            <a:ext cx="10998778" cy="1956090"/>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oudy Stout" panose="0202090407030B020401" pitchFamily="18" charset="0"/>
              </a:rPr>
              <a:t>Word!</a:t>
            </a:r>
          </a:p>
        </p:txBody>
      </p:sp>
    </p:spTree>
    <p:extLst>
      <p:ext uri="{BB962C8B-B14F-4D97-AF65-F5344CB8AC3E}">
        <p14:creationId xmlns:p14="http://schemas.microsoft.com/office/powerpoint/2010/main" val="114308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30F5905E-FDDB-594C-95AD-B8F6787D3E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with text on it&#10;&#10;Description automatically generated">
            <a:extLst>
              <a:ext uri="{FF2B5EF4-FFF2-40B4-BE49-F238E27FC236}">
                <a16:creationId xmlns:a16="http://schemas.microsoft.com/office/drawing/2014/main" id="{22D259E6-07FC-CC72-0877-569304885FB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8D0DEFC-CF05-0080-16D8-EC74EB195DA3}"/>
              </a:ext>
            </a:extLst>
          </p:cNvPr>
          <p:cNvSpPr txBox="1"/>
          <p:nvPr/>
        </p:nvSpPr>
        <p:spPr>
          <a:xfrm>
            <a:off x="285749" y="1097722"/>
            <a:ext cx="11726142" cy="417139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chemeClr val="bg1"/>
                </a:solidFill>
                <a:latin typeface="Alasassy Caps" pitchFamily="2" charset="0"/>
              </a:rPr>
              <a:t>“</a:t>
            </a:r>
            <a:r>
              <a:rPr kumimoji="0" lang="en-US" sz="3600" b="1" i="0" u="none" strike="noStrike" kern="1200" cap="none" spc="0" normalizeH="0" baseline="0" noProof="0" dirty="0">
                <a:ln>
                  <a:noFill/>
                </a:ln>
                <a:solidFill>
                  <a:schemeClr val="bg1"/>
                </a:solidFill>
                <a:effectLst/>
                <a:uLnTx/>
                <a:uFillTx/>
                <a:latin typeface="Alasassy Caps" pitchFamily="2" charset="0"/>
              </a:rPr>
              <a:t>And be not conformed to this world: but be ye transformed by the renewing of your mind, that ye may prove what is that good, and acceptable, and perfect, will of God.” </a:t>
            </a:r>
            <a:r>
              <a:rPr kumimoji="0" lang="en-US" sz="4000" b="1" i="0" u="none" strike="noStrike" kern="1200" cap="none" spc="0" normalizeH="0" baseline="0" noProof="0" dirty="0">
                <a:ln>
                  <a:noFill/>
                </a:ln>
                <a:solidFill>
                  <a:srgbClr val="FFC000"/>
                </a:solidFill>
                <a:effectLst/>
                <a:uLnTx/>
                <a:uFillTx/>
                <a:latin typeface="Alasassy Caps" pitchFamily="2" charset="0"/>
              </a:rPr>
              <a:t>–</a:t>
            </a:r>
            <a:r>
              <a:rPr kumimoji="0" lang="en-US" sz="3600" b="1" i="0" u="none" strike="noStrike" kern="1200" cap="none" spc="0" normalizeH="0" baseline="0" noProof="0" dirty="0">
                <a:ln>
                  <a:noFill/>
                </a:ln>
                <a:solidFill>
                  <a:srgbClr val="FFC000"/>
                </a:solidFill>
                <a:effectLst/>
                <a:uLnTx/>
                <a:uFillTx/>
                <a:latin typeface="Alasassy Caps" pitchFamily="2" charset="0"/>
              </a:rPr>
              <a:t>Romans 12:2</a:t>
            </a:r>
            <a:r>
              <a:rPr kumimoji="0" lang="en-US" sz="3200" b="1" i="0" u="none" strike="noStrike" kern="1200" cap="none" spc="0" normalizeH="0" baseline="0" noProof="0" dirty="0">
                <a:ln>
                  <a:noFill/>
                </a:ln>
                <a:solidFill>
                  <a:srgbClr val="FFC000"/>
                </a:solidFill>
                <a:effectLst/>
                <a:uLnTx/>
                <a:uFillTx/>
                <a:latin typeface="Alasassy Caps" pitchFamily="2" charset="0"/>
              </a:rPr>
              <a:t>(kj21)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C000"/>
                </a:solidFill>
                <a:effectLst/>
                <a:uLnTx/>
                <a:uFillTx/>
                <a:latin typeface="Alasassy Caps" pitchFamily="2" charset="0"/>
              </a:rPr>
              <a:t>faith</a:t>
            </a:r>
            <a:r>
              <a:rPr kumimoji="0" lang="en-US" sz="4000" b="1" i="0" u="none" strike="noStrike" kern="1200" cap="none" spc="0" normalizeH="0" baseline="0" noProof="0" dirty="0">
                <a:ln>
                  <a:noFill/>
                </a:ln>
                <a:solidFill>
                  <a:schemeClr val="bg1"/>
                </a:solidFill>
                <a:effectLst/>
                <a:uLnTx/>
                <a:uFillTx/>
                <a:latin typeface="Alasassy Caps" pitchFamily="2" charset="0"/>
              </a:rPr>
              <a:t> is unique in that it alone strengthens </a:t>
            </a:r>
            <a:r>
              <a:rPr lang="en-US" sz="4000" b="1" dirty="0">
                <a:solidFill>
                  <a:schemeClr val="bg1"/>
                </a:solidFill>
                <a:latin typeface="Alasassy Caps" pitchFamily="2" charset="0"/>
              </a:rPr>
              <a:t>co</a:t>
            </a:r>
            <a:r>
              <a:rPr kumimoji="0" lang="en-US" sz="4000" b="1" i="0" u="none" strike="noStrike" kern="1200" cap="none" spc="0" normalizeH="0" baseline="0" noProof="0" dirty="0" err="1">
                <a:ln>
                  <a:noFill/>
                </a:ln>
                <a:solidFill>
                  <a:schemeClr val="bg1"/>
                </a:solidFill>
                <a:effectLst/>
                <a:uLnTx/>
                <a:uFillTx/>
                <a:latin typeface="Alasassy Caps" pitchFamily="2" charset="0"/>
              </a:rPr>
              <a:t>rrects</a:t>
            </a:r>
            <a:r>
              <a:rPr kumimoji="0" lang="en-US" sz="4000" b="1" i="0" u="none" strike="noStrike" kern="1200" cap="none" spc="0" normalizeH="0" baseline="0" noProof="0" dirty="0">
                <a:ln>
                  <a:noFill/>
                </a:ln>
                <a:solidFill>
                  <a:schemeClr val="bg1"/>
                </a:solidFill>
                <a:effectLst/>
                <a:uLnTx/>
                <a:uFillTx/>
                <a:latin typeface="Alasassy Caps" pitchFamily="2" charset="0"/>
              </a:rPr>
              <a:t> false teachings, provides instruction for daily living, transforms our thinking, renews our minds, and proves that </a:t>
            </a:r>
            <a:r>
              <a:rPr kumimoji="0" lang="en-US" sz="4000" b="1" i="0" u="none" strike="noStrike" kern="1200" cap="none" spc="0" normalizeH="0" baseline="0" noProof="0" dirty="0">
                <a:ln>
                  <a:noFill/>
                </a:ln>
                <a:solidFill>
                  <a:srgbClr val="FFC000"/>
                </a:solidFill>
                <a:effectLst/>
                <a:uLnTx/>
                <a:uFillTx/>
                <a:latin typeface="Alasassy Caps" pitchFamily="2" charset="0"/>
              </a:rPr>
              <a:t>faith</a:t>
            </a:r>
            <a:r>
              <a:rPr kumimoji="0" lang="en-US" sz="4000" b="1" i="0" u="none" strike="noStrike" kern="1200" cap="none" spc="0" normalizeH="0" baseline="0" noProof="0" dirty="0">
                <a:ln>
                  <a:noFill/>
                </a:ln>
                <a:solidFill>
                  <a:schemeClr val="bg1"/>
                </a:solidFill>
                <a:effectLst/>
                <a:uLnTx/>
                <a:uFillTx/>
                <a:latin typeface="Alasassy Caps" pitchFamily="2" charset="0"/>
              </a:rPr>
              <a:t> in God works. </a:t>
            </a:r>
          </a:p>
        </p:txBody>
      </p:sp>
      <p:cxnSp>
        <p:nvCxnSpPr>
          <p:cNvPr id="9" name="Straight Arrow Connector 8">
            <a:extLst>
              <a:ext uri="{FF2B5EF4-FFF2-40B4-BE49-F238E27FC236}">
                <a16:creationId xmlns:a16="http://schemas.microsoft.com/office/drawing/2014/main" id="{1DF23367-B803-F175-B314-9C0598213BC5}"/>
              </a:ext>
            </a:extLst>
          </p:cNvPr>
          <p:cNvCxnSpPr>
            <a:cxnSpLocks/>
          </p:cNvCxnSpPr>
          <p:nvPr/>
        </p:nvCxnSpPr>
        <p:spPr>
          <a:xfrm>
            <a:off x="2170834" y="3177020"/>
            <a:ext cx="7684077" cy="0"/>
          </a:xfrm>
          <a:prstGeom prst="straightConnector1">
            <a:avLst/>
          </a:prstGeom>
          <a:ln>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35204BA-695A-83B6-85BD-F3239338E71B}"/>
              </a:ext>
            </a:extLst>
          </p:cNvPr>
          <p:cNvSpPr/>
          <p:nvPr/>
        </p:nvSpPr>
        <p:spPr>
          <a:xfrm>
            <a:off x="180109" y="72736"/>
            <a:ext cx="11831782" cy="663459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0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43FAF-C77F-D1A9-ECF3-A27308487A9A}"/>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292CE613-8010-3B70-653A-9118A4CEA8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with text on it&#10;&#10;Description automatically generated">
            <a:extLst>
              <a:ext uri="{FF2B5EF4-FFF2-40B4-BE49-F238E27FC236}">
                <a16:creationId xmlns:a16="http://schemas.microsoft.com/office/drawing/2014/main" id="{180D51F0-3874-853B-1BE3-BF65602F91F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FE31515-758E-DC1E-C684-80073E0AB485}"/>
              </a:ext>
            </a:extLst>
          </p:cNvPr>
          <p:cNvSpPr txBox="1"/>
          <p:nvPr/>
        </p:nvSpPr>
        <p:spPr>
          <a:xfrm>
            <a:off x="285749" y="1331519"/>
            <a:ext cx="11726142" cy="380104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chemeClr val="bg1"/>
                </a:solidFill>
                <a:latin typeface="Alasassy Caps" pitchFamily="2" charset="0"/>
              </a:rPr>
              <a:t>“</a:t>
            </a:r>
            <a:r>
              <a:rPr kumimoji="0" lang="en-US" sz="4000" b="1" i="0" u="none" strike="noStrike" kern="1200" cap="none" spc="0" normalizeH="0" baseline="0" noProof="0" dirty="0">
                <a:ln>
                  <a:noFill/>
                </a:ln>
                <a:solidFill>
                  <a:schemeClr val="bg1"/>
                </a:solidFill>
                <a:effectLst/>
                <a:uLnTx/>
                <a:uFillTx/>
                <a:latin typeface="Alasassy Caps" pitchFamily="2" charset="0"/>
              </a:rPr>
              <a:t>Study to show thyself approved unto God, a workman that needeth not to be ashamed, rightly dividing the word of truth.”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chemeClr val="bg1"/>
                </a:solidFill>
                <a:latin typeface="Alasassy Caps" pitchFamily="2" charset="0"/>
              </a:rPr>
              <a:t>                                                   </a:t>
            </a:r>
            <a:r>
              <a:rPr lang="en-US" sz="4000" b="1" dirty="0">
                <a:solidFill>
                  <a:srgbClr val="FFDD71"/>
                </a:solidFill>
                <a:latin typeface="Alasassy Caps" pitchFamily="2" charset="0"/>
              </a:rPr>
              <a:t>-2 Timothy 2:15</a:t>
            </a:r>
            <a:r>
              <a:rPr lang="en-US" sz="3200" b="1" dirty="0">
                <a:solidFill>
                  <a:srgbClr val="FFDD71"/>
                </a:solidFill>
                <a:latin typeface="Alasassy Caps" pitchFamily="2" charset="0"/>
              </a:rPr>
              <a:t>(kj21)</a:t>
            </a:r>
            <a:endParaRPr kumimoji="0" lang="en-US" sz="3200" b="1" i="0" u="none" strike="noStrike" kern="1200" cap="none" spc="0" normalizeH="0" baseline="0" noProof="0" dirty="0">
              <a:ln>
                <a:noFill/>
              </a:ln>
              <a:solidFill>
                <a:srgbClr val="FFDD7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King David loved the Word as he wrote in the Psalm: “I delight in your decrees; I will not neglect your Word”. </a:t>
            </a:r>
            <a:r>
              <a:rPr kumimoji="0" lang="en-US" sz="4000" b="1" i="0" u="none" strike="noStrike" kern="1200" cap="none" spc="0" normalizeH="0" baseline="0" noProof="0" dirty="0">
                <a:ln>
                  <a:noFill/>
                </a:ln>
                <a:solidFill>
                  <a:srgbClr val="FFDD71"/>
                </a:solidFill>
                <a:effectLst/>
                <a:uLnTx/>
                <a:uFillTx/>
                <a:latin typeface="Alasassy Caps" pitchFamily="2" charset="0"/>
              </a:rPr>
              <a:t>(Psalm 119:16)</a:t>
            </a:r>
          </a:p>
        </p:txBody>
      </p:sp>
      <p:cxnSp>
        <p:nvCxnSpPr>
          <p:cNvPr id="9" name="Straight Arrow Connector 8">
            <a:extLst>
              <a:ext uri="{FF2B5EF4-FFF2-40B4-BE49-F238E27FC236}">
                <a16:creationId xmlns:a16="http://schemas.microsoft.com/office/drawing/2014/main" id="{08B14C14-A01E-2DE8-A503-26F0464FBC67}"/>
              </a:ext>
            </a:extLst>
          </p:cNvPr>
          <p:cNvCxnSpPr>
            <a:cxnSpLocks/>
          </p:cNvCxnSpPr>
          <p:nvPr/>
        </p:nvCxnSpPr>
        <p:spPr>
          <a:xfrm>
            <a:off x="2084243" y="3514724"/>
            <a:ext cx="7684077" cy="0"/>
          </a:xfrm>
          <a:prstGeom prst="straightConnector1">
            <a:avLst/>
          </a:prstGeom>
          <a:ln>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7B0634A1-BE18-2F53-3650-E1DBDF4CECE1}"/>
              </a:ext>
            </a:extLst>
          </p:cNvPr>
          <p:cNvSpPr/>
          <p:nvPr/>
        </p:nvSpPr>
        <p:spPr>
          <a:xfrm>
            <a:off x="180109" y="72736"/>
            <a:ext cx="11831782" cy="663459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000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4A8BD-86D3-E377-4615-C515FD17F223}"/>
            </a:ext>
          </a:extLst>
        </p:cNvPr>
        <p:cNvGrpSpPr/>
        <p:nvPr/>
      </p:nvGrpSpPr>
      <p:grpSpPr>
        <a:xfrm>
          <a:off x="0" y="0"/>
          <a:ext cx="0" cy="0"/>
          <a:chOff x="0" y="0"/>
          <a:chExt cx="0" cy="0"/>
        </a:xfrm>
      </p:grpSpPr>
      <p:pic>
        <p:nvPicPr>
          <p:cNvPr id="3" name="Picture 2" descr="A close-up of a mountain&#10;&#10;Description automatically generated">
            <a:extLst>
              <a:ext uri="{FF2B5EF4-FFF2-40B4-BE49-F238E27FC236}">
                <a16:creationId xmlns:a16="http://schemas.microsoft.com/office/drawing/2014/main" id="{615A9467-A0F3-6730-CB0C-19544D7916E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Rounded 3">
            <a:extLst>
              <a:ext uri="{FF2B5EF4-FFF2-40B4-BE49-F238E27FC236}">
                <a16:creationId xmlns:a16="http://schemas.microsoft.com/office/drawing/2014/main" id="{A95A8A31-72A6-EF6E-964A-D9A619696099}"/>
              </a:ext>
            </a:extLst>
          </p:cNvPr>
          <p:cNvSpPr/>
          <p:nvPr/>
        </p:nvSpPr>
        <p:spPr>
          <a:xfrm>
            <a:off x="46759" y="862447"/>
            <a:ext cx="10926041" cy="3077444"/>
          </a:xfrm>
          <a:prstGeom prst="round1Rect">
            <a:avLst>
              <a:gd name="adj" fmla="val 40129"/>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Bernard MT Condensed" panose="02050806060905020404" pitchFamily="18" charset="0"/>
            </a:endParaRPr>
          </a:p>
          <a:p>
            <a:pPr algn="ctr"/>
            <a:r>
              <a:rPr lang="en-US" sz="9600" dirty="0">
                <a:latin typeface="Bernard MT Condensed" panose="02050806060905020404" pitchFamily="18" charset="0"/>
              </a:rPr>
              <a:t>  Worship Your God!</a:t>
            </a:r>
          </a:p>
        </p:txBody>
      </p:sp>
      <p:sp>
        <p:nvSpPr>
          <p:cNvPr id="6" name="Rectangle: Single Corner Rounded 5">
            <a:extLst>
              <a:ext uri="{FF2B5EF4-FFF2-40B4-BE49-F238E27FC236}">
                <a16:creationId xmlns:a16="http://schemas.microsoft.com/office/drawing/2014/main" id="{BA0DDCAD-CD53-7D94-AB3C-116EC670C42C}"/>
              </a:ext>
            </a:extLst>
          </p:cNvPr>
          <p:cNvSpPr/>
          <p:nvPr/>
        </p:nvSpPr>
        <p:spPr>
          <a:xfrm rot="10800000">
            <a:off x="929986" y="2104160"/>
            <a:ext cx="11215255" cy="3077442"/>
          </a:xfrm>
          <a:prstGeom prst="round1Rect">
            <a:avLst>
              <a:gd name="adj" fmla="val 40129"/>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latin typeface="Bernard MT Condensed" panose="02050806060905020404" pitchFamily="18" charset="0"/>
            </a:endParaRPr>
          </a:p>
        </p:txBody>
      </p:sp>
      <p:sp>
        <p:nvSpPr>
          <p:cNvPr id="10" name="Rectangle: Single Corner Rounded 9">
            <a:extLst>
              <a:ext uri="{FF2B5EF4-FFF2-40B4-BE49-F238E27FC236}">
                <a16:creationId xmlns:a16="http://schemas.microsoft.com/office/drawing/2014/main" id="{14502E38-DBAE-A3FD-8D14-8DF3BA64F780}"/>
              </a:ext>
            </a:extLst>
          </p:cNvPr>
          <p:cNvSpPr/>
          <p:nvPr/>
        </p:nvSpPr>
        <p:spPr>
          <a:xfrm>
            <a:off x="112568" y="904009"/>
            <a:ext cx="10797887" cy="2976996"/>
          </a:xfrm>
          <a:prstGeom prst="round1Rect">
            <a:avLst>
              <a:gd name="adj" fmla="val 40129"/>
            </a:avLst>
          </a:prstGeom>
          <a:noFill/>
          <a:ln w="190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Bernard MT Condensed" panose="02050806060905020404" pitchFamily="18" charset="0"/>
            </a:endParaRPr>
          </a:p>
          <a:p>
            <a:pPr algn="ctr"/>
            <a:r>
              <a:rPr lang="en-US" sz="9600" dirty="0">
                <a:latin typeface="Bernard MT Condensed" panose="02050806060905020404" pitchFamily="18" charset="0"/>
              </a:rPr>
              <a:t>  </a:t>
            </a:r>
          </a:p>
        </p:txBody>
      </p:sp>
      <p:sp>
        <p:nvSpPr>
          <p:cNvPr id="11" name="Rectangle: Single Corner Rounded 10">
            <a:extLst>
              <a:ext uri="{FF2B5EF4-FFF2-40B4-BE49-F238E27FC236}">
                <a16:creationId xmlns:a16="http://schemas.microsoft.com/office/drawing/2014/main" id="{A6810EA7-6008-0E55-CB76-1A1D807AF7A0}"/>
              </a:ext>
            </a:extLst>
          </p:cNvPr>
          <p:cNvSpPr/>
          <p:nvPr/>
        </p:nvSpPr>
        <p:spPr>
          <a:xfrm rot="10800000">
            <a:off x="997526" y="2166502"/>
            <a:ext cx="11081906" cy="2940627"/>
          </a:xfrm>
          <a:prstGeom prst="round1Rect">
            <a:avLst>
              <a:gd name="adj" fmla="val 40129"/>
            </a:avLst>
          </a:prstGeom>
          <a:noFill/>
          <a:ln w="190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Bernard MT Condensed" panose="02050806060905020404" pitchFamily="18" charset="0"/>
            </a:endParaRPr>
          </a:p>
          <a:p>
            <a:pPr algn="ctr"/>
            <a:r>
              <a:rPr lang="en-US" sz="9600" dirty="0">
                <a:latin typeface="Bernard MT Condensed" panose="02050806060905020404" pitchFamily="18" charset="0"/>
              </a:rPr>
              <a:t>  </a:t>
            </a:r>
          </a:p>
        </p:txBody>
      </p:sp>
    </p:spTree>
    <p:extLst>
      <p:ext uri="{BB962C8B-B14F-4D97-AF65-F5344CB8AC3E}">
        <p14:creationId xmlns:p14="http://schemas.microsoft.com/office/powerpoint/2010/main" val="25924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4AF6DEAF-952C-D2AB-C048-F668B31B5B5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1F930-CABF-F7A6-A595-3C3C078BC3EA}"/>
              </a:ext>
            </a:extLst>
          </p:cNvPr>
          <p:cNvSpPr txBox="1"/>
          <p:nvPr/>
        </p:nvSpPr>
        <p:spPr>
          <a:xfrm>
            <a:off x="201757" y="388086"/>
            <a:ext cx="11788486" cy="603447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chemeClr val="bg1"/>
                </a:solidFill>
                <a:latin typeface="Alasassy Caps" pitchFamily="2" charset="0"/>
              </a:rPr>
              <a:t>“Therefore,</a:t>
            </a:r>
            <a:r>
              <a:rPr kumimoji="0" lang="en-US" sz="3600" b="1" i="0" u="none" strike="noStrike" kern="1200" cap="none" spc="0" normalizeH="0" baseline="0" noProof="0" dirty="0">
                <a:ln>
                  <a:noFill/>
                </a:ln>
                <a:solidFill>
                  <a:schemeClr val="bg1"/>
                </a:solidFill>
                <a:effectLst/>
                <a:uLnTx/>
                <a:uFillTx/>
                <a:latin typeface="Alasassy Caps" pitchFamily="2" charset="0"/>
              </a:rPr>
              <a:t> we receiving a kingdom which cannot be moved, let us have grace, whereby we may serve God acceptably with reverence and godly fear: “For our God is a consuming fire.” </a:t>
            </a:r>
            <a:r>
              <a:rPr kumimoji="0" lang="en-US" sz="3600" b="1" i="0" u="none" strike="noStrike" kern="1200" cap="none" spc="0" normalizeH="0" baseline="0" noProof="0" dirty="0">
                <a:ln>
                  <a:noFill/>
                </a:ln>
                <a:solidFill>
                  <a:schemeClr val="accent2"/>
                </a:solidFill>
                <a:effectLst/>
                <a:uLnTx/>
                <a:uFillTx/>
                <a:latin typeface="Alasassy Caps" pitchFamily="2" charset="0"/>
              </a:rPr>
              <a:t>–Hebrews 12:28-29</a:t>
            </a:r>
            <a:r>
              <a:rPr kumimoji="0" lang="en-US" sz="2800" b="1" i="0" u="none" strike="noStrike" kern="1200" cap="none" spc="0" normalizeH="0" baseline="0" noProof="0" dirty="0">
                <a:ln>
                  <a:noFill/>
                </a:ln>
                <a:solidFill>
                  <a:schemeClr val="accent2"/>
                </a:solidFill>
                <a:effectLst/>
                <a:uLnTx/>
                <a:uFillTx/>
                <a:latin typeface="Alasassy Caps" pitchFamily="2" charset="0"/>
              </a:rPr>
              <a:t>(kj21)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srgbClr val="FFC000"/>
                </a:solidFill>
                <a:effectLst/>
                <a:uLnTx/>
                <a:uFillTx/>
                <a:latin typeface="Alasassy Caps" pitchFamily="2" charset="0"/>
              </a:rPr>
              <a:t>Worship</a:t>
            </a:r>
            <a:r>
              <a:rPr kumimoji="0" lang="en-US" sz="3500" b="1" i="0" u="none" strike="noStrike" kern="1200" cap="none" spc="0" normalizeH="0" baseline="0" noProof="0" dirty="0">
                <a:ln>
                  <a:noFill/>
                </a:ln>
                <a:solidFill>
                  <a:schemeClr val="bg1"/>
                </a:solidFill>
                <a:effectLst/>
                <a:uLnTx/>
                <a:uFillTx/>
                <a:latin typeface="Alasassy Caps" pitchFamily="2" charset="0"/>
              </a:rPr>
              <a:t> is a proclamation that God is infinitely worthy, holy, true, and good. </a:t>
            </a:r>
            <a:r>
              <a:rPr kumimoji="0" lang="en-US" sz="35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God is the same God of </a:t>
            </a:r>
            <a:r>
              <a:rPr kumimoji="0" lang="en-US" sz="3500" b="1" i="0" u="sng" strike="noStrike" kern="1200" cap="none" spc="0" normalizeH="0" baseline="0" noProof="0" dirty="0">
                <a:ln>
                  <a:noFill/>
                </a:ln>
                <a:solidFill>
                  <a:schemeClr val="accent2">
                    <a:lumMod val="60000"/>
                    <a:lumOff val="40000"/>
                  </a:schemeClr>
                </a:solidFill>
                <a:effectLst/>
                <a:uLnTx/>
                <a:uFillTx/>
                <a:latin typeface="Alasassy Caps" pitchFamily="2" charset="0"/>
              </a:rPr>
              <a:t>yesterday</a:t>
            </a:r>
            <a:r>
              <a:rPr kumimoji="0" lang="en-US" sz="35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 </a:t>
            </a:r>
            <a:r>
              <a:rPr kumimoji="0" lang="en-US" sz="3500" b="1" i="0" u="sng" strike="noStrike" kern="1200" cap="none" spc="0" normalizeH="0" baseline="0" noProof="0" dirty="0">
                <a:ln>
                  <a:noFill/>
                </a:ln>
                <a:solidFill>
                  <a:schemeClr val="accent2">
                    <a:lumMod val="60000"/>
                    <a:lumOff val="40000"/>
                  </a:schemeClr>
                </a:solidFill>
                <a:effectLst/>
                <a:uLnTx/>
                <a:uFillTx/>
                <a:latin typeface="Alasassy Caps" pitchFamily="2" charset="0"/>
              </a:rPr>
              <a:t>today</a:t>
            </a:r>
            <a:r>
              <a:rPr kumimoji="0" lang="en-US" sz="35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 and </a:t>
            </a:r>
            <a:r>
              <a:rPr kumimoji="0" lang="en-US" sz="3500" b="1" i="0" u="sng" strike="noStrike" kern="1200" cap="none" spc="0" normalizeH="0" baseline="0" noProof="0" dirty="0">
                <a:ln>
                  <a:noFill/>
                </a:ln>
                <a:solidFill>
                  <a:schemeClr val="accent2">
                    <a:lumMod val="60000"/>
                    <a:lumOff val="40000"/>
                  </a:schemeClr>
                </a:solidFill>
                <a:effectLst/>
                <a:uLnTx/>
                <a:uFillTx/>
                <a:latin typeface="Alasassy Caps" pitchFamily="2" charset="0"/>
              </a:rPr>
              <a:t>tomorrow</a:t>
            </a:r>
            <a:r>
              <a:rPr kumimoji="0" lang="en-US" sz="35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schemeClr val="bg1"/>
                </a:solidFill>
                <a:effectLst/>
                <a:uLnTx/>
                <a:uFillTx/>
                <a:latin typeface="Alasassy Caps" pitchFamily="2" charset="0"/>
              </a:rPr>
              <a:t>One way Satan tries to shake our faith is by creating </a:t>
            </a:r>
            <a:r>
              <a:rPr kumimoji="0" lang="en-US" sz="3500" b="1" i="0" u="none" strike="noStrike" kern="1200" cap="none" spc="0" normalizeH="0" baseline="0" noProof="0" dirty="0">
                <a:ln>
                  <a:noFill/>
                </a:ln>
                <a:solidFill>
                  <a:srgbClr val="FFC000"/>
                </a:solidFill>
                <a:effectLst/>
                <a:uLnTx/>
                <a:uFillTx/>
                <a:latin typeface="Alasassy Caps" pitchFamily="2" charset="0"/>
              </a:rPr>
              <a:t>division</a:t>
            </a:r>
            <a:r>
              <a:rPr kumimoji="0" lang="en-US" sz="3500" b="1" i="0" u="none" strike="noStrike" kern="1200" cap="none" spc="0" normalizeH="0" baseline="0" noProof="0" dirty="0">
                <a:ln>
                  <a:noFill/>
                </a:ln>
                <a:solidFill>
                  <a:schemeClr val="bg1"/>
                </a:solidFill>
                <a:effectLst/>
                <a:uLnTx/>
                <a:uFillTx/>
                <a:latin typeface="Alasassy Caps" pitchFamily="2" charset="0"/>
              </a:rPr>
              <a:t> among the family of God.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chemeClr val="bg1"/>
                </a:solidFill>
                <a:latin typeface="Alasassy Caps" pitchFamily="2" charset="0"/>
              </a:rPr>
              <a:t>Look to Evaluate your heart for </a:t>
            </a:r>
            <a:r>
              <a:rPr lang="en-US" sz="3600" b="1" dirty="0">
                <a:solidFill>
                  <a:srgbClr val="FFC000"/>
                </a:solidFill>
                <a:latin typeface="Alasassy Caps" pitchFamily="2" charset="0"/>
              </a:rPr>
              <a:t>bitterness</a:t>
            </a:r>
            <a:r>
              <a:rPr lang="en-US" sz="3600" b="1" dirty="0">
                <a:solidFill>
                  <a:schemeClr val="bg1"/>
                </a:solidFill>
                <a:latin typeface="Alasassy Caps" pitchFamily="2" charset="0"/>
              </a:rPr>
              <a:t>, </a:t>
            </a:r>
            <a:r>
              <a:rPr lang="en-US" sz="3600" b="1" dirty="0">
                <a:solidFill>
                  <a:srgbClr val="FFC000"/>
                </a:solidFill>
                <a:latin typeface="Alasassy Caps" pitchFamily="2" charset="0"/>
              </a:rPr>
              <a:t>resentment</a:t>
            </a:r>
            <a:r>
              <a:rPr lang="en-US" sz="3600" b="1" dirty="0">
                <a:solidFill>
                  <a:schemeClr val="bg1"/>
                </a:solidFill>
                <a:latin typeface="Alasassy Caps" pitchFamily="2" charset="0"/>
              </a:rPr>
              <a:t> or </a:t>
            </a:r>
            <a:r>
              <a:rPr lang="en-US" sz="3600" b="1" dirty="0">
                <a:solidFill>
                  <a:srgbClr val="FFC000"/>
                </a:solidFill>
                <a:latin typeface="Alasassy Caps" pitchFamily="2" charset="0"/>
              </a:rPr>
              <a:t>frustration</a:t>
            </a:r>
            <a:r>
              <a:rPr lang="en-US" sz="3600" b="1" dirty="0">
                <a:solidFill>
                  <a:schemeClr val="bg1"/>
                </a:solidFill>
                <a:latin typeface="Alasassy Caps" pitchFamily="2" charset="0"/>
              </a:rPr>
              <a:t> for the Church body. Take the first step to seek forgiveness and reconciliation.</a:t>
            </a:r>
          </a:p>
        </p:txBody>
      </p:sp>
      <p:cxnSp>
        <p:nvCxnSpPr>
          <p:cNvPr id="9" name="Straight Arrow Connector 8">
            <a:extLst>
              <a:ext uri="{FF2B5EF4-FFF2-40B4-BE49-F238E27FC236}">
                <a16:creationId xmlns:a16="http://schemas.microsoft.com/office/drawing/2014/main" id="{ADFBEC62-635E-BE8D-5B27-9193187AB877}"/>
              </a:ext>
            </a:extLst>
          </p:cNvPr>
          <p:cNvCxnSpPr>
            <a:cxnSpLocks/>
          </p:cNvCxnSpPr>
          <p:nvPr/>
        </p:nvCxnSpPr>
        <p:spPr>
          <a:xfrm>
            <a:off x="2717222" y="2306783"/>
            <a:ext cx="7195704" cy="36368"/>
          </a:xfrm>
          <a:prstGeom prst="straightConnector1">
            <a:avLst/>
          </a:prstGeom>
          <a:ln>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35806808-2F1E-7AB8-53AC-2235AA8E4D21}"/>
              </a:ext>
            </a:extLst>
          </p:cNvPr>
          <p:cNvSpPr/>
          <p:nvPr/>
        </p:nvSpPr>
        <p:spPr>
          <a:xfrm>
            <a:off x="150667" y="83127"/>
            <a:ext cx="11918373" cy="667096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47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89AF1-D4B1-973C-C213-984CC95F5522}"/>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9AE8B0D5-60EF-AC6B-8017-814B892C1A0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23A43C0-2443-AF9D-CEB9-B7E6A83CB5C3}"/>
              </a:ext>
            </a:extLst>
          </p:cNvPr>
          <p:cNvSpPr/>
          <p:nvPr/>
        </p:nvSpPr>
        <p:spPr>
          <a:xfrm>
            <a:off x="379268" y="967652"/>
            <a:ext cx="8047760" cy="1615786"/>
          </a:xfrm>
          <a:custGeom>
            <a:avLst/>
            <a:gdLst>
              <a:gd name="connsiteX0" fmla="*/ 0 w 8047760"/>
              <a:gd name="connsiteY0" fmla="*/ 0 h 1615786"/>
              <a:gd name="connsiteX1" fmla="*/ 831602 w 8047760"/>
              <a:gd name="connsiteY1" fmla="*/ 0 h 1615786"/>
              <a:gd name="connsiteX2" fmla="*/ 1260816 w 8047760"/>
              <a:gd name="connsiteY2" fmla="*/ 0 h 1615786"/>
              <a:gd name="connsiteX3" fmla="*/ 1770507 w 8047760"/>
              <a:gd name="connsiteY3" fmla="*/ 0 h 1615786"/>
              <a:gd name="connsiteX4" fmla="*/ 2521631 w 8047760"/>
              <a:gd name="connsiteY4" fmla="*/ 0 h 1615786"/>
              <a:gd name="connsiteX5" fmla="*/ 3111801 w 8047760"/>
              <a:gd name="connsiteY5" fmla="*/ 0 h 1615786"/>
              <a:gd name="connsiteX6" fmla="*/ 3862925 w 8047760"/>
              <a:gd name="connsiteY6" fmla="*/ 0 h 1615786"/>
              <a:gd name="connsiteX7" fmla="*/ 4372616 w 8047760"/>
              <a:gd name="connsiteY7" fmla="*/ 0 h 1615786"/>
              <a:gd name="connsiteX8" fmla="*/ 4801830 w 8047760"/>
              <a:gd name="connsiteY8" fmla="*/ 0 h 1615786"/>
              <a:gd name="connsiteX9" fmla="*/ 5391999 w 8047760"/>
              <a:gd name="connsiteY9" fmla="*/ 0 h 1615786"/>
              <a:gd name="connsiteX10" fmla="*/ 6223601 w 8047760"/>
              <a:gd name="connsiteY10" fmla="*/ 0 h 1615786"/>
              <a:gd name="connsiteX11" fmla="*/ 6813770 w 8047760"/>
              <a:gd name="connsiteY11" fmla="*/ 0 h 1615786"/>
              <a:gd name="connsiteX12" fmla="*/ 8047760 w 8047760"/>
              <a:gd name="connsiteY12" fmla="*/ 0 h 1615786"/>
              <a:gd name="connsiteX13" fmla="*/ 8047760 w 8047760"/>
              <a:gd name="connsiteY13" fmla="*/ 522437 h 1615786"/>
              <a:gd name="connsiteX14" fmla="*/ 8047760 w 8047760"/>
              <a:gd name="connsiteY14" fmla="*/ 1028717 h 1615786"/>
              <a:gd name="connsiteX15" fmla="*/ 8047760 w 8047760"/>
              <a:gd name="connsiteY15" fmla="*/ 1615786 h 1615786"/>
              <a:gd name="connsiteX16" fmla="*/ 7538069 w 8047760"/>
              <a:gd name="connsiteY16" fmla="*/ 1615786 h 1615786"/>
              <a:gd name="connsiteX17" fmla="*/ 7028377 w 8047760"/>
              <a:gd name="connsiteY17" fmla="*/ 1615786 h 1615786"/>
              <a:gd name="connsiteX18" fmla="*/ 6196775 w 8047760"/>
              <a:gd name="connsiteY18" fmla="*/ 1615786 h 1615786"/>
              <a:gd name="connsiteX19" fmla="*/ 5687084 w 8047760"/>
              <a:gd name="connsiteY19" fmla="*/ 1615786 h 1615786"/>
              <a:gd name="connsiteX20" fmla="*/ 5257870 w 8047760"/>
              <a:gd name="connsiteY20" fmla="*/ 1615786 h 1615786"/>
              <a:gd name="connsiteX21" fmla="*/ 4587223 w 8047760"/>
              <a:gd name="connsiteY21" fmla="*/ 1615786 h 1615786"/>
              <a:gd name="connsiteX22" fmla="*/ 3755621 w 8047760"/>
              <a:gd name="connsiteY22" fmla="*/ 1615786 h 1615786"/>
              <a:gd name="connsiteX23" fmla="*/ 3084975 w 8047760"/>
              <a:gd name="connsiteY23" fmla="*/ 1615786 h 1615786"/>
              <a:gd name="connsiteX24" fmla="*/ 2414328 w 8047760"/>
              <a:gd name="connsiteY24" fmla="*/ 1615786 h 1615786"/>
              <a:gd name="connsiteX25" fmla="*/ 1663204 w 8047760"/>
              <a:gd name="connsiteY25" fmla="*/ 1615786 h 1615786"/>
              <a:gd name="connsiteX26" fmla="*/ 1073035 w 8047760"/>
              <a:gd name="connsiteY26" fmla="*/ 1615786 h 1615786"/>
              <a:gd name="connsiteX27" fmla="*/ 0 w 8047760"/>
              <a:gd name="connsiteY27" fmla="*/ 1615786 h 1615786"/>
              <a:gd name="connsiteX28" fmla="*/ 0 w 8047760"/>
              <a:gd name="connsiteY28" fmla="*/ 1061033 h 1615786"/>
              <a:gd name="connsiteX29" fmla="*/ 0 w 8047760"/>
              <a:gd name="connsiteY29" fmla="*/ 506280 h 1615786"/>
              <a:gd name="connsiteX30" fmla="*/ 0 w 8047760"/>
              <a:gd name="connsiteY30" fmla="*/ 0 h 161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47760" h="1615786" extrusionOk="0">
                <a:moveTo>
                  <a:pt x="0" y="0"/>
                </a:moveTo>
                <a:cubicBezTo>
                  <a:pt x="234912" y="-30077"/>
                  <a:pt x="480292" y="-571"/>
                  <a:pt x="831602" y="0"/>
                </a:cubicBezTo>
                <a:cubicBezTo>
                  <a:pt x="1182912" y="571"/>
                  <a:pt x="1079187" y="-17511"/>
                  <a:pt x="1260816" y="0"/>
                </a:cubicBezTo>
                <a:cubicBezTo>
                  <a:pt x="1442445" y="17511"/>
                  <a:pt x="1635224" y="-1094"/>
                  <a:pt x="1770507" y="0"/>
                </a:cubicBezTo>
                <a:cubicBezTo>
                  <a:pt x="1905790" y="1094"/>
                  <a:pt x="2352697" y="-35670"/>
                  <a:pt x="2521631" y="0"/>
                </a:cubicBezTo>
                <a:cubicBezTo>
                  <a:pt x="2690565" y="35670"/>
                  <a:pt x="2917431" y="1054"/>
                  <a:pt x="3111801" y="0"/>
                </a:cubicBezTo>
                <a:cubicBezTo>
                  <a:pt x="3306171" y="-1054"/>
                  <a:pt x="3676115" y="29333"/>
                  <a:pt x="3862925" y="0"/>
                </a:cubicBezTo>
                <a:cubicBezTo>
                  <a:pt x="4049735" y="-29333"/>
                  <a:pt x="4149882" y="-15464"/>
                  <a:pt x="4372616" y="0"/>
                </a:cubicBezTo>
                <a:cubicBezTo>
                  <a:pt x="4595350" y="15464"/>
                  <a:pt x="4628337" y="-12484"/>
                  <a:pt x="4801830" y="0"/>
                </a:cubicBezTo>
                <a:cubicBezTo>
                  <a:pt x="4975323" y="12484"/>
                  <a:pt x="5248605" y="23022"/>
                  <a:pt x="5391999" y="0"/>
                </a:cubicBezTo>
                <a:cubicBezTo>
                  <a:pt x="5535393" y="-23022"/>
                  <a:pt x="5842524" y="-3898"/>
                  <a:pt x="6223601" y="0"/>
                </a:cubicBezTo>
                <a:cubicBezTo>
                  <a:pt x="6604678" y="3898"/>
                  <a:pt x="6605948" y="-16288"/>
                  <a:pt x="6813770" y="0"/>
                </a:cubicBezTo>
                <a:cubicBezTo>
                  <a:pt x="7021592" y="16288"/>
                  <a:pt x="7657844" y="33470"/>
                  <a:pt x="8047760" y="0"/>
                </a:cubicBezTo>
                <a:cubicBezTo>
                  <a:pt x="8044439" y="155854"/>
                  <a:pt x="8044332" y="349612"/>
                  <a:pt x="8047760" y="522437"/>
                </a:cubicBezTo>
                <a:cubicBezTo>
                  <a:pt x="8051188" y="695262"/>
                  <a:pt x="8032583" y="923323"/>
                  <a:pt x="8047760" y="1028717"/>
                </a:cubicBezTo>
                <a:cubicBezTo>
                  <a:pt x="8062937" y="1134111"/>
                  <a:pt x="8073156" y="1463912"/>
                  <a:pt x="8047760" y="1615786"/>
                </a:cubicBezTo>
                <a:cubicBezTo>
                  <a:pt x="7833575" y="1627092"/>
                  <a:pt x="7685068" y="1639753"/>
                  <a:pt x="7538069" y="1615786"/>
                </a:cubicBezTo>
                <a:cubicBezTo>
                  <a:pt x="7391070" y="1591819"/>
                  <a:pt x="7149788" y="1604513"/>
                  <a:pt x="7028377" y="1615786"/>
                </a:cubicBezTo>
                <a:cubicBezTo>
                  <a:pt x="6906966" y="1627059"/>
                  <a:pt x="6519634" y="1639220"/>
                  <a:pt x="6196775" y="1615786"/>
                </a:cubicBezTo>
                <a:cubicBezTo>
                  <a:pt x="5873916" y="1592352"/>
                  <a:pt x="5801225" y="1596738"/>
                  <a:pt x="5687084" y="1615786"/>
                </a:cubicBezTo>
                <a:cubicBezTo>
                  <a:pt x="5572943" y="1634834"/>
                  <a:pt x="5420595" y="1625093"/>
                  <a:pt x="5257870" y="1615786"/>
                </a:cubicBezTo>
                <a:cubicBezTo>
                  <a:pt x="5095145" y="1606479"/>
                  <a:pt x="4731662" y="1622518"/>
                  <a:pt x="4587223" y="1615786"/>
                </a:cubicBezTo>
                <a:cubicBezTo>
                  <a:pt x="4442784" y="1609054"/>
                  <a:pt x="3970442" y="1641769"/>
                  <a:pt x="3755621" y="1615786"/>
                </a:cubicBezTo>
                <a:cubicBezTo>
                  <a:pt x="3540800" y="1589803"/>
                  <a:pt x="3364405" y="1600040"/>
                  <a:pt x="3084975" y="1615786"/>
                </a:cubicBezTo>
                <a:cubicBezTo>
                  <a:pt x="2805545" y="1631532"/>
                  <a:pt x="2713675" y="1596733"/>
                  <a:pt x="2414328" y="1615786"/>
                </a:cubicBezTo>
                <a:cubicBezTo>
                  <a:pt x="2114981" y="1634839"/>
                  <a:pt x="1842155" y="1646453"/>
                  <a:pt x="1663204" y="1615786"/>
                </a:cubicBezTo>
                <a:cubicBezTo>
                  <a:pt x="1484253" y="1585119"/>
                  <a:pt x="1272183" y="1600379"/>
                  <a:pt x="1073035" y="1615786"/>
                </a:cubicBezTo>
                <a:cubicBezTo>
                  <a:pt x="873887" y="1631193"/>
                  <a:pt x="433054" y="1581433"/>
                  <a:pt x="0" y="1615786"/>
                </a:cubicBezTo>
                <a:cubicBezTo>
                  <a:pt x="-4232" y="1349134"/>
                  <a:pt x="20823" y="1212973"/>
                  <a:pt x="0" y="1061033"/>
                </a:cubicBezTo>
                <a:cubicBezTo>
                  <a:pt x="-20823" y="909093"/>
                  <a:pt x="12106" y="746165"/>
                  <a:pt x="0" y="506280"/>
                </a:cubicBezTo>
                <a:cubicBezTo>
                  <a:pt x="-12106" y="266395"/>
                  <a:pt x="-20661" y="162302"/>
                  <a:pt x="0" y="0"/>
                </a:cubicBezTo>
                <a:close/>
              </a:path>
            </a:pathLst>
          </a:custGeom>
          <a:noFill/>
          <a:ln w="38100">
            <a:solidFill>
              <a:schemeClr val="bg1"/>
            </a:solidFill>
            <a:extLst>
              <a:ext uri="{C807C97D-BFC1-408E-A445-0C87EB9F89A2}">
                <ask:lineSketchStyleProps xmlns:ask="http://schemas.microsoft.com/office/drawing/2018/sketchyshapes" sd="3690598589">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Goudy Stout" panose="0202090407030B020401" pitchFamily="18" charset="0"/>
              </a:rPr>
              <a:t>Meditate</a:t>
            </a:r>
            <a:r>
              <a:rPr lang="en-US" sz="7200" dirty="0">
                <a:latin typeface="Goudy Stout" panose="0202090407030B020401" pitchFamily="18" charset="0"/>
              </a:rPr>
              <a:t> </a:t>
            </a:r>
          </a:p>
        </p:txBody>
      </p:sp>
      <p:sp>
        <p:nvSpPr>
          <p:cNvPr id="5" name="Rectangle 4">
            <a:extLst>
              <a:ext uri="{FF2B5EF4-FFF2-40B4-BE49-F238E27FC236}">
                <a16:creationId xmlns:a16="http://schemas.microsoft.com/office/drawing/2014/main" id="{837819F7-CA6B-80EC-D6F2-A08089608D76}"/>
              </a:ext>
            </a:extLst>
          </p:cNvPr>
          <p:cNvSpPr/>
          <p:nvPr/>
        </p:nvSpPr>
        <p:spPr>
          <a:xfrm>
            <a:off x="1917120" y="2298339"/>
            <a:ext cx="7756815" cy="1740477"/>
          </a:xfrm>
          <a:custGeom>
            <a:avLst/>
            <a:gdLst>
              <a:gd name="connsiteX0" fmla="*/ 0 w 7756815"/>
              <a:gd name="connsiteY0" fmla="*/ 0 h 1740477"/>
              <a:gd name="connsiteX1" fmla="*/ 646401 w 7756815"/>
              <a:gd name="connsiteY1" fmla="*/ 0 h 1740477"/>
              <a:gd name="connsiteX2" fmla="*/ 1292803 w 7756815"/>
              <a:gd name="connsiteY2" fmla="*/ 0 h 1740477"/>
              <a:gd name="connsiteX3" fmla="*/ 1861636 w 7756815"/>
              <a:gd name="connsiteY3" fmla="*/ 0 h 1740477"/>
              <a:gd name="connsiteX4" fmla="*/ 2352901 w 7756815"/>
              <a:gd name="connsiteY4" fmla="*/ 0 h 1740477"/>
              <a:gd name="connsiteX5" fmla="*/ 3154438 w 7756815"/>
              <a:gd name="connsiteY5" fmla="*/ 0 h 1740477"/>
              <a:gd name="connsiteX6" fmla="*/ 3645703 w 7756815"/>
              <a:gd name="connsiteY6" fmla="*/ 0 h 1740477"/>
              <a:gd name="connsiteX7" fmla="*/ 4369672 w 7756815"/>
              <a:gd name="connsiteY7" fmla="*/ 0 h 1740477"/>
              <a:gd name="connsiteX8" fmla="*/ 4938506 w 7756815"/>
              <a:gd name="connsiteY8" fmla="*/ 0 h 1740477"/>
              <a:gd name="connsiteX9" fmla="*/ 5740043 w 7756815"/>
              <a:gd name="connsiteY9" fmla="*/ 0 h 1740477"/>
              <a:gd name="connsiteX10" fmla="*/ 6541581 w 7756815"/>
              <a:gd name="connsiteY10" fmla="*/ 0 h 1740477"/>
              <a:gd name="connsiteX11" fmla="*/ 6955277 w 7756815"/>
              <a:gd name="connsiteY11" fmla="*/ 0 h 1740477"/>
              <a:gd name="connsiteX12" fmla="*/ 7756815 w 7756815"/>
              <a:gd name="connsiteY12" fmla="*/ 0 h 1740477"/>
              <a:gd name="connsiteX13" fmla="*/ 7756815 w 7756815"/>
              <a:gd name="connsiteY13" fmla="*/ 580159 h 1740477"/>
              <a:gd name="connsiteX14" fmla="*/ 7756815 w 7756815"/>
              <a:gd name="connsiteY14" fmla="*/ 1108104 h 1740477"/>
              <a:gd name="connsiteX15" fmla="*/ 7756815 w 7756815"/>
              <a:gd name="connsiteY15" fmla="*/ 1740477 h 1740477"/>
              <a:gd name="connsiteX16" fmla="*/ 7187982 w 7756815"/>
              <a:gd name="connsiteY16" fmla="*/ 1740477 h 1740477"/>
              <a:gd name="connsiteX17" fmla="*/ 6774285 w 7756815"/>
              <a:gd name="connsiteY17" fmla="*/ 1740477 h 1740477"/>
              <a:gd name="connsiteX18" fmla="*/ 6360588 w 7756815"/>
              <a:gd name="connsiteY18" fmla="*/ 1740477 h 1740477"/>
              <a:gd name="connsiteX19" fmla="*/ 5946892 w 7756815"/>
              <a:gd name="connsiteY19" fmla="*/ 1740477 h 1740477"/>
              <a:gd name="connsiteX20" fmla="*/ 5222922 w 7756815"/>
              <a:gd name="connsiteY20" fmla="*/ 1740477 h 1740477"/>
              <a:gd name="connsiteX21" fmla="*/ 4654089 w 7756815"/>
              <a:gd name="connsiteY21" fmla="*/ 1740477 h 1740477"/>
              <a:gd name="connsiteX22" fmla="*/ 4085256 w 7756815"/>
              <a:gd name="connsiteY22" fmla="*/ 1740477 h 1740477"/>
              <a:gd name="connsiteX23" fmla="*/ 3438855 w 7756815"/>
              <a:gd name="connsiteY23" fmla="*/ 1740477 h 1740477"/>
              <a:gd name="connsiteX24" fmla="*/ 2714885 w 7756815"/>
              <a:gd name="connsiteY24" fmla="*/ 1740477 h 1740477"/>
              <a:gd name="connsiteX25" fmla="*/ 2301188 w 7756815"/>
              <a:gd name="connsiteY25" fmla="*/ 1740477 h 1740477"/>
              <a:gd name="connsiteX26" fmla="*/ 1577219 w 7756815"/>
              <a:gd name="connsiteY26" fmla="*/ 1740477 h 1740477"/>
              <a:gd name="connsiteX27" fmla="*/ 930818 w 7756815"/>
              <a:gd name="connsiteY27" fmla="*/ 1740477 h 1740477"/>
              <a:gd name="connsiteX28" fmla="*/ 0 w 7756815"/>
              <a:gd name="connsiteY28" fmla="*/ 1740477 h 1740477"/>
              <a:gd name="connsiteX29" fmla="*/ 0 w 7756815"/>
              <a:gd name="connsiteY29" fmla="*/ 1142913 h 1740477"/>
              <a:gd name="connsiteX30" fmla="*/ 0 w 7756815"/>
              <a:gd name="connsiteY30" fmla="*/ 597564 h 1740477"/>
              <a:gd name="connsiteX31" fmla="*/ 0 w 7756815"/>
              <a:gd name="connsiteY31" fmla="*/ 0 h 174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56815" h="1740477" extrusionOk="0">
                <a:moveTo>
                  <a:pt x="0" y="0"/>
                </a:moveTo>
                <a:cubicBezTo>
                  <a:pt x="215783" y="-9512"/>
                  <a:pt x="463923" y="23760"/>
                  <a:pt x="646401" y="0"/>
                </a:cubicBezTo>
                <a:cubicBezTo>
                  <a:pt x="828879" y="-23760"/>
                  <a:pt x="1007811" y="20733"/>
                  <a:pt x="1292803" y="0"/>
                </a:cubicBezTo>
                <a:cubicBezTo>
                  <a:pt x="1577795" y="-20733"/>
                  <a:pt x="1680318" y="3409"/>
                  <a:pt x="1861636" y="0"/>
                </a:cubicBezTo>
                <a:cubicBezTo>
                  <a:pt x="2042954" y="-3409"/>
                  <a:pt x="2224943" y="-18008"/>
                  <a:pt x="2352901" y="0"/>
                </a:cubicBezTo>
                <a:cubicBezTo>
                  <a:pt x="2480859" y="18008"/>
                  <a:pt x="2801920" y="-8057"/>
                  <a:pt x="3154438" y="0"/>
                </a:cubicBezTo>
                <a:cubicBezTo>
                  <a:pt x="3506956" y="8057"/>
                  <a:pt x="3496558" y="-6134"/>
                  <a:pt x="3645703" y="0"/>
                </a:cubicBezTo>
                <a:cubicBezTo>
                  <a:pt x="3794848" y="6134"/>
                  <a:pt x="4211483" y="-31437"/>
                  <a:pt x="4369672" y="0"/>
                </a:cubicBezTo>
                <a:cubicBezTo>
                  <a:pt x="4527861" y="31437"/>
                  <a:pt x="4760735" y="26873"/>
                  <a:pt x="4938506" y="0"/>
                </a:cubicBezTo>
                <a:cubicBezTo>
                  <a:pt x="5116277" y="-26873"/>
                  <a:pt x="5493797" y="-27291"/>
                  <a:pt x="5740043" y="0"/>
                </a:cubicBezTo>
                <a:cubicBezTo>
                  <a:pt x="5986289" y="27291"/>
                  <a:pt x="6157824" y="36928"/>
                  <a:pt x="6541581" y="0"/>
                </a:cubicBezTo>
                <a:cubicBezTo>
                  <a:pt x="6925338" y="-36928"/>
                  <a:pt x="6856448" y="12175"/>
                  <a:pt x="6955277" y="0"/>
                </a:cubicBezTo>
                <a:cubicBezTo>
                  <a:pt x="7054106" y="-12175"/>
                  <a:pt x="7367221" y="30897"/>
                  <a:pt x="7756815" y="0"/>
                </a:cubicBezTo>
                <a:cubicBezTo>
                  <a:pt x="7774916" y="183862"/>
                  <a:pt x="7745742" y="405104"/>
                  <a:pt x="7756815" y="580159"/>
                </a:cubicBezTo>
                <a:cubicBezTo>
                  <a:pt x="7767888" y="755214"/>
                  <a:pt x="7757442" y="942427"/>
                  <a:pt x="7756815" y="1108104"/>
                </a:cubicBezTo>
                <a:cubicBezTo>
                  <a:pt x="7756188" y="1273781"/>
                  <a:pt x="7738686" y="1457552"/>
                  <a:pt x="7756815" y="1740477"/>
                </a:cubicBezTo>
                <a:cubicBezTo>
                  <a:pt x="7537382" y="1731258"/>
                  <a:pt x="7458012" y="1726980"/>
                  <a:pt x="7187982" y="1740477"/>
                </a:cubicBezTo>
                <a:cubicBezTo>
                  <a:pt x="6917952" y="1753974"/>
                  <a:pt x="6945438" y="1755289"/>
                  <a:pt x="6774285" y="1740477"/>
                </a:cubicBezTo>
                <a:cubicBezTo>
                  <a:pt x="6603132" y="1725665"/>
                  <a:pt x="6524314" y="1727706"/>
                  <a:pt x="6360588" y="1740477"/>
                </a:cubicBezTo>
                <a:cubicBezTo>
                  <a:pt x="6196862" y="1753248"/>
                  <a:pt x="6102507" y="1749383"/>
                  <a:pt x="5946892" y="1740477"/>
                </a:cubicBezTo>
                <a:cubicBezTo>
                  <a:pt x="5791277" y="1731571"/>
                  <a:pt x="5566052" y="1768196"/>
                  <a:pt x="5222922" y="1740477"/>
                </a:cubicBezTo>
                <a:cubicBezTo>
                  <a:pt x="4879792" y="1712759"/>
                  <a:pt x="4843534" y="1763369"/>
                  <a:pt x="4654089" y="1740477"/>
                </a:cubicBezTo>
                <a:cubicBezTo>
                  <a:pt x="4464644" y="1717585"/>
                  <a:pt x="4264646" y="1738387"/>
                  <a:pt x="4085256" y="1740477"/>
                </a:cubicBezTo>
                <a:cubicBezTo>
                  <a:pt x="3905866" y="1742567"/>
                  <a:pt x="3626512" y="1756726"/>
                  <a:pt x="3438855" y="1740477"/>
                </a:cubicBezTo>
                <a:cubicBezTo>
                  <a:pt x="3251198" y="1724228"/>
                  <a:pt x="3043752" y="1767280"/>
                  <a:pt x="2714885" y="1740477"/>
                </a:cubicBezTo>
                <a:cubicBezTo>
                  <a:pt x="2386018" y="1713675"/>
                  <a:pt x="2461070" y="1745203"/>
                  <a:pt x="2301188" y="1740477"/>
                </a:cubicBezTo>
                <a:cubicBezTo>
                  <a:pt x="2141306" y="1735751"/>
                  <a:pt x="1860005" y="1745010"/>
                  <a:pt x="1577219" y="1740477"/>
                </a:cubicBezTo>
                <a:cubicBezTo>
                  <a:pt x="1294433" y="1735944"/>
                  <a:pt x="1188854" y="1723599"/>
                  <a:pt x="930818" y="1740477"/>
                </a:cubicBezTo>
                <a:cubicBezTo>
                  <a:pt x="672782" y="1757355"/>
                  <a:pt x="394823" y="1729510"/>
                  <a:pt x="0" y="1740477"/>
                </a:cubicBezTo>
                <a:cubicBezTo>
                  <a:pt x="28029" y="1523024"/>
                  <a:pt x="-29282" y="1334756"/>
                  <a:pt x="0" y="1142913"/>
                </a:cubicBezTo>
                <a:cubicBezTo>
                  <a:pt x="29282" y="951070"/>
                  <a:pt x="24019" y="803757"/>
                  <a:pt x="0" y="597564"/>
                </a:cubicBezTo>
                <a:cubicBezTo>
                  <a:pt x="-24019" y="391371"/>
                  <a:pt x="25268" y="274379"/>
                  <a:pt x="0" y="0"/>
                </a:cubicBezTo>
                <a:close/>
              </a:path>
            </a:pathLst>
          </a:custGeom>
          <a:noFill/>
          <a:ln w="57150">
            <a:solidFill>
              <a:schemeClr val="accent5"/>
            </a:solidFill>
            <a:extLst>
              <a:ext uri="{C807C97D-BFC1-408E-A445-0C87EB9F89A2}">
                <ask:lineSketchStyleProps xmlns:ask="http://schemas.microsoft.com/office/drawing/2018/sketchyshapes" sd="359964011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200" dirty="0">
                <a:latin typeface="Goudy Stout" panose="0202090407030B020401" pitchFamily="18" charset="0"/>
              </a:rPr>
              <a:t>Fast</a:t>
            </a:r>
            <a:r>
              <a:rPr lang="en-US" sz="5400" dirty="0">
                <a:latin typeface="Goudy Stout" panose="0202090407030B020401" pitchFamily="18" charset="0"/>
              </a:rPr>
              <a:t>  </a:t>
            </a:r>
          </a:p>
        </p:txBody>
      </p:sp>
      <p:sp>
        <p:nvSpPr>
          <p:cNvPr id="6" name="Rectangle 5">
            <a:extLst>
              <a:ext uri="{FF2B5EF4-FFF2-40B4-BE49-F238E27FC236}">
                <a16:creationId xmlns:a16="http://schemas.microsoft.com/office/drawing/2014/main" id="{9985E508-BF26-9713-E743-0584F1CD65F7}"/>
              </a:ext>
            </a:extLst>
          </p:cNvPr>
          <p:cNvSpPr/>
          <p:nvPr/>
        </p:nvSpPr>
        <p:spPr>
          <a:xfrm>
            <a:off x="3325088" y="3633568"/>
            <a:ext cx="8265967" cy="1814840"/>
          </a:xfrm>
          <a:custGeom>
            <a:avLst/>
            <a:gdLst>
              <a:gd name="connsiteX0" fmla="*/ 0 w 8265967"/>
              <a:gd name="connsiteY0" fmla="*/ 0 h 1814840"/>
              <a:gd name="connsiteX1" fmla="*/ 606171 w 8265967"/>
              <a:gd name="connsiteY1" fmla="*/ 0 h 1814840"/>
              <a:gd name="connsiteX2" fmla="*/ 1212342 w 8265967"/>
              <a:gd name="connsiteY2" fmla="*/ 0 h 1814840"/>
              <a:gd name="connsiteX3" fmla="*/ 1653193 w 8265967"/>
              <a:gd name="connsiteY3" fmla="*/ 0 h 1814840"/>
              <a:gd name="connsiteX4" fmla="*/ 2259364 w 8265967"/>
              <a:gd name="connsiteY4" fmla="*/ 0 h 1814840"/>
              <a:gd name="connsiteX5" fmla="*/ 3030855 w 8265967"/>
              <a:gd name="connsiteY5" fmla="*/ 0 h 1814840"/>
              <a:gd name="connsiteX6" fmla="*/ 3885004 w 8265967"/>
              <a:gd name="connsiteY6" fmla="*/ 0 h 1814840"/>
              <a:gd name="connsiteX7" fmla="*/ 4408516 w 8265967"/>
              <a:gd name="connsiteY7" fmla="*/ 0 h 1814840"/>
              <a:gd name="connsiteX8" fmla="*/ 5180006 w 8265967"/>
              <a:gd name="connsiteY8" fmla="*/ 0 h 1814840"/>
              <a:gd name="connsiteX9" fmla="*/ 5786177 w 8265967"/>
              <a:gd name="connsiteY9" fmla="*/ 0 h 1814840"/>
              <a:gd name="connsiteX10" fmla="*/ 6309688 w 8265967"/>
              <a:gd name="connsiteY10" fmla="*/ 0 h 1814840"/>
              <a:gd name="connsiteX11" fmla="*/ 6915859 w 8265967"/>
              <a:gd name="connsiteY11" fmla="*/ 0 h 1814840"/>
              <a:gd name="connsiteX12" fmla="*/ 8265967 w 8265967"/>
              <a:gd name="connsiteY12" fmla="*/ 0 h 1814840"/>
              <a:gd name="connsiteX13" fmla="*/ 8265967 w 8265967"/>
              <a:gd name="connsiteY13" fmla="*/ 568650 h 1814840"/>
              <a:gd name="connsiteX14" fmla="*/ 8265967 w 8265967"/>
              <a:gd name="connsiteY14" fmla="*/ 1191745 h 1814840"/>
              <a:gd name="connsiteX15" fmla="*/ 8265967 w 8265967"/>
              <a:gd name="connsiteY15" fmla="*/ 1814840 h 1814840"/>
              <a:gd name="connsiteX16" fmla="*/ 7577136 w 8265967"/>
              <a:gd name="connsiteY16" fmla="*/ 1814840 h 1814840"/>
              <a:gd name="connsiteX17" fmla="*/ 6970966 w 8265967"/>
              <a:gd name="connsiteY17" fmla="*/ 1814840 h 1814840"/>
              <a:gd name="connsiteX18" fmla="*/ 6447454 w 8265967"/>
              <a:gd name="connsiteY18" fmla="*/ 1814840 h 1814840"/>
              <a:gd name="connsiteX19" fmla="*/ 6006603 w 8265967"/>
              <a:gd name="connsiteY19" fmla="*/ 1814840 h 1814840"/>
              <a:gd name="connsiteX20" fmla="*/ 5152453 w 8265967"/>
              <a:gd name="connsiteY20" fmla="*/ 1814840 h 1814840"/>
              <a:gd name="connsiteX21" fmla="*/ 4380963 w 8265967"/>
              <a:gd name="connsiteY21" fmla="*/ 1814840 h 1814840"/>
              <a:gd name="connsiteX22" fmla="*/ 3940111 w 8265967"/>
              <a:gd name="connsiteY22" fmla="*/ 1814840 h 1814840"/>
              <a:gd name="connsiteX23" fmla="*/ 3251280 w 8265967"/>
              <a:gd name="connsiteY23" fmla="*/ 1814840 h 1814840"/>
              <a:gd name="connsiteX24" fmla="*/ 2727769 w 8265967"/>
              <a:gd name="connsiteY24" fmla="*/ 1814840 h 1814840"/>
              <a:gd name="connsiteX25" fmla="*/ 2204258 w 8265967"/>
              <a:gd name="connsiteY25" fmla="*/ 1814840 h 1814840"/>
              <a:gd name="connsiteX26" fmla="*/ 1432768 w 8265967"/>
              <a:gd name="connsiteY26" fmla="*/ 1814840 h 1814840"/>
              <a:gd name="connsiteX27" fmla="*/ 0 w 8265967"/>
              <a:gd name="connsiteY27" fmla="*/ 1814840 h 1814840"/>
              <a:gd name="connsiteX28" fmla="*/ 0 w 8265967"/>
              <a:gd name="connsiteY28" fmla="*/ 1209893 h 1814840"/>
              <a:gd name="connsiteX29" fmla="*/ 0 w 8265967"/>
              <a:gd name="connsiteY29" fmla="*/ 641243 h 1814840"/>
              <a:gd name="connsiteX30" fmla="*/ 0 w 8265967"/>
              <a:gd name="connsiteY30" fmla="*/ 0 h 18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65967" h="1814840" extrusionOk="0">
                <a:moveTo>
                  <a:pt x="0" y="0"/>
                </a:moveTo>
                <a:cubicBezTo>
                  <a:pt x="183882" y="9472"/>
                  <a:pt x="310508" y="-29696"/>
                  <a:pt x="606171" y="0"/>
                </a:cubicBezTo>
                <a:cubicBezTo>
                  <a:pt x="901834" y="29696"/>
                  <a:pt x="960281" y="-7088"/>
                  <a:pt x="1212342" y="0"/>
                </a:cubicBezTo>
                <a:cubicBezTo>
                  <a:pt x="1464403" y="7088"/>
                  <a:pt x="1498480" y="12568"/>
                  <a:pt x="1653193" y="0"/>
                </a:cubicBezTo>
                <a:cubicBezTo>
                  <a:pt x="1807906" y="-12568"/>
                  <a:pt x="2090177" y="18076"/>
                  <a:pt x="2259364" y="0"/>
                </a:cubicBezTo>
                <a:cubicBezTo>
                  <a:pt x="2428551" y="-18076"/>
                  <a:pt x="2668015" y="38096"/>
                  <a:pt x="3030855" y="0"/>
                </a:cubicBezTo>
                <a:cubicBezTo>
                  <a:pt x="3393695" y="-38096"/>
                  <a:pt x="3586701" y="32829"/>
                  <a:pt x="3885004" y="0"/>
                </a:cubicBezTo>
                <a:cubicBezTo>
                  <a:pt x="4183307" y="-32829"/>
                  <a:pt x="4203856" y="4799"/>
                  <a:pt x="4408516" y="0"/>
                </a:cubicBezTo>
                <a:cubicBezTo>
                  <a:pt x="4613176" y="-4799"/>
                  <a:pt x="4921035" y="20577"/>
                  <a:pt x="5180006" y="0"/>
                </a:cubicBezTo>
                <a:cubicBezTo>
                  <a:pt x="5438977" y="-20577"/>
                  <a:pt x="5553613" y="-30099"/>
                  <a:pt x="5786177" y="0"/>
                </a:cubicBezTo>
                <a:cubicBezTo>
                  <a:pt x="6018741" y="30099"/>
                  <a:pt x="6137743" y="-14058"/>
                  <a:pt x="6309688" y="0"/>
                </a:cubicBezTo>
                <a:cubicBezTo>
                  <a:pt x="6481633" y="14058"/>
                  <a:pt x="6775331" y="-15882"/>
                  <a:pt x="6915859" y="0"/>
                </a:cubicBezTo>
                <a:cubicBezTo>
                  <a:pt x="7056387" y="15882"/>
                  <a:pt x="7966195" y="35635"/>
                  <a:pt x="8265967" y="0"/>
                </a:cubicBezTo>
                <a:cubicBezTo>
                  <a:pt x="8285138" y="275006"/>
                  <a:pt x="8266199" y="324261"/>
                  <a:pt x="8265967" y="568650"/>
                </a:cubicBezTo>
                <a:cubicBezTo>
                  <a:pt x="8265736" y="813039"/>
                  <a:pt x="8269333" y="1034728"/>
                  <a:pt x="8265967" y="1191745"/>
                </a:cubicBezTo>
                <a:cubicBezTo>
                  <a:pt x="8262601" y="1348763"/>
                  <a:pt x="8280460" y="1514981"/>
                  <a:pt x="8265967" y="1814840"/>
                </a:cubicBezTo>
                <a:cubicBezTo>
                  <a:pt x="8004262" y="1805425"/>
                  <a:pt x="7918534" y="1812914"/>
                  <a:pt x="7577136" y="1814840"/>
                </a:cubicBezTo>
                <a:cubicBezTo>
                  <a:pt x="7235738" y="1816766"/>
                  <a:pt x="7176430" y="1813305"/>
                  <a:pt x="6970966" y="1814840"/>
                </a:cubicBezTo>
                <a:cubicBezTo>
                  <a:pt x="6765502" y="1816376"/>
                  <a:pt x="6583691" y="1799668"/>
                  <a:pt x="6447454" y="1814840"/>
                </a:cubicBezTo>
                <a:cubicBezTo>
                  <a:pt x="6311217" y="1830012"/>
                  <a:pt x="6178472" y="1806598"/>
                  <a:pt x="6006603" y="1814840"/>
                </a:cubicBezTo>
                <a:cubicBezTo>
                  <a:pt x="5834734" y="1823082"/>
                  <a:pt x="5415332" y="1811143"/>
                  <a:pt x="5152453" y="1814840"/>
                </a:cubicBezTo>
                <a:cubicBezTo>
                  <a:pt x="4889574" y="1818538"/>
                  <a:pt x="4711377" y="1834618"/>
                  <a:pt x="4380963" y="1814840"/>
                </a:cubicBezTo>
                <a:cubicBezTo>
                  <a:pt x="4050549" y="1795063"/>
                  <a:pt x="4075961" y="1807720"/>
                  <a:pt x="3940111" y="1814840"/>
                </a:cubicBezTo>
                <a:cubicBezTo>
                  <a:pt x="3804261" y="1821960"/>
                  <a:pt x="3583066" y="1796673"/>
                  <a:pt x="3251280" y="1814840"/>
                </a:cubicBezTo>
                <a:cubicBezTo>
                  <a:pt x="2919494" y="1833007"/>
                  <a:pt x="2843322" y="1796266"/>
                  <a:pt x="2727769" y="1814840"/>
                </a:cubicBezTo>
                <a:cubicBezTo>
                  <a:pt x="2612216" y="1833414"/>
                  <a:pt x="2459574" y="1800382"/>
                  <a:pt x="2204258" y="1814840"/>
                </a:cubicBezTo>
                <a:cubicBezTo>
                  <a:pt x="1948942" y="1829298"/>
                  <a:pt x="1631978" y="1834415"/>
                  <a:pt x="1432768" y="1814840"/>
                </a:cubicBezTo>
                <a:cubicBezTo>
                  <a:pt x="1233558" y="1795266"/>
                  <a:pt x="708926" y="1826335"/>
                  <a:pt x="0" y="1814840"/>
                </a:cubicBezTo>
                <a:cubicBezTo>
                  <a:pt x="-25102" y="1582917"/>
                  <a:pt x="-6553" y="1392489"/>
                  <a:pt x="0" y="1209893"/>
                </a:cubicBezTo>
                <a:cubicBezTo>
                  <a:pt x="6553" y="1027297"/>
                  <a:pt x="14795" y="866908"/>
                  <a:pt x="0" y="641243"/>
                </a:cubicBezTo>
                <a:cubicBezTo>
                  <a:pt x="-14795" y="415578"/>
                  <a:pt x="-15311" y="249346"/>
                  <a:pt x="0" y="0"/>
                </a:cubicBezTo>
                <a:close/>
              </a:path>
            </a:pathLst>
          </a:custGeom>
          <a:noFill/>
          <a:ln w="38100">
            <a:solidFill>
              <a:schemeClr val="bg1"/>
            </a:solidFill>
            <a:extLst>
              <a:ext uri="{C807C97D-BFC1-408E-A445-0C87EB9F89A2}">
                <ask:lineSketchStyleProps xmlns:ask="http://schemas.microsoft.com/office/drawing/2018/sketchyshapes" sd="215022573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400" dirty="0">
                <a:latin typeface="Goudy Stout" panose="0202090407030B020401" pitchFamily="18" charset="0"/>
              </a:rPr>
              <a:t>Pray</a:t>
            </a:r>
            <a:r>
              <a:rPr lang="en-US" sz="8000" dirty="0">
                <a:latin typeface="Goudy Stout" panose="0202090407030B020401" pitchFamily="18" charset="0"/>
              </a:rPr>
              <a:t>!</a:t>
            </a:r>
          </a:p>
        </p:txBody>
      </p:sp>
    </p:spTree>
    <p:extLst>
      <p:ext uri="{BB962C8B-B14F-4D97-AF65-F5344CB8AC3E}">
        <p14:creationId xmlns:p14="http://schemas.microsoft.com/office/powerpoint/2010/main" val="107406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47593-6E9A-81A2-EDD7-2D0F65646920}"/>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34E17239-AB87-6C41-D69B-EC76AEB0F2E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with text on it&#10;&#10;Description automatically generated">
            <a:extLst>
              <a:ext uri="{FF2B5EF4-FFF2-40B4-BE49-F238E27FC236}">
                <a16:creationId xmlns:a16="http://schemas.microsoft.com/office/drawing/2014/main" id="{261370C8-7823-FCAD-CABE-D788BCF7B1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33661AA-B3CA-6A52-8334-91EDD971D900}"/>
              </a:ext>
            </a:extLst>
          </p:cNvPr>
          <p:cNvSpPr txBox="1"/>
          <p:nvPr/>
        </p:nvSpPr>
        <p:spPr>
          <a:xfrm>
            <a:off x="141141" y="1087332"/>
            <a:ext cx="11726142" cy="433759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chemeClr val="bg1"/>
                </a:solidFill>
                <a:latin typeface="Alasassy Caps" pitchFamily="2" charset="0"/>
              </a:rPr>
              <a:t>“</a:t>
            </a:r>
            <a:r>
              <a:rPr kumimoji="0" lang="en-US" sz="3600" b="1" i="0" u="none" strike="noStrike" kern="1200" cap="none" spc="0" normalizeH="0" baseline="0" noProof="0" dirty="0">
                <a:ln>
                  <a:noFill/>
                </a:ln>
                <a:solidFill>
                  <a:schemeClr val="bg1"/>
                </a:solidFill>
                <a:effectLst/>
                <a:uLnTx/>
                <a:uFillTx/>
                <a:latin typeface="Alasassy Caps" pitchFamily="2" charset="0"/>
              </a:rPr>
              <a:t>Then was Jesus led up of the Spirit into the wilderness to be tempted by the devil. And when he had fasted forty days and forty nights, he was afterward hungered.” </a:t>
            </a:r>
            <a:r>
              <a:rPr kumimoji="0" lang="en-US" sz="3600" b="1" i="0" u="none" strike="noStrike" kern="1200" cap="none" spc="0" normalizeH="0" baseline="0" noProof="0" dirty="0">
                <a:ln>
                  <a:noFill/>
                </a:ln>
                <a:solidFill>
                  <a:srgbClr val="FFC000"/>
                </a:solidFill>
                <a:effectLst/>
                <a:uLnTx/>
                <a:uFillTx/>
                <a:latin typeface="Alasassy Caps" pitchFamily="2" charset="0"/>
              </a:rPr>
              <a:t>–Matthew 4:1-2</a:t>
            </a:r>
            <a:r>
              <a:rPr kumimoji="0" lang="en-US" sz="3200" b="1" i="0" u="none" strike="noStrike" kern="1200" cap="none" spc="0" normalizeH="0" baseline="0" noProof="0" dirty="0">
                <a:ln>
                  <a:noFill/>
                </a:ln>
                <a:solidFill>
                  <a:srgbClr val="FFC000"/>
                </a:solidFill>
                <a:effectLst/>
                <a:uLnTx/>
                <a:uFillTx/>
                <a:latin typeface="Alasassy Caps" pitchFamily="2" charset="0"/>
              </a:rPr>
              <a:t>(kj21)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Coupling meditation and prayer with fasting provides many benefits. The </a:t>
            </a:r>
            <a:r>
              <a:rPr kumimoji="0" lang="en-US" sz="3600" b="1" i="0" u="none" strike="noStrike" kern="1200" cap="none" spc="0" normalizeH="0" baseline="0" noProof="0" dirty="0">
                <a:ln>
                  <a:noFill/>
                </a:ln>
                <a:solidFill>
                  <a:srgbClr val="FFC000"/>
                </a:solidFill>
                <a:effectLst/>
                <a:uLnTx/>
                <a:uFillTx/>
                <a:latin typeface="Alasassy Caps" pitchFamily="2" charset="0"/>
              </a:rPr>
              <a:t>ultimate</a:t>
            </a:r>
            <a:r>
              <a:rPr kumimoji="0" lang="en-US" sz="3600" b="1" i="0" u="none" strike="noStrike" kern="1200" cap="none" spc="0" normalizeH="0" baseline="0" noProof="0" dirty="0">
                <a:ln>
                  <a:noFill/>
                </a:ln>
                <a:solidFill>
                  <a:schemeClr val="bg1"/>
                </a:solidFill>
                <a:effectLst/>
                <a:uLnTx/>
                <a:uFillTx/>
                <a:latin typeface="Alasassy Caps" pitchFamily="2" charset="0"/>
              </a:rPr>
              <a:t> one is we receive more of God Himself, because abstaining from food and feasting on the Word of God </a:t>
            </a:r>
            <a:r>
              <a:rPr kumimoji="0" lang="en-US" sz="3600" b="1" i="0" u="none" strike="noStrike" kern="1200" cap="none" spc="0" normalizeH="0" baseline="0" noProof="0" dirty="0">
                <a:ln>
                  <a:noFill/>
                </a:ln>
                <a:solidFill>
                  <a:srgbClr val="FFC000"/>
                </a:solidFill>
                <a:effectLst/>
                <a:uLnTx/>
                <a:uFillTx/>
                <a:latin typeface="Alasassy Caps" pitchFamily="2" charset="0"/>
              </a:rPr>
              <a:t>reroutes</a:t>
            </a:r>
            <a:r>
              <a:rPr kumimoji="0" lang="en-US" sz="3600" b="1" i="0" u="none" strike="noStrike" kern="1200" cap="none" spc="0" normalizeH="0" baseline="0" noProof="0" dirty="0">
                <a:ln>
                  <a:noFill/>
                </a:ln>
                <a:solidFill>
                  <a:schemeClr val="bg1"/>
                </a:solidFill>
                <a:effectLst/>
                <a:uLnTx/>
                <a:uFillTx/>
                <a:latin typeface="Alasassy Caps" pitchFamily="2" charset="0"/>
              </a:rPr>
              <a:t> our affections to be satisfied in God.</a:t>
            </a:r>
          </a:p>
        </p:txBody>
      </p:sp>
      <p:cxnSp>
        <p:nvCxnSpPr>
          <p:cNvPr id="9" name="Straight Arrow Connector 8">
            <a:extLst>
              <a:ext uri="{FF2B5EF4-FFF2-40B4-BE49-F238E27FC236}">
                <a16:creationId xmlns:a16="http://schemas.microsoft.com/office/drawing/2014/main" id="{4120FF50-56DE-BFBF-E727-4146F8CBC82C}"/>
              </a:ext>
            </a:extLst>
          </p:cNvPr>
          <p:cNvCxnSpPr>
            <a:cxnSpLocks/>
          </p:cNvCxnSpPr>
          <p:nvPr/>
        </p:nvCxnSpPr>
        <p:spPr>
          <a:xfrm>
            <a:off x="2162174" y="2958810"/>
            <a:ext cx="7684077" cy="0"/>
          </a:xfrm>
          <a:prstGeom prst="straightConnector1">
            <a:avLst/>
          </a:prstGeom>
          <a:ln>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5515830-9264-D150-C2D3-E6F986A939CA}"/>
              </a:ext>
            </a:extLst>
          </p:cNvPr>
          <p:cNvSpPr/>
          <p:nvPr/>
        </p:nvSpPr>
        <p:spPr>
          <a:xfrm>
            <a:off x="219077" y="111702"/>
            <a:ext cx="11831782" cy="663459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791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3117C-16CB-58CB-40A1-5B2710077250}"/>
            </a:ext>
          </a:extLst>
        </p:cNvPr>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71285237-6297-5AEC-BC77-65ADFDAEF16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9" name="Straight Arrow Connector 8">
            <a:extLst>
              <a:ext uri="{FF2B5EF4-FFF2-40B4-BE49-F238E27FC236}">
                <a16:creationId xmlns:a16="http://schemas.microsoft.com/office/drawing/2014/main" id="{78963E04-2B51-E224-A177-4CCC9CE54096}"/>
              </a:ext>
            </a:extLst>
          </p:cNvPr>
          <p:cNvCxnSpPr>
            <a:cxnSpLocks/>
          </p:cNvCxnSpPr>
          <p:nvPr/>
        </p:nvCxnSpPr>
        <p:spPr>
          <a:xfrm>
            <a:off x="2343150" y="2914652"/>
            <a:ext cx="7195705" cy="0"/>
          </a:xfrm>
          <a:prstGeom prst="straightConnector1">
            <a:avLst/>
          </a:prstGeom>
          <a:ln>
            <a:solidFill>
              <a:srgbClr val="49D3A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8E6EE2D-4BD5-42D4-D9C7-0230EB6B4CEF}"/>
              </a:ext>
            </a:extLst>
          </p:cNvPr>
          <p:cNvSpPr/>
          <p:nvPr/>
        </p:nvSpPr>
        <p:spPr>
          <a:xfrm>
            <a:off x="122960" y="93518"/>
            <a:ext cx="11918373" cy="6670964"/>
          </a:xfrm>
          <a:prstGeom prst="rect">
            <a:avLst/>
          </a:prstGeom>
          <a:noFill/>
          <a:ln w="28575">
            <a:solidFill>
              <a:srgbClr val="49D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3AD2CE-73B5-A483-30E3-94B53F8C0832}"/>
              </a:ext>
            </a:extLst>
          </p:cNvPr>
          <p:cNvSpPr txBox="1"/>
          <p:nvPr/>
        </p:nvSpPr>
        <p:spPr>
          <a:xfrm>
            <a:off x="122960" y="1429623"/>
            <a:ext cx="11890666" cy="342350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1" i="0" u="none" strike="noStrike" kern="1200" cap="none" spc="0" normalizeH="0" baseline="0" noProof="0" dirty="0">
                <a:ln>
                  <a:noFill/>
                </a:ln>
                <a:solidFill>
                  <a:schemeClr val="bg1"/>
                </a:solidFill>
                <a:effectLst/>
                <a:uLnTx/>
                <a:uFillTx/>
                <a:latin typeface="Alasassy Caps" pitchFamily="2" charset="0"/>
              </a:rPr>
              <a:t>Your </a:t>
            </a:r>
            <a:r>
              <a:rPr kumimoji="0" lang="en-US" sz="3700" b="1" i="0" u="none" strike="noStrike" kern="1200" cap="none" spc="0" normalizeH="0" baseline="0" noProof="0" dirty="0">
                <a:ln>
                  <a:noFill/>
                </a:ln>
                <a:solidFill>
                  <a:srgbClr val="49D3A2"/>
                </a:solidFill>
                <a:effectLst/>
                <a:uLnTx/>
                <a:uFillTx/>
                <a:latin typeface="Alasassy Caps" pitchFamily="2" charset="0"/>
              </a:rPr>
              <a:t>faith</a:t>
            </a:r>
            <a:r>
              <a:rPr kumimoji="0" lang="en-US" sz="3700" b="1" i="0" u="none" strike="noStrike" kern="1200" cap="none" spc="0" normalizeH="0" baseline="0" noProof="0" dirty="0">
                <a:ln>
                  <a:noFill/>
                </a:ln>
                <a:solidFill>
                  <a:schemeClr val="bg1"/>
                </a:solidFill>
                <a:effectLst/>
                <a:uLnTx/>
                <a:uFillTx/>
                <a:latin typeface="Alasassy Caps" pitchFamily="2" charset="0"/>
              </a:rPr>
              <a:t> will never be strengthened when you sanitize your prayers or hold anything back from God.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7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1" i="0" u="none" strike="noStrike" kern="1200" cap="none" spc="0" normalizeH="0" baseline="0" noProof="0" dirty="0">
                <a:ln>
                  <a:noFill/>
                </a:ln>
                <a:solidFill>
                  <a:schemeClr val="bg1"/>
                </a:solidFill>
                <a:effectLst/>
                <a:uLnTx/>
                <a:uFillTx/>
                <a:latin typeface="Alasassy Caps" pitchFamily="2" charset="0"/>
              </a:rPr>
              <a:t>“Confess your faults one to another, and pray one for another, that ye may be healed. The effectual fervent prayer of a righteous man availeth much.”   </a:t>
            </a:r>
            <a:r>
              <a:rPr kumimoji="0" lang="en-US" sz="3700" b="1" i="0" u="none" strike="noStrike" kern="1200" cap="none" spc="0" normalizeH="0" baseline="0" noProof="0" dirty="0">
                <a:ln>
                  <a:noFill/>
                </a:ln>
                <a:solidFill>
                  <a:srgbClr val="49D3A2"/>
                </a:solidFill>
                <a:effectLst/>
                <a:uLnTx/>
                <a:uFillTx/>
                <a:latin typeface="Alasassy Caps" pitchFamily="2" charset="0"/>
              </a:rPr>
              <a:t>–James 5:16</a:t>
            </a:r>
            <a:r>
              <a:rPr kumimoji="0" lang="en-US" sz="3200" b="1" i="0" u="none" strike="noStrike" kern="1200" cap="none" spc="0" normalizeH="0" baseline="0" noProof="0" dirty="0">
                <a:ln>
                  <a:noFill/>
                </a:ln>
                <a:solidFill>
                  <a:srgbClr val="49D3A2"/>
                </a:solidFill>
                <a:effectLst/>
                <a:uLnTx/>
                <a:uFillTx/>
                <a:latin typeface="Alasassy Caps" pitchFamily="2" charset="0"/>
              </a:rPr>
              <a:t>(kj21)</a:t>
            </a:r>
          </a:p>
        </p:txBody>
      </p:sp>
    </p:spTree>
    <p:extLst>
      <p:ext uri="{BB962C8B-B14F-4D97-AF65-F5344CB8AC3E}">
        <p14:creationId xmlns:p14="http://schemas.microsoft.com/office/powerpoint/2010/main" val="220456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0A26-DB1E-B6CF-1DEF-C6D15E42D010}"/>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062DFDED-4A10-F5FC-9518-4879CD4397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A16209E-57AC-9B8C-CD96-2807FCA8149B}"/>
              </a:ext>
            </a:extLst>
          </p:cNvPr>
          <p:cNvSpPr/>
          <p:nvPr/>
        </p:nvSpPr>
        <p:spPr>
          <a:xfrm>
            <a:off x="228600" y="1652166"/>
            <a:ext cx="11715749" cy="2732809"/>
          </a:xfrm>
          <a:prstGeom prst="rect">
            <a:avLst/>
          </a:prstGeom>
          <a:noFill/>
          <a:ln w="57150">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Bernard MT Condensed" panose="02050806060905020404" pitchFamily="18" charset="0"/>
              </a:rPr>
              <a:t>Have Faith In God</a:t>
            </a:r>
            <a:r>
              <a:rPr lang="en-US" sz="9600" dirty="0">
                <a:latin typeface="Broadway" panose="04040905080B02020502" pitchFamily="82" charset="0"/>
              </a:rPr>
              <a:t>!</a:t>
            </a:r>
          </a:p>
        </p:txBody>
      </p:sp>
      <p:sp>
        <p:nvSpPr>
          <p:cNvPr id="2" name="Rectangle 1">
            <a:extLst>
              <a:ext uri="{FF2B5EF4-FFF2-40B4-BE49-F238E27FC236}">
                <a16:creationId xmlns:a16="http://schemas.microsoft.com/office/drawing/2014/main" id="{7E0B423D-819C-1079-EC76-4C81BA356DE6}"/>
              </a:ext>
            </a:extLst>
          </p:cNvPr>
          <p:cNvSpPr/>
          <p:nvPr/>
        </p:nvSpPr>
        <p:spPr>
          <a:xfrm>
            <a:off x="462395" y="1917134"/>
            <a:ext cx="11237770" cy="2732808"/>
          </a:xfrm>
          <a:prstGeom prst="rect">
            <a:avLst/>
          </a:prstGeom>
          <a:noFill/>
          <a:ln w="57150">
            <a:solidFill>
              <a:srgbClr val="49D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264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89579-E131-7D90-E5D4-6AD5BF9709C8}"/>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C177A6B2-9880-FD99-7569-02C21DEA54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with text on it&#10;&#10;Description automatically generated">
            <a:extLst>
              <a:ext uri="{FF2B5EF4-FFF2-40B4-BE49-F238E27FC236}">
                <a16:creationId xmlns:a16="http://schemas.microsoft.com/office/drawing/2014/main" id="{B34C1E40-AB0C-27F4-180F-5B10E6DFE8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5FC833-6C8F-A4A4-F125-51B63A5A8D0B}"/>
              </a:ext>
            </a:extLst>
          </p:cNvPr>
          <p:cNvSpPr txBox="1"/>
          <p:nvPr/>
        </p:nvSpPr>
        <p:spPr>
          <a:xfrm>
            <a:off x="285749" y="1097722"/>
            <a:ext cx="11726142" cy="433759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chemeClr val="bg1"/>
                </a:solidFill>
                <a:latin typeface="Alasassy Caps" pitchFamily="2" charset="0"/>
              </a:rPr>
              <a:t>“</a:t>
            </a:r>
            <a:r>
              <a:rPr kumimoji="0" lang="en-US" sz="3600" b="1" i="0" u="none" strike="noStrike" kern="1200" cap="none" spc="0" normalizeH="0" baseline="0" noProof="0" dirty="0">
                <a:ln>
                  <a:noFill/>
                </a:ln>
                <a:solidFill>
                  <a:schemeClr val="bg1"/>
                </a:solidFill>
                <a:effectLst/>
                <a:uLnTx/>
                <a:uFillTx/>
                <a:latin typeface="Alasassy Caps" pitchFamily="2" charset="0"/>
              </a:rPr>
              <a:t>And Jesus answering saith unto them, Have faith in God. For verily I say unto you, That whosoever shall say unto this mountain, Be thou removed, and be thou cast into the sea; and shall not doubt in his heart but shall believe that those things which he saith shall come to pass; he shall have whatsoever he saith.”</a:t>
            </a:r>
            <a:r>
              <a:rPr kumimoji="0" lang="en-US" sz="3600" b="1" i="0" u="none" strike="noStrike" kern="1200" cap="none" spc="0" normalizeH="0" baseline="0" noProof="0" dirty="0">
                <a:ln>
                  <a:noFill/>
                </a:ln>
                <a:solidFill>
                  <a:srgbClr val="49D3A2"/>
                </a:solidFill>
                <a:effectLst/>
                <a:uLnTx/>
                <a:uFillTx/>
                <a:latin typeface="Alasassy Caps" pitchFamily="2" charset="0"/>
              </a:rPr>
              <a:t>  </a:t>
            </a:r>
            <a:r>
              <a:rPr kumimoji="0" lang="en-US" sz="3600" b="1" i="0" u="none" strike="noStrike" kern="1200" cap="none" spc="0" normalizeH="0" baseline="0" noProof="0" dirty="0">
                <a:ln>
                  <a:noFill/>
                </a:ln>
                <a:solidFill>
                  <a:srgbClr val="FFC000"/>
                </a:solidFill>
                <a:effectLst/>
                <a:uLnTx/>
                <a:uFillTx/>
                <a:latin typeface="Alasassy Caps" pitchFamily="2" charset="0"/>
              </a:rPr>
              <a:t>-Mark 11:22-23(kj21)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The moment God gave you the gift of faith you became a brand-new creature. Old things pass away… </a:t>
            </a:r>
          </a:p>
        </p:txBody>
      </p:sp>
      <p:cxnSp>
        <p:nvCxnSpPr>
          <p:cNvPr id="9" name="Straight Arrow Connector 8">
            <a:extLst>
              <a:ext uri="{FF2B5EF4-FFF2-40B4-BE49-F238E27FC236}">
                <a16:creationId xmlns:a16="http://schemas.microsoft.com/office/drawing/2014/main" id="{36273BA4-063C-D142-F248-D0DFDD010153}"/>
              </a:ext>
            </a:extLst>
          </p:cNvPr>
          <p:cNvCxnSpPr>
            <a:cxnSpLocks/>
          </p:cNvCxnSpPr>
          <p:nvPr/>
        </p:nvCxnSpPr>
        <p:spPr>
          <a:xfrm>
            <a:off x="2290329" y="3904383"/>
            <a:ext cx="7684077" cy="0"/>
          </a:xfrm>
          <a:prstGeom prst="straightConnector1">
            <a:avLst/>
          </a:prstGeom>
          <a:ln>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3F59B17-F89D-A2D5-9274-02A7E67831A2}"/>
              </a:ext>
            </a:extLst>
          </p:cNvPr>
          <p:cNvSpPr/>
          <p:nvPr/>
        </p:nvSpPr>
        <p:spPr>
          <a:xfrm>
            <a:off x="180109" y="72736"/>
            <a:ext cx="11831782" cy="663459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156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ED5ABB-68BA-C5FC-5F53-C6D9F2C4C64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 with a graphic design&#10;&#10;Description automatically generated">
            <a:extLst>
              <a:ext uri="{FF2B5EF4-FFF2-40B4-BE49-F238E27FC236}">
                <a16:creationId xmlns:a16="http://schemas.microsoft.com/office/drawing/2014/main" id="{1873320A-5E60-2D4C-AA61-4966F84957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cxnSp>
        <p:nvCxnSpPr>
          <p:cNvPr id="5" name="Straight Connector 4">
            <a:extLst>
              <a:ext uri="{FF2B5EF4-FFF2-40B4-BE49-F238E27FC236}">
                <a16:creationId xmlns:a16="http://schemas.microsoft.com/office/drawing/2014/main" id="{BA205F77-E6AF-D6E6-291E-71B097889AFD}"/>
              </a:ext>
            </a:extLst>
          </p:cNvPr>
          <p:cNvCxnSpPr>
            <a:cxnSpLocks/>
          </p:cNvCxnSpPr>
          <p:nvPr/>
        </p:nvCxnSpPr>
        <p:spPr>
          <a:xfrm>
            <a:off x="6483062" y="6142760"/>
            <a:ext cx="5707414" cy="0"/>
          </a:xfrm>
          <a:prstGeom prst="line">
            <a:avLst/>
          </a:prstGeom>
          <a:ln w="76200">
            <a:solidFill>
              <a:srgbClr val="966D58"/>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94DADA5-7151-233D-BCD5-2C1C99A45B07}"/>
              </a:ext>
            </a:extLst>
          </p:cNvPr>
          <p:cNvCxnSpPr>
            <a:cxnSpLocks/>
          </p:cNvCxnSpPr>
          <p:nvPr/>
        </p:nvCxnSpPr>
        <p:spPr>
          <a:xfrm>
            <a:off x="0" y="6142760"/>
            <a:ext cx="5507182" cy="0"/>
          </a:xfrm>
          <a:prstGeom prst="line">
            <a:avLst/>
          </a:prstGeom>
          <a:ln w="76200">
            <a:solidFill>
              <a:srgbClr val="966D58"/>
            </a:solidFill>
          </a:ln>
        </p:spPr>
        <p:style>
          <a:lnRef idx="2">
            <a:schemeClr val="accent1"/>
          </a:lnRef>
          <a:fillRef idx="0">
            <a:schemeClr val="accent1"/>
          </a:fillRef>
          <a:effectRef idx="1">
            <a:schemeClr val="accent1"/>
          </a:effectRef>
          <a:fontRef idx="minor">
            <a:schemeClr val="tx1"/>
          </a:fontRef>
        </p:style>
      </p:cxnSp>
      <p:sp>
        <p:nvSpPr>
          <p:cNvPr id="43" name="Rectangle: Diagonal Corners Snipped 42">
            <a:extLst>
              <a:ext uri="{FF2B5EF4-FFF2-40B4-BE49-F238E27FC236}">
                <a16:creationId xmlns:a16="http://schemas.microsoft.com/office/drawing/2014/main" id="{2A905644-2F76-F872-F618-239246573B96}"/>
              </a:ext>
            </a:extLst>
          </p:cNvPr>
          <p:cNvSpPr/>
          <p:nvPr/>
        </p:nvSpPr>
        <p:spPr>
          <a:xfrm>
            <a:off x="1" y="1766458"/>
            <a:ext cx="12190476" cy="3117263"/>
          </a:xfrm>
          <a:prstGeom prst="snip2DiagRect">
            <a:avLst>
              <a:gd name="adj1" fmla="val 18317"/>
              <a:gd name="adj2" fmla="val 21370"/>
            </a:avLst>
          </a:prstGeom>
          <a:solidFill>
            <a:srgbClr val="5C4336">
              <a:alpha val="7411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Algerian" panose="04020705040A02060702" pitchFamily="82" charset="0"/>
              </a:rPr>
              <a:t>How To Strengthen </a:t>
            </a:r>
          </a:p>
          <a:p>
            <a:pPr algn="ctr"/>
            <a:r>
              <a:rPr lang="en-US" sz="5400" dirty="0">
                <a:latin typeface="Algerian" panose="04020705040A02060702" pitchFamily="82" charset="0"/>
              </a:rPr>
              <a:t>Your Faith! </a:t>
            </a:r>
          </a:p>
        </p:txBody>
      </p:sp>
      <p:cxnSp>
        <p:nvCxnSpPr>
          <p:cNvPr id="7" name="Straight Connector 6">
            <a:extLst>
              <a:ext uri="{FF2B5EF4-FFF2-40B4-BE49-F238E27FC236}">
                <a16:creationId xmlns:a16="http://schemas.microsoft.com/office/drawing/2014/main" id="{6650257C-82EB-9379-3B5D-20D2DA108B9C}"/>
              </a:ext>
            </a:extLst>
          </p:cNvPr>
          <p:cNvCxnSpPr>
            <a:cxnSpLocks/>
          </p:cNvCxnSpPr>
          <p:nvPr/>
        </p:nvCxnSpPr>
        <p:spPr>
          <a:xfrm>
            <a:off x="11765973" y="20782"/>
            <a:ext cx="0" cy="6821632"/>
          </a:xfrm>
          <a:prstGeom prst="line">
            <a:avLst/>
          </a:prstGeom>
          <a:ln w="57150">
            <a:solidFill>
              <a:srgbClr val="966D58"/>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06B6E00-B69D-EB3F-7323-713D358B9A67}"/>
              </a:ext>
            </a:extLst>
          </p:cNvPr>
          <p:cNvCxnSpPr>
            <a:cxnSpLocks/>
          </p:cNvCxnSpPr>
          <p:nvPr/>
        </p:nvCxnSpPr>
        <p:spPr>
          <a:xfrm>
            <a:off x="406977" y="0"/>
            <a:ext cx="0" cy="6842414"/>
          </a:xfrm>
          <a:prstGeom prst="line">
            <a:avLst/>
          </a:prstGeom>
          <a:ln w="57150">
            <a:solidFill>
              <a:srgbClr val="966D5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8107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FAA5A-4161-D7B5-B45C-1FC7B0457BA9}"/>
            </a:ext>
          </a:extLst>
        </p:cNvPr>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7DCB120F-CA7C-4EAC-3447-10F2ABAA585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E5347AC-2895-728E-B0D7-3E5F6205A424}"/>
              </a:ext>
            </a:extLst>
          </p:cNvPr>
          <p:cNvSpPr txBox="1"/>
          <p:nvPr/>
        </p:nvSpPr>
        <p:spPr>
          <a:xfrm>
            <a:off x="150667" y="637467"/>
            <a:ext cx="11788486" cy="478079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“But God, being rich in mercy, because of the great love with which he loved us, even when we were dead in our trespasses, made us alive together with Christ—by grace you have been saved.”  </a:t>
            </a:r>
            <a:r>
              <a:rPr kumimoji="0" lang="en-US" sz="4000" b="1" i="0" u="none" strike="noStrike" kern="1200" cap="none" spc="0" normalizeH="0" baseline="0" noProof="0" dirty="0">
                <a:ln>
                  <a:noFill/>
                </a:ln>
                <a:solidFill>
                  <a:srgbClr val="24946C"/>
                </a:solidFill>
                <a:effectLst/>
                <a:uLnTx/>
                <a:uFillTx/>
                <a:latin typeface="Alasassy Caps" pitchFamily="2" charset="0"/>
              </a:rPr>
              <a:t>-Ephesians 2:4-5(KJ21)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Rev. Dr Lee P. Washington said, “Somethings must die! Pettiness has to die, insecurity has to die, meanness has to die!” True </a:t>
            </a:r>
            <a:r>
              <a:rPr kumimoji="0" lang="en-US" sz="4000" b="1" i="0" u="none" strike="noStrike" kern="1200" cap="none" spc="0" normalizeH="0" baseline="0" noProof="0" dirty="0">
                <a:ln>
                  <a:noFill/>
                </a:ln>
                <a:solidFill>
                  <a:srgbClr val="24946C"/>
                </a:solidFill>
                <a:effectLst/>
                <a:uLnTx/>
                <a:uFillTx/>
                <a:latin typeface="Alasassy Caps" pitchFamily="2" charset="0"/>
              </a:rPr>
              <a:t>faith is having a </a:t>
            </a:r>
            <a:r>
              <a:rPr kumimoji="0" lang="en-US" sz="4000" b="1" i="0" u="sng" strike="noStrike" kern="1200" cap="none" spc="0" normalizeH="0" baseline="0" noProof="0" dirty="0">
                <a:ln>
                  <a:noFill/>
                </a:ln>
                <a:solidFill>
                  <a:srgbClr val="24946C"/>
                </a:solidFill>
                <a:effectLst/>
                <a:uLnTx/>
                <a:uFillTx/>
                <a:latin typeface="Alasassy Caps" pitchFamily="2" charset="0"/>
              </a:rPr>
              <a:t>defiant</a:t>
            </a:r>
            <a:r>
              <a:rPr kumimoji="0" lang="en-US" sz="4000" b="1" i="0" u="none" strike="noStrike" kern="1200" cap="none" spc="0" normalizeH="0" baseline="0" noProof="0" dirty="0">
                <a:ln>
                  <a:noFill/>
                </a:ln>
                <a:solidFill>
                  <a:srgbClr val="24946C"/>
                </a:solidFill>
                <a:effectLst/>
                <a:uLnTx/>
                <a:uFillTx/>
                <a:latin typeface="Alasassy Caps" pitchFamily="2" charset="0"/>
              </a:rPr>
              <a:t> confidence</a:t>
            </a:r>
            <a:r>
              <a:rPr kumimoji="0" lang="en-US" sz="4000" b="1" i="0" u="none" strike="noStrike" kern="1200" cap="none" spc="0" normalizeH="0" baseline="0" noProof="0" dirty="0">
                <a:ln>
                  <a:noFill/>
                </a:ln>
                <a:solidFill>
                  <a:schemeClr val="bg1"/>
                </a:solidFill>
                <a:effectLst/>
                <a:uLnTx/>
                <a:uFillTx/>
                <a:latin typeface="Alasassy Caps" pitchFamily="2" charset="0"/>
              </a:rPr>
              <a:t>.”</a:t>
            </a:r>
          </a:p>
        </p:txBody>
      </p:sp>
      <p:cxnSp>
        <p:nvCxnSpPr>
          <p:cNvPr id="9" name="Straight Arrow Connector 8">
            <a:extLst>
              <a:ext uri="{FF2B5EF4-FFF2-40B4-BE49-F238E27FC236}">
                <a16:creationId xmlns:a16="http://schemas.microsoft.com/office/drawing/2014/main" id="{4718C8E9-511F-2235-187F-E478EC3E0B6C}"/>
              </a:ext>
            </a:extLst>
          </p:cNvPr>
          <p:cNvCxnSpPr>
            <a:cxnSpLocks/>
          </p:cNvCxnSpPr>
          <p:nvPr/>
        </p:nvCxnSpPr>
        <p:spPr>
          <a:xfrm>
            <a:off x="2815936" y="3319895"/>
            <a:ext cx="7195704" cy="36368"/>
          </a:xfrm>
          <a:prstGeom prst="straightConnector1">
            <a:avLst/>
          </a:prstGeom>
          <a:ln>
            <a:solidFill>
              <a:srgbClr val="24946C"/>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D36411AB-3AC6-C59E-73EF-7C35F2F7EE5A}"/>
              </a:ext>
            </a:extLst>
          </p:cNvPr>
          <p:cNvSpPr/>
          <p:nvPr/>
        </p:nvSpPr>
        <p:spPr>
          <a:xfrm>
            <a:off x="150667" y="83127"/>
            <a:ext cx="11918373" cy="6670964"/>
          </a:xfrm>
          <a:prstGeom prst="rect">
            <a:avLst/>
          </a:prstGeom>
          <a:noFill/>
          <a:ln w="28575">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26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white text&#10;&#10;Description automatically generated">
            <a:extLst>
              <a:ext uri="{FF2B5EF4-FFF2-40B4-BE49-F238E27FC236}">
                <a16:creationId xmlns:a16="http://schemas.microsoft.com/office/drawing/2014/main" id="{FD3E3B7B-E395-85A7-AFAA-2C4BF6B37E68}"/>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5" name="TextBox 4">
            <a:extLst>
              <a:ext uri="{FF2B5EF4-FFF2-40B4-BE49-F238E27FC236}">
                <a16:creationId xmlns:a16="http://schemas.microsoft.com/office/drawing/2014/main" id="{D1FE81E9-5A9D-61BD-448E-3FEBDE24916E}"/>
              </a:ext>
            </a:extLst>
          </p:cNvPr>
          <p:cNvSpPr txBox="1"/>
          <p:nvPr/>
        </p:nvSpPr>
        <p:spPr>
          <a:xfrm>
            <a:off x="1524000" y="1809656"/>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800" b="1" dirty="0">
                <a:ln w="22225">
                  <a:solidFill>
                    <a:schemeClr val="tx1"/>
                  </a:solidFill>
                  <a:miter lim="800000"/>
                </a:ln>
                <a:solidFill>
                  <a:srgbClr val="FFFFFF"/>
                </a:solidFill>
                <a:effectLst>
                  <a:outerShdw blurRad="38100" dist="38100" dir="2700000" algn="tl">
                    <a:srgbClr val="000000">
                      <a:alpha val="43137"/>
                    </a:srgbClr>
                  </a:outerShdw>
                </a:effectLst>
                <a:latin typeface="Amasis MT Pro Black" panose="02040A04050005020304" pitchFamily="18" charset="0"/>
                <a:ea typeface="+mj-ea"/>
                <a:cs typeface="+mj-cs"/>
              </a:rPr>
              <a:t>LET’S PRAY TOGETHER!</a:t>
            </a:r>
          </a:p>
        </p:txBody>
      </p:sp>
    </p:spTree>
    <p:extLst>
      <p:ext uri="{BB962C8B-B14F-4D97-AF65-F5344CB8AC3E}">
        <p14:creationId xmlns:p14="http://schemas.microsoft.com/office/powerpoint/2010/main" val="333397216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green background&#10;&#10;Description automatically generated">
            <a:extLst>
              <a:ext uri="{FF2B5EF4-FFF2-40B4-BE49-F238E27FC236}">
                <a16:creationId xmlns:a16="http://schemas.microsoft.com/office/drawing/2014/main" id="{5A36E4A8-ACDA-D707-ABDE-FD87A2567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806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59CC-A5EE-BB36-21F2-D639DADC6B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382344-5844-62FE-E5E2-7EC6D249BEF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0929270-31BD-49B9-2EB3-46916A19F270}"/>
              </a:ext>
            </a:extLst>
          </p:cNvPr>
          <p:cNvSpPr txBox="1"/>
          <p:nvPr/>
        </p:nvSpPr>
        <p:spPr>
          <a:xfrm>
            <a:off x="116031" y="874125"/>
            <a:ext cx="11959937" cy="5847755"/>
          </a:xfrm>
          <a:prstGeom prst="rect">
            <a:avLst/>
          </a:prstGeom>
          <a:solidFill>
            <a:srgbClr val="929046">
              <a:alpha val="50196"/>
            </a:srgbClr>
          </a:solidFill>
          <a:ln w="57150" cap="sq" cmpd="tri">
            <a:solidFill>
              <a:schemeClr val="bg1"/>
            </a:solidFill>
          </a:ln>
        </p:spPr>
        <p:txBody>
          <a:bodyPr wrap="square">
            <a:spAutoFit/>
          </a:bodyPr>
          <a:lstStyle/>
          <a:p>
            <a:pPr marL="514350" indent="-514350" algn="ctr">
              <a:buAutoNum type="romanUcPeriod"/>
            </a:pPr>
            <a:r>
              <a:rPr lang="en-US" sz="3400" b="1" dirty="0">
                <a:solidFill>
                  <a:schemeClr val="bg1"/>
                </a:solidFill>
                <a:latin typeface="Alasassy Caps" pitchFamily="2" charset="0"/>
              </a:rPr>
              <a:t>Prayer </a:t>
            </a:r>
          </a:p>
          <a:p>
            <a:pPr marL="514350" indent="-514350" algn="ctr">
              <a:buAutoNum type="romanUcPeriod"/>
            </a:pPr>
            <a:r>
              <a:rPr lang="en-US" sz="3400" b="1" dirty="0">
                <a:solidFill>
                  <a:schemeClr val="bg1"/>
                </a:solidFill>
                <a:latin typeface="Alasassy Caps" pitchFamily="2" charset="0"/>
              </a:rPr>
              <a:t>Scriptures: </a:t>
            </a:r>
            <a:r>
              <a:rPr lang="en-US" sz="3400" b="1" dirty="0">
                <a:solidFill>
                  <a:srgbClr val="49D3A2"/>
                </a:solidFill>
                <a:latin typeface="Alasassy Caps" pitchFamily="2" charset="0"/>
              </a:rPr>
              <a:t>Mark 5:35-43</a:t>
            </a:r>
          </a:p>
          <a:p>
            <a:pPr marL="514350" indent="-514350" algn="ctr">
              <a:buAutoNum type="romanUcPeriod"/>
            </a:pPr>
            <a:r>
              <a:rPr lang="en-US" sz="3400" b="1" dirty="0">
                <a:solidFill>
                  <a:schemeClr val="bg1"/>
                </a:solidFill>
                <a:latin typeface="Alasassy Caps" pitchFamily="2" charset="0"/>
              </a:rPr>
              <a:t>How to Strengthen Your Faith!</a:t>
            </a:r>
          </a:p>
          <a:p>
            <a:pPr marL="514350" indent="-514350" algn="ctr">
              <a:buAutoNum type="romanUcPeriod"/>
            </a:pPr>
            <a:r>
              <a:rPr lang="en-US" sz="3400" b="1" dirty="0">
                <a:solidFill>
                  <a:schemeClr val="bg1"/>
                </a:solidFill>
                <a:latin typeface="Alasassy Caps" pitchFamily="2" charset="0"/>
              </a:rPr>
              <a:t>Study the Word – </a:t>
            </a:r>
            <a:r>
              <a:rPr lang="en-US" sz="3400" b="1" dirty="0">
                <a:solidFill>
                  <a:srgbClr val="FFC000"/>
                </a:solidFill>
                <a:latin typeface="Alasassy Caps" pitchFamily="2" charset="0"/>
              </a:rPr>
              <a:t>Romans 12:2</a:t>
            </a:r>
            <a:r>
              <a:rPr lang="en-US" sz="3400" b="1" dirty="0">
                <a:solidFill>
                  <a:schemeClr val="bg1"/>
                </a:solidFill>
                <a:latin typeface="Alasassy Caps" pitchFamily="2" charset="0"/>
              </a:rPr>
              <a:t>; </a:t>
            </a:r>
            <a:r>
              <a:rPr lang="en-US" sz="3400" b="1" dirty="0">
                <a:solidFill>
                  <a:srgbClr val="0070C0"/>
                </a:solidFill>
                <a:latin typeface="Alasassy Caps" pitchFamily="2" charset="0"/>
              </a:rPr>
              <a:t>2 Timothy 2:15</a:t>
            </a:r>
            <a:r>
              <a:rPr lang="en-US" sz="3400" b="1" dirty="0">
                <a:solidFill>
                  <a:schemeClr val="bg1"/>
                </a:solidFill>
                <a:latin typeface="Alasassy Caps" pitchFamily="2" charset="0"/>
              </a:rPr>
              <a:t>; </a:t>
            </a:r>
          </a:p>
          <a:p>
            <a:pPr algn="ctr"/>
            <a:r>
              <a:rPr lang="en-US" sz="3400" b="1" dirty="0">
                <a:solidFill>
                  <a:srgbClr val="92D050"/>
                </a:solidFill>
                <a:latin typeface="Alasassy Caps" pitchFamily="2" charset="0"/>
              </a:rPr>
              <a:t>Psalms 119:16</a:t>
            </a:r>
          </a:p>
          <a:p>
            <a:pPr marL="514350" indent="-514350" algn="ctr">
              <a:buAutoNum type="romanUcPeriod"/>
            </a:pPr>
            <a:r>
              <a:rPr lang="en-US" sz="3400" b="1" dirty="0">
                <a:solidFill>
                  <a:schemeClr val="bg1"/>
                </a:solidFill>
                <a:latin typeface="Alasassy Caps" pitchFamily="2" charset="0"/>
              </a:rPr>
              <a:t>Worship Your God – </a:t>
            </a:r>
            <a:r>
              <a:rPr lang="en-US" sz="3400" b="1" dirty="0">
                <a:solidFill>
                  <a:srgbClr val="FFFF00"/>
                </a:solidFill>
                <a:latin typeface="Alasassy Caps" pitchFamily="2" charset="0"/>
              </a:rPr>
              <a:t>Hebrews 12:28-29</a:t>
            </a:r>
          </a:p>
          <a:p>
            <a:pPr marL="514350" indent="-514350" algn="ctr">
              <a:buAutoNum type="romanUcPeriod"/>
            </a:pPr>
            <a:r>
              <a:rPr lang="en-US" sz="3400" b="1" dirty="0">
                <a:solidFill>
                  <a:schemeClr val="bg1"/>
                </a:solidFill>
                <a:latin typeface="Alasassy Caps" pitchFamily="2" charset="0"/>
              </a:rPr>
              <a:t>Meditate, Fast, and Pray – </a:t>
            </a:r>
            <a:r>
              <a:rPr lang="en-US" sz="3400" b="1" dirty="0">
                <a:solidFill>
                  <a:schemeClr val="accent2">
                    <a:lumMod val="60000"/>
                    <a:lumOff val="40000"/>
                  </a:schemeClr>
                </a:solidFill>
                <a:latin typeface="Alasassy Caps" pitchFamily="2" charset="0"/>
              </a:rPr>
              <a:t>Matthew 4-1-2</a:t>
            </a:r>
            <a:r>
              <a:rPr lang="en-US" sz="3400" b="1" dirty="0">
                <a:solidFill>
                  <a:schemeClr val="bg1"/>
                </a:solidFill>
                <a:latin typeface="Alasassy Caps" pitchFamily="2" charset="0"/>
              </a:rPr>
              <a:t>; </a:t>
            </a:r>
            <a:r>
              <a:rPr lang="en-US" sz="3400" b="1" dirty="0">
                <a:solidFill>
                  <a:srgbClr val="49D3A2"/>
                </a:solidFill>
                <a:latin typeface="Alasassy Caps" pitchFamily="2" charset="0"/>
              </a:rPr>
              <a:t>James 5:16</a:t>
            </a:r>
          </a:p>
          <a:p>
            <a:pPr marL="514350" indent="-514350" algn="ctr">
              <a:buAutoNum type="romanUcPeriod"/>
            </a:pPr>
            <a:r>
              <a:rPr lang="en-US" sz="3400" b="1" dirty="0">
                <a:solidFill>
                  <a:schemeClr val="bg1"/>
                </a:solidFill>
                <a:latin typeface="Alasassy Caps" pitchFamily="2" charset="0"/>
              </a:rPr>
              <a:t> Have Faith In God – </a:t>
            </a:r>
            <a:r>
              <a:rPr lang="en-US" sz="3400" b="1" dirty="0">
                <a:solidFill>
                  <a:srgbClr val="FFC000"/>
                </a:solidFill>
                <a:latin typeface="Alasassy Caps" pitchFamily="2" charset="0"/>
              </a:rPr>
              <a:t>Mark 11:22-23</a:t>
            </a:r>
            <a:r>
              <a:rPr lang="en-US" sz="3400" b="1" dirty="0">
                <a:solidFill>
                  <a:schemeClr val="bg1"/>
                </a:solidFill>
                <a:latin typeface="Alasassy Caps" pitchFamily="2" charset="0"/>
              </a:rPr>
              <a:t>; </a:t>
            </a:r>
            <a:r>
              <a:rPr lang="en-US" sz="3400" b="1" dirty="0">
                <a:solidFill>
                  <a:srgbClr val="0070C0"/>
                </a:solidFill>
                <a:latin typeface="Alasassy Caps" pitchFamily="2" charset="0"/>
              </a:rPr>
              <a:t>Ephesians 2:4-5</a:t>
            </a:r>
          </a:p>
          <a:p>
            <a:pPr marL="514350" indent="-514350" algn="ctr">
              <a:buAutoNum type="romanUcPeriod"/>
            </a:pPr>
            <a:r>
              <a:rPr lang="en-US" sz="3400" b="1" dirty="0">
                <a:solidFill>
                  <a:schemeClr val="bg1"/>
                </a:solidFill>
                <a:latin typeface="Alasassy Caps" pitchFamily="2" charset="0"/>
              </a:rPr>
              <a:t> Let’s pray together </a:t>
            </a:r>
          </a:p>
          <a:p>
            <a:pPr marL="514350" indent="-514350" algn="ctr">
              <a:buAutoNum type="romanUcPeriod"/>
            </a:pPr>
            <a:r>
              <a:rPr lang="en-US" sz="3400" b="1" dirty="0">
                <a:solidFill>
                  <a:schemeClr val="bg1"/>
                </a:solidFill>
                <a:latin typeface="Alasassy Caps" pitchFamily="2" charset="0"/>
              </a:rPr>
              <a:t>The Doors Of The Church Are Open/offering</a:t>
            </a:r>
          </a:p>
          <a:p>
            <a:pPr marL="514350" indent="-514350" algn="ctr">
              <a:buAutoNum type="romanUcPeriod"/>
            </a:pPr>
            <a:r>
              <a:rPr lang="en-US" sz="3400" b="1" dirty="0">
                <a:solidFill>
                  <a:schemeClr val="bg1"/>
                </a:solidFill>
                <a:latin typeface="Alasassy Caps" pitchFamily="2" charset="0"/>
              </a:rPr>
              <a:t>Thank you!!!</a:t>
            </a:r>
          </a:p>
        </p:txBody>
      </p:sp>
    </p:spTree>
    <p:extLst>
      <p:ext uri="{BB962C8B-B14F-4D97-AF65-F5344CB8AC3E}">
        <p14:creationId xmlns:p14="http://schemas.microsoft.com/office/powerpoint/2010/main" val="309882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C42BE058-5067-4018-D6D7-F5546EC71F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CB03B0E-B06A-8AD3-58B0-5547D1C17B79}"/>
              </a:ext>
            </a:extLst>
          </p:cNvPr>
          <p:cNvSpPr>
            <a:spLocks noGrp="1"/>
          </p:cNvSpPr>
          <p:nvPr>
            <p:ph sz="half" idx="1"/>
          </p:nvPr>
        </p:nvSpPr>
        <p:spPr>
          <a:xfrm>
            <a:off x="4247285" y="420832"/>
            <a:ext cx="3327687" cy="1506681"/>
          </a:xfrm>
        </p:spPr>
        <p:txBody>
          <a:bodyPr>
            <a:normAutofit/>
          </a:bodyPr>
          <a:lstStyle/>
          <a:p>
            <a:pPr marL="0" indent="0">
              <a:buNone/>
            </a:pPr>
            <a:r>
              <a:rPr lang="en-US" sz="4000" dirty="0"/>
              <a:t> </a:t>
            </a:r>
            <a:r>
              <a:rPr lang="en-US" sz="6000" dirty="0">
                <a:solidFill>
                  <a:srgbClr val="2AAC7E"/>
                </a:solidFill>
                <a:latin typeface="Bernard MT Condensed" panose="02050806060905020404" pitchFamily="18" charset="0"/>
              </a:rPr>
              <a:t>The Word </a:t>
            </a:r>
          </a:p>
        </p:txBody>
      </p:sp>
      <p:sp>
        <p:nvSpPr>
          <p:cNvPr id="6" name="Content Placeholder 5">
            <a:extLst>
              <a:ext uri="{FF2B5EF4-FFF2-40B4-BE49-F238E27FC236}">
                <a16:creationId xmlns:a16="http://schemas.microsoft.com/office/drawing/2014/main" id="{E9F249C4-FFA8-CB01-D6CA-A6A0406550D1}"/>
              </a:ext>
            </a:extLst>
          </p:cNvPr>
          <p:cNvSpPr>
            <a:spLocks noGrp="1"/>
          </p:cNvSpPr>
          <p:nvPr>
            <p:ph sz="half" idx="2"/>
          </p:nvPr>
        </p:nvSpPr>
        <p:spPr>
          <a:xfrm>
            <a:off x="95250" y="1387211"/>
            <a:ext cx="12001500" cy="4229077"/>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AEAEA"/>
                </a:solidFill>
                <a:effectLst/>
                <a:uLnTx/>
                <a:uFillTx/>
                <a:latin typeface="Alasassy Caps" pitchFamily="2" charset="0"/>
              </a:rPr>
              <a:t>“While Jesus was still speaking, some people came from the house of Jairus, the synagogue leader. “Your daughter is dead,” they said. “Why bother the teacher anymore?” Overhearing what they said, Jesus told him, “Don’t be afraid; just believe.” He did not let anyone follow him except Peter, James, and John the brother of James. When they came to the home of the synagogue leader, Jesus saw a commotion, with people crying and wailing loudly. He went in and said to them, “Why all this commotion and wailing? The child is not dead but asleep.”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rgbClr val="EAEAEA"/>
                </a:solidFill>
                <a:latin typeface="Alasassy Caps" pitchFamily="2" charset="0"/>
              </a:rPr>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a:solidFill>
                  <a:srgbClr val="EAEAEA"/>
                </a:solidFill>
                <a:latin typeface="Alasassy Caps" pitchFamily="2" charset="0"/>
              </a:rPr>
              <a:t>  </a:t>
            </a:r>
            <a:r>
              <a:rPr lang="en-US" sz="3600" b="1" dirty="0">
                <a:solidFill>
                  <a:srgbClr val="24946C"/>
                </a:solidFill>
                <a:latin typeface="Alasassy Caps" pitchFamily="2" charset="0"/>
              </a:rPr>
              <a:t>-Mark 5:35-43(NIV)</a:t>
            </a:r>
            <a:endParaRPr kumimoji="0" lang="en-US" sz="3600" b="1" i="0" u="none" strike="noStrike" kern="1200" cap="none" spc="0" normalizeH="0" baseline="0" noProof="0" dirty="0">
              <a:ln>
                <a:noFill/>
              </a:ln>
              <a:solidFill>
                <a:srgbClr val="24946C"/>
              </a:solidFill>
              <a:effectLst/>
              <a:uLnTx/>
              <a:uFillTx/>
              <a:latin typeface="Alasassy Caps" pitchFamily="2" charset="0"/>
            </a:endParaRPr>
          </a:p>
        </p:txBody>
      </p:sp>
      <p:cxnSp>
        <p:nvCxnSpPr>
          <p:cNvPr id="8" name="Straight Connector 7">
            <a:extLst>
              <a:ext uri="{FF2B5EF4-FFF2-40B4-BE49-F238E27FC236}">
                <a16:creationId xmlns:a16="http://schemas.microsoft.com/office/drawing/2014/main" id="{886049F3-4934-B456-53A7-0EFE6481443D}"/>
              </a:ext>
            </a:extLst>
          </p:cNvPr>
          <p:cNvCxnSpPr>
            <a:cxnSpLocks/>
          </p:cNvCxnSpPr>
          <p:nvPr/>
        </p:nvCxnSpPr>
        <p:spPr>
          <a:xfrm flipH="1">
            <a:off x="3558888" y="1179367"/>
            <a:ext cx="4577194" cy="0"/>
          </a:xfrm>
          <a:prstGeom prst="line">
            <a:avLst/>
          </a:prstGeom>
          <a:ln>
            <a:solidFill>
              <a:srgbClr val="2AAC7E"/>
            </a:solidFill>
          </a:ln>
        </p:spPr>
        <p:style>
          <a:lnRef idx="3">
            <a:schemeClr val="accent2"/>
          </a:lnRef>
          <a:fillRef idx="0">
            <a:schemeClr val="accent2"/>
          </a:fillRef>
          <a:effectRef idx="2">
            <a:schemeClr val="accent2"/>
          </a:effectRef>
          <a:fontRef idx="minor">
            <a:schemeClr val="tx1"/>
          </a:fontRef>
        </p:style>
      </p:cxnSp>
      <p:sp>
        <p:nvSpPr>
          <p:cNvPr id="7" name="Rectangle 6">
            <a:extLst>
              <a:ext uri="{FF2B5EF4-FFF2-40B4-BE49-F238E27FC236}">
                <a16:creationId xmlns:a16="http://schemas.microsoft.com/office/drawing/2014/main" id="{ECEADB43-8488-2532-27E4-964421389EAA}"/>
              </a:ext>
            </a:extLst>
          </p:cNvPr>
          <p:cNvSpPr/>
          <p:nvPr/>
        </p:nvSpPr>
        <p:spPr>
          <a:xfrm>
            <a:off x="95250" y="103908"/>
            <a:ext cx="12001500" cy="6660573"/>
          </a:xfrm>
          <a:prstGeom prst="rect">
            <a:avLst/>
          </a:prstGeom>
          <a:noFill/>
          <a:ln w="28575">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57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C0E08-EF4A-928D-8084-A0676A1A3784}"/>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A0886268-1D81-4186-F24F-3991F991E79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3846758C-7D35-B70E-2B29-E53C86623712}"/>
              </a:ext>
            </a:extLst>
          </p:cNvPr>
          <p:cNvSpPr>
            <a:spLocks noGrp="1"/>
          </p:cNvSpPr>
          <p:nvPr>
            <p:ph sz="half" idx="1"/>
          </p:nvPr>
        </p:nvSpPr>
        <p:spPr>
          <a:xfrm>
            <a:off x="4247285" y="420832"/>
            <a:ext cx="3327687" cy="1506681"/>
          </a:xfrm>
        </p:spPr>
        <p:txBody>
          <a:bodyPr>
            <a:normAutofit/>
          </a:bodyPr>
          <a:lstStyle/>
          <a:p>
            <a:pPr marL="0" indent="0">
              <a:buNone/>
            </a:pPr>
            <a:r>
              <a:rPr lang="en-US" sz="4000" dirty="0"/>
              <a:t> </a:t>
            </a:r>
            <a:r>
              <a:rPr lang="en-US" sz="6000" dirty="0">
                <a:solidFill>
                  <a:srgbClr val="2AAC7E"/>
                </a:solidFill>
                <a:latin typeface="Bernard MT Condensed" panose="02050806060905020404" pitchFamily="18" charset="0"/>
              </a:rPr>
              <a:t>The Word </a:t>
            </a:r>
          </a:p>
        </p:txBody>
      </p:sp>
      <p:sp>
        <p:nvSpPr>
          <p:cNvPr id="6" name="Content Placeholder 5">
            <a:extLst>
              <a:ext uri="{FF2B5EF4-FFF2-40B4-BE49-F238E27FC236}">
                <a16:creationId xmlns:a16="http://schemas.microsoft.com/office/drawing/2014/main" id="{01768F18-A1DF-D537-D861-12F7037D1A08}"/>
              </a:ext>
            </a:extLst>
          </p:cNvPr>
          <p:cNvSpPr>
            <a:spLocks noGrp="1"/>
          </p:cNvSpPr>
          <p:nvPr>
            <p:ph sz="half" idx="2"/>
          </p:nvPr>
        </p:nvSpPr>
        <p:spPr>
          <a:xfrm>
            <a:off x="95250" y="1387211"/>
            <a:ext cx="12001500" cy="4229077"/>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AEAEA"/>
                </a:solidFill>
                <a:effectLst/>
                <a:uLnTx/>
                <a:uFillTx/>
                <a:latin typeface="Alasassy Caps" pitchFamily="2" charset="0"/>
              </a:rPr>
              <a:t>But they laughed at him. After he put them all out, he took the child’s father and mother and the disciples who were with him and went in where the child was. He took her by the hand and said to her, </a:t>
            </a:r>
            <a:r>
              <a:rPr kumimoji="0" lang="en-US" sz="3600" b="1" i="0" u="none" strike="noStrike" kern="1200" cap="none" spc="0" normalizeH="0" baseline="0" noProof="0" dirty="0">
                <a:ln>
                  <a:noFill/>
                </a:ln>
                <a:solidFill>
                  <a:srgbClr val="24946C"/>
                </a:solidFill>
                <a:effectLst/>
                <a:uLnTx/>
                <a:uFillTx/>
                <a:latin typeface="Alasassy Caps" pitchFamily="2" charset="0"/>
              </a:rPr>
              <a:t>“Talitha Koum!” </a:t>
            </a:r>
            <a:r>
              <a:rPr kumimoji="0" lang="en-US" sz="3600" b="1" i="0" u="none" strike="noStrike" kern="1200" cap="none" spc="0" normalizeH="0" baseline="0" noProof="0" dirty="0">
                <a:ln>
                  <a:noFill/>
                </a:ln>
                <a:solidFill>
                  <a:srgbClr val="EAEAEA"/>
                </a:solidFill>
                <a:effectLst/>
                <a:uLnTx/>
                <a:uFillTx/>
                <a:latin typeface="Alasassy Caps" pitchFamily="2" charset="0"/>
              </a:rPr>
              <a:t>(which means “Little girl, I say to you, get up!”). Immediately the girl stood up and began to walk around (she was twelve years old). At this, they were completely astonished. He gave strict orders not to let anyone know about this and told them to give her something to eat.”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700" b="1" dirty="0">
              <a:solidFill>
                <a:srgbClr val="EAEAEA"/>
              </a:solidFill>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700" b="1" i="0" u="none" strike="noStrike" kern="1200" cap="none" spc="0" normalizeH="0" baseline="0" noProof="0" dirty="0">
              <a:ln>
                <a:noFill/>
              </a:ln>
              <a:solidFill>
                <a:srgbClr val="EAEAEA"/>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700" b="1" dirty="0">
                <a:solidFill>
                  <a:srgbClr val="EAEAEA"/>
                </a:solidFill>
                <a:latin typeface="Alasassy Caps" pitchFamily="2" charset="0"/>
              </a:rPr>
              <a:t>                                                       </a:t>
            </a:r>
            <a:r>
              <a:rPr lang="en-US" sz="3200" b="1" dirty="0">
                <a:solidFill>
                  <a:srgbClr val="24946C"/>
                </a:solidFill>
                <a:latin typeface="Alasassy Caps" pitchFamily="2" charset="0"/>
              </a:rPr>
              <a:t>-Mark 5:35-43</a:t>
            </a:r>
            <a:r>
              <a:rPr lang="en-US" sz="2700" b="1" dirty="0">
                <a:solidFill>
                  <a:srgbClr val="24946C"/>
                </a:solidFill>
                <a:latin typeface="Alasassy Caps" pitchFamily="2" charset="0"/>
              </a:rPr>
              <a:t>(NIV)</a:t>
            </a:r>
            <a:endParaRPr kumimoji="0" lang="en-US" sz="2700" b="1" i="0" u="none" strike="noStrike" kern="1200" cap="none" spc="0" normalizeH="0" baseline="0" noProof="0" dirty="0">
              <a:ln>
                <a:noFill/>
              </a:ln>
              <a:solidFill>
                <a:srgbClr val="24946C"/>
              </a:solidFill>
              <a:effectLst/>
              <a:uLnTx/>
              <a:uFillTx/>
              <a:latin typeface="Alasassy Caps" pitchFamily="2" charset="0"/>
            </a:endParaRPr>
          </a:p>
        </p:txBody>
      </p:sp>
      <p:cxnSp>
        <p:nvCxnSpPr>
          <p:cNvPr id="8" name="Straight Connector 7">
            <a:extLst>
              <a:ext uri="{FF2B5EF4-FFF2-40B4-BE49-F238E27FC236}">
                <a16:creationId xmlns:a16="http://schemas.microsoft.com/office/drawing/2014/main" id="{54329F1C-5477-1D44-8B2F-B50509B21857}"/>
              </a:ext>
            </a:extLst>
          </p:cNvPr>
          <p:cNvCxnSpPr>
            <a:cxnSpLocks/>
          </p:cNvCxnSpPr>
          <p:nvPr/>
        </p:nvCxnSpPr>
        <p:spPr>
          <a:xfrm flipH="1">
            <a:off x="3558888" y="1179367"/>
            <a:ext cx="4577194" cy="0"/>
          </a:xfrm>
          <a:prstGeom prst="line">
            <a:avLst/>
          </a:prstGeom>
          <a:ln>
            <a:solidFill>
              <a:srgbClr val="2AAC7E"/>
            </a:solidFill>
          </a:ln>
        </p:spPr>
        <p:style>
          <a:lnRef idx="3">
            <a:schemeClr val="accent2"/>
          </a:lnRef>
          <a:fillRef idx="0">
            <a:schemeClr val="accent2"/>
          </a:fillRef>
          <a:effectRef idx="2">
            <a:schemeClr val="accent2"/>
          </a:effectRef>
          <a:fontRef idx="minor">
            <a:schemeClr val="tx1"/>
          </a:fontRef>
        </p:style>
      </p:cxnSp>
      <p:sp>
        <p:nvSpPr>
          <p:cNvPr id="7" name="Rectangle 6">
            <a:extLst>
              <a:ext uri="{FF2B5EF4-FFF2-40B4-BE49-F238E27FC236}">
                <a16:creationId xmlns:a16="http://schemas.microsoft.com/office/drawing/2014/main" id="{73119544-016A-E14D-A1D4-0B3004B2EAD9}"/>
              </a:ext>
            </a:extLst>
          </p:cNvPr>
          <p:cNvSpPr/>
          <p:nvPr/>
        </p:nvSpPr>
        <p:spPr>
          <a:xfrm>
            <a:off x="95250" y="103908"/>
            <a:ext cx="12001500" cy="6660573"/>
          </a:xfrm>
          <a:prstGeom prst="rect">
            <a:avLst/>
          </a:prstGeom>
          <a:noFill/>
          <a:ln w="28575">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43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91F67-78DA-DAC4-6D0C-2F7EDECCC276}"/>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08F2A633-D78B-BA62-943C-7F3AD8E6490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0B6BA59-D164-4B8C-F4B7-0870D669BA53}"/>
              </a:ext>
            </a:extLst>
          </p:cNvPr>
          <p:cNvSpPr txBox="1"/>
          <p:nvPr/>
        </p:nvSpPr>
        <p:spPr>
          <a:xfrm>
            <a:off x="223404" y="957831"/>
            <a:ext cx="11745191" cy="483619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The story of Jairus and his daughter demonstrates </a:t>
            </a:r>
            <a:r>
              <a:rPr kumimoji="0" lang="en-US" sz="3600" b="1" i="0" u="none" strike="noStrike" kern="1200" cap="none" spc="0" normalizeH="0" baseline="0" noProof="0" dirty="0">
                <a:ln>
                  <a:noFill/>
                </a:ln>
                <a:solidFill>
                  <a:srgbClr val="2AAC7E"/>
                </a:solidFill>
                <a:effectLst/>
                <a:uLnTx/>
                <a:uFillTx/>
                <a:latin typeface="Alasassy Caps" pitchFamily="2" charset="0"/>
              </a:rPr>
              <a:t>great faith</a:t>
            </a:r>
            <a:r>
              <a:rPr kumimoji="0" lang="en-US" sz="3600" b="1" i="0" u="none" strike="noStrike" kern="1200" cap="none" spc="0" normalizeH="0" baseline="0" noProof="0" dirty="0">
                <a:ln>
                  <a:noFill/>
                </a:ln>
                <a:solidFill>
                  <a:schemeClr val="bg1"/>
                </a:solidFill>
                <a:effectLst/>
                <a:uLnTx/>
                <a:uFillTx/>
                <a:latin typeface="Alasassy Caps" pitchFamily="2" charset="0"/>
              </a:rPr>
              <a:t> of a religious leader. Most religious leaders oppose Jesus, but Jairus comes as a believer.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The story of </a:t>
            </a:r>
            <a:r>
              <a:rPr kumimoji="0" lang="en-US" sz="3600" b="1" i="0" u="none" strike="noStrike" kern="1200" cap="none" spc="0" normalizeH="0" baseline="0" noProof="0" dirty="0">
                <a:ln>
                  <a:noFill/>
                </a:ln>
                <a:solidFill>
                  <a:srgbClr val="2AAC7E"/>
                </a:solidFill>
                <a:effectLst/>
                <a:uLnTx/>
                <a:uFillTx/>
                <a:latin typeface="Alasassy Caps" pitchFamily="2" charset="0"/>
              </a:rPr>
              <a:t>strong faith </a:t>
            </a:r>
            <a:r>
              <a:rPr kumimoji="0" lang="en-US" sz="3600" b="1" i="0" u="none" strike="noStrike" kern="1200" cap="none" spc="0" normalizeH="0" baseline="0" noProof="0" dirty="0">
                <a:ln>
                  <a:noFill/>
                </a:ln>
                <a:solidFill>
                  <a:schemeClr val="bg1"/>
                </a:solidFill>
                <a:effectLst/>
                <a:uLnTx/>
                <a:uFillTx/>
                <a:latin typeface="Alasassy Caps" pitchFamily="2" charset="0"/>
              </a:rPr>
              <a:t>in the midst of adversity leads into the story of Jesus’ rejection at Nazareth, his hometown (</a:t>
            </a:r>
            <a:r>
              <a:rPr kumimoji="0" lang="en-US" sz="3600" b="1" i="0" u="none" strike="noStrike" kern="1200" cap="none" spc="0" normalizeH="0" baseline="0" noProof="0" dirty="0">
                <a:ln>
                  <a:noFill/>
                </a:ln>
                <a:solidFill>
                  <a:srgbClr val="FFC000"/>
                </a:solidFill>
                <a:effectLst/>
                <a:uLnTx/>
                <a:uFillTx/>
                <a:latin typeface="Alasassy Caps" pitchFamily="2" charset="0"/>
              </a:rPr>
              <a:t>Mark 6:1-6</a:t>
            </a:r>
            <a:r>
              <a:rPr kumimoji="0" lang="en-US" sz="3600" b="1" i="0" u="none" strike="noStrike" kern="1200" cap="none" spc="0" normalizeH="0" baseline="0" noProof="0" dirty="0">
                <a:ln>
                  <a:noFill/>
                </a:ln>
                <a:solidFill>
                  <a:schemeClr val="bg1"/>
                </a:solidFill>
                <a:effectLst/>
                <a:uLnTx/>
                <a:uFillTx/>
                <a:latin typeface="Alasassy Caps" pitchFamily="2" charset="0"/>
              </a:rPr>
              <a:t>).  We would expect the hometown folk to receive Jesus gladly as </a:t>
            </a:r>
            <a:r>
              <a:rPr lang="en-US" sz="3600" b="1" dirty="0">
                <a:solidFill>
                  <a:schemeClr val="bg1"/>
                </a:solidFill>
                <a:latin typeface="Alasassy Caps" pitchFamily="2" charset="0"/>
              </a:rPr>
              <a:t>HE </a:t>
            </a:r>
            <a:r>
              <a:rPr kumimoji="0" lang="en-US" sz="3600" b="1" i="0" u="none" strike="noStrike" kern="1200" cap="none" spc="0" normalizeH="0" baseline="0" noProof="0" dirty="0">
                <a:ln>
                  <a:noFill/>
                </a:ln>
                <a:solidFill>
                  <a:schemeClr val="bg1"/>
                </a:solidFill>
                <a:effectLst/>
                <a:uLnTx/>
                <a:uFillTx/>
                <a:latin typeface="Alasassy Caps" pitchFamily="2" charset="0"/>
              </a:rPr>
              <a:t>made good—but they would not believe, and Jesus would be amazed at their immaturity.</a:t>
            </a:r>
          </a:p>
        </p:txBody>
      </p:sp>
      <p:sp>
        <p:nvSpPr>
          <p:cNvPr id="6" name="Rectangle 5">
            <a:extLst>
              <a:ext uri="{FF2B5EF4-FFF2-40B4-BE49-F238E27FC236}">
                <a16:creationId xmlns:a16="http://schemas.microsoft.com/office/drawing/2014/main" id="{DD1F841D-8209-3CE0-7B7D-5E8DA5F9D691}"/>
              </a:ext>
            </a:extLst>
          </p:cNvPr>
          <p:cNvSpPr/>
          <p:nvPr/>
        </p:nvSpPr>
        <p:spPr>
          <a:xfrm>
            <a:off x="185306" y="192232"/>
            <a:ext cx="11783290" cy="6473535"/>
          </a:xfrm>
          <a:prstGeom prst="rect">
            <a:avLst/>
          </a:prstGeom>
          <a:noFill/>
          <a:ln w="28575">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4093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3D0C4269-AA1E-0362-6136-63E09548BDC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4">
            <a:extLst>
              <a:ext uri="{FF2B5EF4-FFF2-40B4-BE49-F238E27FC236}">
                <a16:creationId xmlns:a16="http://schemas.microsoft.com/office/drawing/2014/main" id="{51B5E426-6E4C-69FB-58C4-E01A2CE922CE}"/>
              </a:ext>
            </a:extLst>
          </p:cNvPr>
          <p:cNvSpPr/>
          <p:nvPr/>
        </p:nvSpPr>
        <p:spPr>
          <a:xfrm rot="10800000">
            <a:off x="-319886" y="337699"/>
            <a:ext cx="12336968" cy="7158569"/>
          </a:xfrm>
          <a:prstGeom prst="pentagon">
            <a:avLst/>
          </a:prstGeom>
          <a:noFill/>
          <a:ln w="57150">
            <a:solidFill>
              <a:srgbClr val="9290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24FECC30-ACCB-23C9-59EB-0E8D109C4538}"/>
              </a:ext>
            </a:extLst>
          </p:cNvPr>
          <p:cNvSpPr/>
          <p:nvPr/>
        </p:nvSpPr>
        <p:spPr>
          <a:xfrm>
            <a:off x="77063" y="-280549"/>
            <a:ext cx="12434823" cy="6800850"/>
          </a:xfrm>
          <a:prstGeom prst="pentagon">
            <a:avLst/>
          </a:prstGeom>
          <a:noFill/>
          <a:ln w="57150">
            <a:solidFill>
              <a:srgbClr val="9290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90000"/>
              </a:lnSpc>
              <a:spcBef>
                <a:spcPts val="1000"/>
              </a:spcBef>
              <a:spcAft>
                <a:spcPts val="0"/>
              </a:spcAft>
              <a:buClrTx/>
              <a:buSzTx/>
              <a:tabLst/>
              <a:defRPr/>
            </a:pPr>
            <a:endPar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endPar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B4352E4-6830-4696-B8B6-C18DA3BD1EE7}"/>
              </a:ext>
            </a:extLst>
          </p:cNvPr>
          <p:cNvSpPr txBox="1"/>
          <p:nvPr/>
        </p:nvSpPr>
        <p:spPr>
          <a:xfrm>
            <a:off x="1537417" y="1319646"/>
            <a:ext cx="9019309" cy="4678204"/>
          </a:xfrm>
          <a:prstGeom prst="rect">
            <a:avLst/>
          </a:prstGeom>
          <a:noFill/>
        </p:spPr>
        <p:txBody>
          <a:bodyPr wrap="square">
            <a:spAutoFit/>
          </a:bodyPr>
          <a:lstStyle/>
          <a:p>
            <a:pPr marL="457200" indent="-457200" algn="ctr">
              <a:buFont typeface="Wingdings" panose="05000000000000000000" pitchFamily="2" charset="2"/>
              <a:buChar char="§"/>
            </a:pPr>
            <a:r>
              <a:rPr lang="en-US" sz="2800" b="1" dirty="0">
                <a:solidFill>
                  <a:schemeClr val="bg1"/>
                </a:solidFill>
                <a:latin typeface="Alasassy Caps" pitchFamily="2" charset="0"/>
              </a:rPr>
              <a:t> </a:t>
            </a:r>
            <a:r>
              <a:rPr lang="en-US" sz="2700" b="1" dirty="0">
                <a:solidFill>
                  <a:srgbClr val="2AAC7E"/>
                </a:solidFill>
                <a:latin typeface="Alasassy Caps" pitchFamily="2" charset="0"/>
              </a:rPr>
              <a:t>Immature faith </a:t>
            </a:r>
            <a:r>
              <a:rPr lang="en-US" sz="2700" b="1" dirty="0">
                <a:solidFill>
                  <a:schemeClr val="bg1">
                    <a:lumMod val="85000"/>
                  </a:schemeClr>
                </a:solidFill>
                <a:latin typeface="Alasassy Caps" pitchFamily="2" charset="0"/>
              </a:rPr>
              <a:t>refers to a stage of spiritual belief that lacks depth, resilience, or a well-rounded understanding of one’s spiritual beliefs. </a:t>
            </a:r>
          </a:p>
          <a:p>
            <a:pPr marL="457200" indent="-457200" algn="ctr">
              <a:buFont typeface="Wingdings" panose="05000000000000000000" pitchFamily="2" charset="2"/>
              <a:buChar char="§"/>
            </a:pPr>
            <a:endParaRPr lang="en-US" sz="2700" b="1" dirty="0">
              <a:solidFill>
                <a:schemeClr val="bg1"/>
              </a:solidFill>
              <a:latin typeface="Alasassy Caps" pitchFamily="2" charset="0"/>
            </a:endParaRPr>
          </a:p>
          <a:p>
            <a:pPr marL="457200" indent="-457200" algn="ctr">
              <a:buFont typeface="Wingdings" panose="05000000000000000000" pitchFamily="2" charset="2"/>
              <a:buChar char="§"/>
            </a:pPr>
            <a:r>
              <a:rPr lang="en-US" sz="2700" b="1" dirty="0">
                <a:solidFill>
                  <a:schemeClr val="bg1"/>
                </a:solidFill>
                <a:latin typeface="Alasassy Caps" pitchFamily="2" charset="0"/>
              </a:rPr>
              <a:t>   </a:t>
            </a:r>
            <a:r>
              <a:rPr lang="en-US" sz="2700" b="1" dirty="0">
                <a:solidFill>
                  <a:srgbClr val="2AAC7E"/>
                </a:solidFill>
                <a:latin typeface="Alasassy Caps" pitchFamily="2" charset="0"/>
              </a:rPr>
              <a:t>Immature Faith </a:t>
            </a:r>
            <a:r>
              <a:rPr lang="en-US" sz="2700" b="1" dirty="0">
                <a:solidFill>
                  <a:schemeClr val="bg1">
                    <a:lumMod val="85000"/>
                  </a:schemeClr>
                </a:solidFill>
                <a:latin typeface="Alasassy Caps" pitchFamily="2" charset="0"/>
              </a:rPr>
              <a:t>is a surface-level commitment or dependency on faith without the deeper, reflective qualities that characterize a more mature or grounded faith. </a:t>
            </a:r>
          </a:p>
          <a:p>
            <a:pPr marL="457200" indent="-457200" algn="ctr">
              <a:buFont typeface="Wingdings" panose="05000000000000000000" pitchFamily="2" charset="2"/>
              <a:buChar char="§"/>
            </a:pPr>
            <a:endParaRPr lang="en-US" sz="2700" b="1" dirty="0">
              <a:solidFill>
                <a:schemeClr val="bg1"/>
              </a:solidFill>
              <a:latin typeface="Alasassy Caps" pitchFamily="2" charset="0"/>
            </a:endParaRPr>
          </a:p>
          <a:p>
            <a:pPr marL="457200" indent="-457200" algn="ctr">
              <a:buFont typeface="Wingdings" panose="05000000000000000000" pitchFamily="2" charset="2"/>
              <a:buChar char="§"/>
            </a:pPr>
            <a:r>
              <a:rPr lang="en-US" sz="2700" b="1" dirty="0">
                <a:solidFill>
                  <a:schemeClr val="bg1"/>
                </a:solidFill>
                <a:latin typeface="Alasassy Caps" pitchFamily="2" charset="0"/>
              </a:rPr>
              <a:t> </a:t>
            </a:r>
            <a:r>
              <a:rPr lang="en-US" sz="2700" b="1" dirty="0">
                <a:solidFill>
                  <a:srgbClr val="2AAC7E"/>
                </a:solidFill>
                <a:latin typeface="Alasassy Caps" pitchFamily="2" charset="0"/>
              </a:rPr>
              <a:t>Immature faith </a:t>
            </a:r>
            <a:r>
              <a:rPr lang="en-US" sz="2700" b="1" dirty="0">
                <a:solidFill>
                  <a:schemeClr val="bg1">
                    <a:lumMod val="85000"/>
                  </a:schemeClr>
                </a:solidFill>
                <a:latin typeface="Alasassy Caps" pitchFamily="2" charset="0"/>
              </a:rPr>
              <a:t>can be identified by certain characteristics or behaviors that limit one’s ability to fully grow spiritually or to navigate challenges with a balanced perspective. </a:t>
            </a:r>
          </a:p>
        </p:txBody>
      </p:sp>
    </p:spTree>
    <p:extLst>
      <p:ext uri="{BB962C8B-B14F-4D97-AF65-F5344CB8AC3E}">
        <p14:creationId xmlns:p14="http://schemas.microsoft.com/office/powerpoint/2010/main" val="65830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50DCED04-1D07-AD0F-1F5B-78F64255580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81D86BC-C5C1-0EA2-49D2-3DCE256B454E}"/>
              </a:ext>
            </a:extLst>
          </p:cNvPr>
          <p:cNvSpPr/>
          <p:nvPr/>
        </p:nvSpPr>
        <p:spPr>
          <a:xfrm>
            <a:off x="228600" y="1652166"/>
            <a:ext cx="11715749" cy="273280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Bernard MT Condensed" panose="02050806060905020404" pitchFamily="18" charset="0"/>
              </a:rPr>
              <a:t>How To Strengthen Your Faith</a:t>
            </a:r>
            <a:r>
              <a:rPr lang="en-US" sz="8000" dirty="0">
                <a:latin typeface="Broadway" panose="04040905080B02020502" pitchFamily="82" charset="0"/>
              </a:rPr>
              <a:t>!</a:t>
            </a:r>
          </a:p>
        </p:txBody>
      </p:sp>
      <p:sp>
        <p:nvSpPr>
          <p:cNvPr id="2" name="Rectangle 1">
            <a:extLst>
              <a:ext uri="{FF2B5EF4-FFF2-40B4-BE49-F238E27FC236}">
                <a16:creationId xmlns:a16="http://schemas.microsoft.com/office/drawing/2014/main" id="{FDE67175-DB48-A962-CC6F-5D2182FA0489}"/>
              </a:ext>
            </a:extLst>
          </p:cNvPr>
          <p:cNvSpPr/>
          <p:nvPr/>
        </p:nvSpPr>
        <p:spPr>
          <a:xfrm>
            <a:off x="462394" y="1917134"/>
            <a:ext cx="11352069" cy="2732808"/>
          </a:xfrm>
          <a:prstGeom prst="rect">
            <a:avLst/>
          </a:prstGeom>
          <a:noFill/>
          <a:ln w="571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597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ark rock wall with white text&#10;&#10;Description automatically generated">
            <a:extLst>
              <a:ext uri="{FF2B5EF4-FFF2-40B4-BE49-F238E27FC236}">
                <a16:creationId xmlns:a16="http://schemas.microsoft.com/office/drawing/2014/main" id="{495C9E25-4E07-8CE8-5C42-72381522722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Content Placeholder 3">
            <a:extLst>
              <a:ext uri="{FF2B5EF4-FFF2-40B4-BE49-F238E27FC236}">
                <a16:creationId xmlns:a16="http://schemas.microsoft.com/office/drawing/2014/main" id="{FDF4F736-F39F-9154-A051-256A7D31FC8F}"/>
              </a:ext>
            </a:extLst>
          </p:cNvPr>
          <p:cNvSpPr>
            <a:spLocks noGrp="1"/>
          </p:cNvSpPr>
          <p:nvPr>
            <p:ph sz="half" idx="1"/>
          </p:nvPr>
        </p:nvSpPr>
        <p:spPr>
          <a:xfrm>
            <a:off x="294863" y="872321"/>
            <a:ext cx="5318286" cy="6192983"/>
          </a:xfrm>
        </p:spPr>
        <p:txBody>
          <a:bodyPr>
            <a:normAutofit lnSpcReduction="10000"/>
          </a:bodyPr>
          <a:lstStyle/>
          <a:p>
            <a:pPr marR="0" lvl="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r>
              <a:rPr kumimoji="0" lang="en-US" sz="4000" b="1" i="0" u="none" strike="noStrike" kern="1200" cap="none" spc="0" normalizeH="0" baseline="0" noProof="0" dirty="0">
                <a:ln>
                  <a:noFill/>
                </a:ln>
                <a:solidFill>
                  <a:schemeClr val="tx2">
                    <a:lumMod val="50000"/>
                    <a:lumOff val="50000"/>
                  </a:schemeClr>
                </a:solidFill>
                <a:effectLst/>
                <a:uLnTx/>
                <a:uFillTx/>
                <a:latin typeface="Alasassy Caps" pitchFamily="2" charset="0"/>
              </a:rPr>
              <a:t>Little or Immature Faith </a:t>
            </a:r>
            <a:r>
              <a:rPr kumimoji="0" lang="en-US" sz="4000" b="1" i="0" u="none" strike="noStrike" kern="1200" cap="none" spc="0" normalizeH="0" baseline="0" noProof="0" dirty="0">
                <a:ln>
                  <a:noFill/>
                </a:ln>
                <a:solidFill>
                  <a:schemeClr val="bg1"/>
                </a:solidFill>
                <a:effectLst/>
                <a:uLnTx/>
                <a:uFillTx/>
                <a:latin typeface="Alasassy Caps" pitchFamily="2" charset="0"/>
              </a:rPr>
              <a:t>is dependent on External Validation.</a:t>
            </a:r>
          </a:p>
          <a:p>
            <a:pPr marR="0" lvl="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r>
              <a:rPr kumimoji="0" lang="en-US" sz="4000" b="1" i="0" u="none" strike="noStrike" kern="1200" cap="none" spc="0" normalizeH="0" baseline="0" noProof="0" dirty="0">
                <a:ln>
                  <a:noFill/>
                </a:ln>
                <a:solidFill>
                  <a:schemeClr val="tx2">
                    <a:lumMod val="50000"/>
                    <a:lumOff val="50000"/>
                  </a:schemeClr>
                </a:solidFill>
                <a:effectLst/>
                <a:uLnTx/>
                <a:uFillTx/>
                <a:latin typeface="Alasassy Caps" pitchFamily="2" charset="0"/>
              </a:rPr>
              <a:t>Little or Immature Faith </a:t>
            </a:r>
            <a:r>
              <a:rPr kumimoji="0" lang="en-US" sz="4000" b="1" i="0" u="none" strike="noStrike" kern="1200" cap="none" spc="0" normalizeH="0" baseline="0" noProof="0" dirty="0">
                <a:ln>
                  <a:noFill/>
                </a:ln>
                <a:solidFill>
                  <a:schemeClr val="bg1"/>
                </a:solidFill>
                <a:effectLst/>
                <a:uLnTx/>
                <a:uFillTx/>
                <a:latin typeface="Alasassy Caps" pitchFamily="2" charset="0"/>
              </a:rPr>
              <a:t>avoids hard Questions.</a:t>
            </a:r>
          </a:p>
          <a:p>
            <a:pPr marR="0" lvl="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r>
              <a:rPr kumimoji="0" lang="en-US" sz="4000" b="1" i="0" u="none" strike="noStrike" kern="1200" cap="none" spc="0" normalizeH="0" baseline="0" noProof="0" dirty="0">
                <a:ln>
                  <a:noFill/>
                </a:ln>
                <a:solidFill>
                  <a:schemeClr val="tx2">
                    <a:lumMod val="50000"/>
                    <a:lumOff val="50000"/>
                  </a:schemeClr>
                </a:solidFill>
                <a:effectLst/>
                <a:uLnTx/>
                <a:uFillTx/>
                <a:latin typeface="Alasassy Caps" pitchFamily="2" charset="0"/>
              </a:rPr>
              <a:t>Little or Immature Faith </a:t>
            </a:r>
            <a:r>
              <a:rPr kumimoji="0" lang="en-US" sz="4000" b="1" i="0" u="none" strike="noStrike" kern="1200" cap="none" spc="0" normalizeH="0" baseline="0" noProof="0" dirty="0">
                <a:ln>
                  <a:noFill/>
                </a:ln>
                <a:solidFill>
                  <a:schemeClr val="bg1"/>
                </a:solidFill>
                <a:effectLst/>
                <a:uLnTx/>
                <a:uFillTx/>
                <a:latin typeface="Alasassy Caps" pitchFamily="2" charset="0"/>
              </a:rPr>
              <a:t>resists personal transformation.</a:t>
            </a:r>
          </a:p>
          <a:p>
            <a:pPr marL="0" indent="0">
              <a:buNone/>
            </a:pPr>
            <a:endParaRPr lang="en-US" dirty="0"/>
          </a:p>
        </p:txBody>
      </p:sp>
      <p:sp>
        <p:nvSpPr>
          <p:cNvPr id="13" name="Content Placeholder 5">
            <a:extLst>
              <a:ext uri="{FF2B5EF4-FFF2-40B4-BE49-F238E27FC236}">
                <a16:creationId xmlns:a16="http://schemas.microsoft.com/office/drawing/2014/main" id="{F75C2777-1CB5-E0AD-192F-741D47372DFF}"/>
              </a:ext>
            </a:extLst>
          </p:cNvPr>
          <p:cNvSpPr>
            <a:spLocks noGrp="1"/>
          </p:cNvSpPr>
          <p:nvPr>
            <p:ph sz="half" idx="2"/>
          </p:nvPr>
        </p:nvSpPr>
        <p:spPr>
          <a:xfrm>
            <a:off x="6304888" y="314144"/>
            <a:ext cx="5165853" cy="6050442"/>
          </a:xfrm>
        </p:spPr>
        <p:txBody>
          <a:bodyPr>
            <a:normAutofit lnSpcReduction="10000"/>
          </a:bodyPr>
          <a:lstStyle/>
          <a:p>
            <a:pPr marR="0" lvl="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 </a:t>
            </a:r>
            <a:r>
              <a:rPr kumimoji="0" lang="en-US" sz="3600" b="1" i="0" u="none" strike="noStrike" kern="1200" cap="none" spc="0" normalizeH="0" baseline="0" noProof="0" dirty="0">
                <a:ln>
                  <a:noFill/>
                </a:ln>
                <a:solidFill>
                  <a:schemeClr val="tx2">
                    <a:lumMod val="50000"/>
                    <a:lumOff val="50000"/>
                  </a:schemeClr>
                </a:solidFill>
                <a:effectLst/>
                <a:uLnTx/>
                <a:uFillTx/>
                <a:latin typeface="Alasassy Caps" pitchFamily="2" charset="0"/>
              </a:rPr>
              <a:t>Study the Word-Study </a:t>
            </a:r>
            <a:r>
              <a:rPr kumimoji="0" lang="en-US" sz="3600" b="1" i="0" u="none" strike="noStrike" kern="1200" cap="none" spc="0" normalizeH="0" baseline="0" noProof="0" dirty="0">
                <a:ln>
                  <a:noFill/>
                </a:ln>
                <a:solidFill>
                  <a:schemeClr val="bg1"/>
                </a:solidFill>
                <a:effectLst/>
                <a:uLnTx/>
                <a:uFillTx/>
                <a:latin typeface="Alasassy Caps" pitchFamily="2" charset="0"/>
              </a:rPr>
              <a:t>the Word to learn how others strengthen faith.</a:t>
            </a:r>
          </a:p>
          <a:p>
            <a:pPr marR="0" lvl="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 </a:t>
            </a:r>
            <a:r>
              <a:rPr kumimoji="0" lang="en-US" sz="3600" b="1" i="0" u="none" strike="noStrike" kern="1200" cap="none" spc="0" normalizeH="0" baseline="0" noProof="0" dirty="0">
                <a:ln>
                  <a:noFill/>
                </a:ln>
                <a:solidFill>
                  <a:schemeClr val="tx2">
                    <a:lumMod val="50000"/>
                    <a:lumOff val="50000"/>
                  </a:schemeClr>
                </a:solidFill>
                <a:effectLst/>
                <a:uLnTx/>
                <a:uFillTx/>
                <a:latin typeface="Alasassy Caps" pitchFamily="2" charset="0"/>
              </a:rPr>
              <a:t>Worship Your God </a:t>
            </a:r>
            <a:r>
              <a:rPr kumimoji="0" lang="en-US" sz="3600" b="1" i="0" u="none" strike="noStrike" kern="1200" cap="none" spc="0" normalizeH="0" baseline="0" noProof="0" dirty="0">
                <a:ln>
                  <a:noFill/>
                </a:ln>
                <a:solidFill>
                  <a:schemeClr val="bg1"/>
                </a:solidFill>
                <a:effectLst/>
                <a:uLnTx/>
                <a:uFillTx/>
                <a:latin typeface="Alasassy Caps" pitchFamily="2" charset="0"/>
              </a:rPr>
              <a:t>– Worship the God of Your faith, not another.</a:t>
            </a:r>
          </a:p>
          <a:p>
            <a:pPr marR="0" lvl="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 </a:t>
            </a:r>
            <a:r>
              <a:rPr kumimoji="0" lang="en-US" sz="3600" b="1" i="0" u="none" strike="noStrike" kern="1200" cap="none" spc="0" normalizeH="0" baseline="0" noProof="0" dirty="0">
                <a:ln>
                  <a:noFill/>
                </a:ln>
                <a:solidFill>
                  <a:schemeClr val="tx2">
                    <a:lumMod val="50000"/>
                    <a:lumOff val="50000"/>
                  </a:schemeClr>
                </a:solidFill>
                <a:effectLst/>
                <a:uLnTx/>
                <a:uFillTx/>
                <a:latin typeface="Alasassy Caps" pitchFamily="2" charset="0"/>
              </a:rPr>
              <a:t>Meditate, Fast, and Pray </a:t>
            </a:r>
            <a:r>
              <a:rPr kumimoji="0" lang="en-US" sz="3600" b="1" i="0" u="none" strike="noStrike" kern="1200" cap="none" spc="0" normalizeH="0" baseline="0" noProof="0" dirty="0">
                <a:ln>
                  <a:noFill/>
                </a:ln>
                <a:solidFill>
                  <a:schemeClr val="bg1"/>
                </a:solidFill>
                <a:effectLst/>
                <a:uLnTx/>
                <a:uFillTx/>
                <a:latin typeface="Alasassy Caps" pitchFamily="2" charset="0"/>
              </a:rPr>
              <a:t>–Pray, meditate, and fast as Jesus strengthens faith. </a:t>
            </a:r>
          </a:p>
          <a:p>
            <a:pPr marR="0" lvl="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 </a:t>
            </a:r>
            <a:r>
              <a:rPr kumimoji="0" lang="en-US" sz="3600" b="1" i="0" u="none" strike="noStrike" kern="1200" cap="none" spc="0" normalizeH="0" baseline="0" noProof="0" dirty="0">
                <a:ln>
                  <a:noFill/>
                </a:ln>
                <a:solidFill>
                  <a:schemeClr val="tx2">
                    <a:lumMod val="50000"/>
                    <a:lumOff val="50000"/>
                  </a:schemeClr>
                </a:solidFill>
                <a:effectLst/>
                <a:uLnTx/>
                <a:uFillTx/>
                <a:latin typeface="Alasassy Caps" pitchFamily="2" charset="0"/>
              </a:rPr>
              <a:t>Have Faith In God </a:t>
            </a:r>
            <a:r>
              <a:rPr kumimoji="0" lang="en-US" sz="3600" b="1" i="0" u="none" strike="noStrike" kern="1200" cap="none" spc="0" normalizeH="0" baseline="0" noProof="0" dirty="0">
                <a:ln>
                  <a:noFill/>
                </a:ln>
                <a:solidFill>
                  <a:schemeClr val="bg1"/>
                </a:solidFill>
                <a:effectLst/>
                <a:uLnTx/>
                <a:uFillTx/>
                <a:latin typeface="Alasassy Caps" pitchFamily="2" charset="0"/>
              </a:rPr>
              <a:t>– Something must die to strengthen faith.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cxnSp>
        <p:nvCxnSpPr>
          <p:cNvPr id="15" name="Straight Connector 14">
            <a:extLst>
              <a:ext uri="{FF2B5EF4-FFF2-40B4-BE49-F238E27FC236}">
                <a16:creationId xmlns:a16="http://schemas.microsoft.com/office/drawing/2014/main" id="{035C2CEB-4C02-7F69-9EC1-199FFC28AF8A}"/>
              </a:ext>
            </a:extLst>
          </p:cNvPr>
          <p:cNvCxnSpPr/>
          <p:nvPr/>
        </p:nvCxnSpPr>
        <p:spPr>
          <a:xfrm>
            <a:off x="6096000" y="1515092"/>
            <a:ext cx="0" cy="3648546"/>
          </a:xfrm>
          <a:prstGeom prst="line">
            <a:avLst/>
          </a:prstGeom>
          <a:ln w="381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949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1727</TotalTime>
  <Words>1186</Words>
  <Application>Microsoft Office PowerPoint</Application>
  <PresentationFormat>Widescreen</PresentationFormat>
  <Paragraphs>76</Paragraphs>
  <Slides>22</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Alasassy Caps</vt:lpstr>
      <vt:lpstr>Algerian</vt:lpstr>
      <vt:lpstr>Amasis MT Pro Black</vt:lpstr>
      <vt:lpstr>Aptos</vt:lpstr>
      <vt:lpstr>Aptos Display</vt:lpstr>
      <vt:lpstr>Arial</vt:lpstr>
      <vt:lpstr>Bernard MT Condensed</vt:lpstr>
      <vt:lpstr>Broadway</vt:lpstr>
      <vt:lpstr>Goudy Stout</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Courtney Coleman</cp:lastModifiedBy>
  <cp:revision>2</cp:revision>
  <dcterms:created xsi:type="dcterms:W3CDTF">2024-10-29T16:07:38Z</dcterms:created>
  <dcterms:modified xsi:type="dcterms:W3CDTF">2024-10-30T20:58:14Z</dcterms:modified>
</cp:coreProperties>
</file>