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sldIdLst>
    <p:sldId id="256" r:id="rId3"/>
    <p:sldId id="257" r:id="rId4"/>
    <p:sldId id="259" r:id="rId5"/>
    <p:sldId id="270" r:id="rId6"/>
    <p:sldId id="262" r:id="rId7"/>
    <p:sldId id="260" r:id="rId8"/>
    <p:sldId id="261" r:id="rId9"/>
    <p:sldId id="265" r:id="rId10"/>
    <p:sldId id="271" r:id="rId11"/>
    <p:sldId id="263" r:id="rId12"/>
    <p:sldId id="264" r:id="rId13"/>
    <p:sldId id="266" r:id="rId14"/>
    <p:sldId id="268" r:id="rId15"/>
    <p:sldId id="267" r:id="rId16"/>
    <p:sldId id="269" r:id="rId17"/>
    <p:sldId id="272" r:id="rId18"/>
    <p:sldId id="273" r:id="rId19"/>
    <p:sldId id="25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D3A2"/>
    <a:srgbClr val="24946C"/>
    <a:srgbClr val="F5AC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94660"/>
  </p:normalViewPr>
  <p:slideViewPr>
    <p:cSldViewPr snapToGrid="0">
      <p:cViewPr varScale="1">
        <p:scale>
          <a:sx n="79" d="100"/>
          <a:sy n="79" d="100"/>
        </p:scale>
        <p:origin x="80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C4C56-230F-4487-997F-0902453A5A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E1ECFF-3345-5ABC-CF5A-BCBCF3A147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47B693-A7A6-F03A-3408-E9CA9B02346E}"/>
              </a:ext>
            </a:extLst>
          </p:cNvPr>
          <p:cNvSpPr>
            <a:spLocks noGrp="1"/>
          </p:cNvSpPr>
          <p:nvPr>
            <p:ph type="dt" sz="half" idx="10"/>
          </p:nvPr>
        </p:nvSpPr>
        <p:spPr/>
        <p:txBody>
          <a:bodyPr/>
          <a:lstStyle/>
          <a:p>
            <a:fld id="{A37544AB-85BA-4BCB-AA47-798F912BE71F}" type="datetimeFigureOut">
              <a:rPr lang="en-US" smtClean="0"/>
              <a:t>11/13/2024</a:t>
            </a:fld>
            <a:endParaRPr lang="en-US"/>
          </a:p>
        </p:txBody>
      </p:sp>
      <p:sp>
        <p:nvSpPr>
          <p:cNvPr id="5" name="Footer Placeholder 4">
            <a:extLst>
              <a:ext uri="{FF2B5EF4-FFF2-40B4-BE49-F238E27FC236}">
                <a16:creationId xmlns:a16="http://schemas.microsoft.com/office/drawing/2014/main" id="{6F08023F-DCAC-CCFA-AE80-B424710EB7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363407-B43D-C379-ACA2-DA6B720E558B}"/>
              </a:ext>
            </a:extLst>
          </p:cNvPr>
          <p:cNvSpPr>
            <a:spLocks noGrp="1"/>
          </p:cNvSpPr>
          <p:nvPr>
            <p:ph type="sldNum" sz="quarter" idx="12"/>
          </p:nvPr>
        </p:nvSpPr>
        <p:spPr/>
        <p:txBody>
          <a:bodyPr/>
          <a:lstStyle/>
          <a:p>
            <a:fld id="{512F6C30-7180-4397-946F-8757B343A3A2}" type="slidenum">
              <a:rPr lang="en-US" smtClean="0"/>
              <a:t>‹#›</a:t>
            </a:fld>
            <a:endParaRPr lang="en-US"/>
          </a:p>
        </p:txBody>
      </p:sp>
    </p:spTree>
    <p:extLst>
      <p:ext uri="{BB962C8B-B14F-4D97-AF65-F5344CB8AC3E}">
        <p14:creationId xmlns:p14="http://schemas.microsoft.com/office/powerpoint/2010/main" val="993752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6706B-63D9-39F5-9770-49B80116AC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91C524-E973-338F-BE92-C2EC9251D8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0F6F2-0AD2-FE19-13B9-5736E0D4CC9C}"/>
              </a:ext>
            </a:extLst>
          </p:cNvPr>
          <p:cNvSpPr>
            <a:spLocks noGrp="1"/>
          </p:cNvSpPr>
          <p:nvPr>
            <p:ph type="dt" sz="half" idx="10"/>
          </p:nvPr>
        </p:nvSpPr>
        <p:spPr/>
        <p:txBody>
          <a:bodyPr/>
          <a:lstStyle/>
          <a:p>
            <a:fld id="{A37544AB-85BA-4BCB-AA47-798F912BE71F}" type="datetimeFigureOut">
              <a:rPr lang="en-US" smtClean="0"/>
              <a:t>11/13/2024</a:t>
            </a:fld>
            <a:endParaRPr lang="en-US"/>
          </a:p>
        </p:txBody>
      </p:sp>
      <p:sp>
        <p:nvSpPr>
          <p:cNvPr id="5" name="Footer Placeholder 4">
            <a:extLst>
              <a:ext uri="{FF2B5EF4-FFF2-40B4-BE49-F238E27FC236}">
                <a16:creationId xmlns:a16="http://schemas.microsoft.com/office/drawing/2014/main" id="{FD4EDAE4-648F-B66C-B81F-DB494A6ED9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8E4057-F941-0F49-FCFF-B3511268F0F1}"/>
              </a:ext>
            </a:extLst>
          </p:cNvPr>
          <p:cNvSpPr>
            <a:spLocks noGrp="1"/>
          </p:cNvSpPr>
          <p:nvPr>
            <p:ph type="sldNum" sz="quarter" idx="12"/>
          </p:nvPr>
        </p:nvSpPr>
        <p:spPr/>
        <p:txBody>
          <a:bodyPr/>
          <a:lstStyle/>
          <a:p>
            <a:fld id="{512F6C30-7180-4397-946F-8757B343A3A2}" type="slidenum">
              <a:rPr lang="en-US" smtClean="0"/>
              <a:t>‹#›</a:t>
            </a:fld>
            <a:endParaRPr lang="en-US"/>
          </a:p>
        </p:txBody>
      </p:sp>
    </p:spTree>
    <p:extLst>
      <p:ext uri="{BB962C8B-B14F-4D97-AF65-F5344CB8AC3E}">
        <p14:creationId xmlns:p14="http://schemas.microsoft.com/office/powerpoint/2010/main" val="2273699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977038-7A3E-61E8-B0F5-06D7A41CAC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247CEC-2817-0867-85B6-E3597D30B5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9C8158-5B2D-CFD7-9AF2-5395614B4569}"/>
              </a:ext>
            </a:extLst>
          </p:cNvPr>
          <p:cNvSpPr>
            <a:spLocks noGrp="1"/>
          </p:cNvSpPr>
          <p:nvPr>
            <p:ph type="dt" sz="half" idx="10"/>
          </p:nvPr>
        </p:nvSpPr>
        <p:spPr/>
        <p:txBody>
          <a:bodyPr/>
          <a:lstStyle/>
          <a:p>
            <a:fld id="{A37544AB-85BA-4BCB-AA47-798F912BE71F}" type="datetimeFigureOut">
              <a:rPr lang="en-US" smtClean="0"/>
              <a:t>11/13/2024</a:t>
            </a:fld>
            <a:endParaRPr lang="en-US"/>
          </a:p>
        </p:txBody>
      </p:sp>
      <p:sp>
        <p:nvSpPr>
          <p:cNvPr id="5" name="Footer Placeholder 4">
            <a:extLst>
              <a:ext uri="{FF2B5EF4-FFF2-40B4-BE49-F238E27FC236}">
                <a16:creationId xmlns:a16="http://schemas.microsoft.com/office/drawing/2014/main" id="{A5E534EE-2B6B-7BE3-6F47-3F0F2FF667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B2019A-F4D7-8006-742D-1FBA01BCD3EC}"/>
              </a:ext>
            </a:extLst>
          </p:cNvPr>
          <p:cNvSpPr>
            <a:spLocks noGrp="1"/>
          </p:cNvSpPr>
          <p:nvPr>
            <p:ph type="sldNum" sz="quarter" idx="12"/>
          </p:nvPr>
        </p:nvSpPr>
        <p:spPr/>
        <p:txBody>
          <a:bodyPr/>
          <a:lstStyle/>
          <a:p>
            <a:fld id="{512F6C30-7180-4397-946F-8757B343A3A2}" type="slidenum">
              <a:rPr lang="en-US" smtClean="0"/>
              <a:t>‹#›</a:t>
            </a:fld>
            <a:endParaRPr lang="en-US"/>
          </a:p>
        </p:txBody>
      </p:sp>
    </p:spTree>
    <p:extLst>
      <p:ext uri="{BB962C8B-B14F-4D97-AF65-F5344CB8AC3E}">
        <p14:creationId xmlns:p14="http://schemas.microsoft.com/office/powerpoint/2010/main" val="3653765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7D49C6-2D07-747C-6493-5BFC7EE53297}"/>
              </a:ext>
            </a:extLst>
          </p:cNvPr>
          <p:cNvSpPr>
            <a:spLocks noGrp="1"/>
          </p:cNvSpPr>
          <p:nvPr>
            <p:ph type="dt" sz="half" idx="10"/>
          </p:nvPr>
        </p:nvSpPr>
        <p:spPr/>
        <p:txBody>
          <a:bodyPr/>
          <a:lstStyle/>
          <a:p>
            <a:fld id="{051E8A46-0614-4B2F-A674-021EC7336C9F}" type="datetimeFigureOut">
              <a:rPr lang="en-US" smtClean="0"/>
              <a:t>11/13/2024</a:t>
            </a:fld>
            <a:endParaRPr lang="en-US"/>
          </a:p>
        </p:txBody>
      </p:sp>
      <p:sp>
        <p:nvSpPr>
          <p:cNvPr id="3" name="Footer Placeholder 2">
            <a:extLst>
              <a:ext uri="{FF2B5EF4-FFF2-40B4-BE49-F238E27FC236}">
                <a16:creationId xmlns:a16="http://schemas.microsoft.com/office/drawing/2014/main" id="{038DC3E5-4662-FDFF-E31C-F5DAF462F0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69160C-5636-FEAA-1E6E-EE6B468B2E4F}"/>
              </a:ext>
            </a:extLst>
          </p:cNvPr>
          <p:cNvSpPr>
            <a:spLocks noGrp="1"/>
          </p:cNvSpPr>
          <p:nvPr>
            <p:ph type="sldNum" sz="quarter" idx="12"/>
          </p:nvPr>
        </p:nvSpPr>
        <p:spPr/>
        <p:txBody>
          <a:bodyPr/>
          <a:lstStyle/>
          <a:p>
            <a:fld id="{75D60F9F-C1F4-4E22-AFC9-0C0D0A346CF6}" type="slidenum">
              <a:rPr lang="en-US" smtClean="0"/>
              <a:t>‹#›</a:t>
            </a:fld>
            <a:endParaRPr lang="en-US"/>
          </a:p>
        </p:txBody>
      </p:sp>
    </p:spTree>
    <p:extLst>
      <p:ext uri="{BB962C8B-B14F-4D97-AF65-F5344CB8AC3E}">
        <p14:creationId xmlns:p14="http://schemas.microsoft.com/office/powerpoint/2010/main" val="3378884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CFC30-F9A7-C25F-F65E-275ECA2A0F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25D690-DF7A-B559-483F-79F36EDC3A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0868D5-BD89-62C5-C799-909B4D5C22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8CDFF5-663E-3FCF-2300-F1E0EA7FD4D3}"/>
              </a:ext>
            </a:extLst>
          </p:cNvPr>
          <p:cNvSpPr>
            <a:spLocks noGrp="1"/>
          </p:cNvSpPr>
          <p:nvPr>
            <p:ph type="dt" sz="half" idx="10"/>
          </p:nvPr>
        </p:nvSpPr>
        <p:spPr/>
        <p:txBody>
          <a:bodyPr/>
          <a:lstStyle/>
          <a:p>
            <a:fld id="{051E8A46-0614-4B2F-A674-021EC7336C9F}" type="datetimeFigureOut">
              <a:rPr lang="en-US" smtClean="0"/>
              <a:t>11/13/2024</a:t>
            </a:fld>
            <a:endParaRPr lang="en-US"/>
          </a:p>
        </p:txBody>
      </p:sp>
      <p:sp>
        <p:nvSpPr>
          <p:cNvPr id="6" name="Footer Placeholder 5">
            <a:extLst>
              <a:ext uri="{FF2B5EF4-FFF2-40B4-BE49-F238E27FC236}">
                <a16:creationId xmlns:a16="http://schemas.microsoft.com/office/drawing/2014/main" id="{AB777A74-8CC4-C96F-C748-5362CE3CE4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826533-34C3-49B6-083E-F0E3993D094D}"/>
              </a:ext>
            </a:extLst>
          </p:cNvPr>
          <p:cNvSpPr>
            <a:spLocks noGrp="1"/>
          </p:cNvSpPr>
          <p:nvPr>
            <p:ph type="sldNum" sz="quarter" idx="12"/>
          </p:nvPr>
        </p:nvSpPr>
        <p:spPr/>
        <p:txBody>
          <a:bodyPr/>
          <a:lstStyle/>
          <a:p>
            <a:fld id="{75D60F9F-C1F4-4E22-AFC9-0C0D0A346CF6}" type="slidenum">
              <a:rPr lang="en-US" smtClean="0"/>
              <a:t>‹#›</a:t>
            </a:fld>
            <a:endParaRPr lang="en-US"/>
          </a:p>
        </p:txBody>
      </p:sp>
    </p:spTree>
    <p:extLst>
      <p:ext uri="{BB962C8B-B14F-4D97-AF65-F5344CB8AC3E}">
        <p14:creationId xmlns:p14="http://schemas.microsoft.com/office/powerpoint/2010/main" val="3229187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AA026-CF08-8215-6C27-6E08E9F1AF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CA91B3-67CB-3565-3E0A-FEC9A9476F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8390A-271B-CA33-D384-0972BDF646DB}"/>
              </a:ext>
            </a:extLst>
          </p:cNvPr>
          <p:cNvSpPr>
            <a:spLocks noGrp="1"/>
          </p:cNvSpPr>
          <p:nvPr>
            <p:ph type="dt" sz="half" idx="10"/>
          </p:nvPr>
        </p:nvSpPr>
        <p:spPr/>
        <p:txBody>
          <a:bodyPr/>
          <a:lstStyle/>
          <a:p>
            <a:fld id="{A37544AB-85BA-4BCB-AA47-798F912BE71F}" type="datetimeFigureOut">
              <a:rPr lang="en-US" smtClean="0"/>
              <a:t>11/13/2024</a:t>
            </a:fld>
            <a:endParaRPr lang="en-US"/>
          </a:p>
        </p:txBody>
      </p:sp>
      <p:sp>
        <p:nvSpPr>
          <p:cNvPr id="5" name="Footer Placeholder 4">
            <a:extLst>
              <a:ext uri="{FF2B5EF4-FFF2-40B4-BE49-F238E27FC236}">
                <a16:creationId xmlns:a16="http://schemas.microsoft.com/office/drawing/2014/main" id="{310F8FB3-5B8C-B795-5A31-9714539EDE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A51951-FE3A-3332-3FDD-B6B0D42E33FE}"/>
              </a:ext>
            </a:extLst>
          </p:cNvPr>
          <p:cNvSpPr>
            <a:spLocks noGrp="1"/>
          </p:cNvSpPr>
          <p:nvPr>
            <p:ph type="sldNum" sz="quarter" idx="12"/>
          </p:nvPr>
        </p:nvSpPr>
        <p:spPr/>
        <p:txBody>
          <a:bodyPr/>
          <a:lstStyle/>
          <a:p>
            <a:fld id="{512F6C30-7180-4397-946F-8757B343A3A2}" type="slidenum">
              <a:rPr lang="en-US" smtClean="0"/>
              <a:t>‹#›</a:t>
            </a:fld>
            <a:endParaRPr lang="en-US"/>
          </a:p>
        </p:txBody>
      </p:sp>
    </p:spTree>
    <p:extLst>
      <p:ext uri="{BB962C8B-B14F-4D97-AF65-F5344CB8AC3E}">
        <p14:creationId xmlns:p14="http://schemas.microsoft.com/office/powerpoint/2010/main" val="3839949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6DD2E-35B1-5DA9-EEE2-6CB2F6CACE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651CBB-9A72-7A80-2634-0D4874B33C7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15DF96-A274-3D72-D664-5F8E311B42CE}"/>
              </a:ext>
            </a:extLst>
          </p:cNvPr>
          <p:cNvSpPr>
            <a:spLocks noGrp="1"/>
          </p:cNvSpPr>
          <p:nvPr>
            <p:ph type="dt" sz="half" idx="10"/>
          </p:nvPr>
        </p:nvSpPr>
        <p:spPr/>
        <p:txBody>
          <a:bodyPr/>
          <a:lstStyle/>
          <a:p>
            <a:fld id="{A37544AB-85BA-4BCB-AA47-798F912BE71F}" type="datetimeFigureOut">
              <a:rPr lang="en-US" smtClean="0"/>
              <a:t>11/13/2024</a:t>
            </a:fld>
            <a:endParaRPr lang="en-US"/>
          </a:p>
        </p:txBody>
      </p:sp>
      <p:sp>
        <p:nvSpPr>
          <p:cNvPr id="5" name="Footer Placeholder 4">
            <a:extLst>
              <a:ext uri="{FF2B5EF4-FFF2-40B4-BE49-F238E27FC236}">
                <a16:creationId xmlns:a16="http://schemas.microsoft.com/office/drawing/2014/main" id="{022655BF-13F4-3969-6BB6-E6396860D5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1AF9A6-E7BC-152E-D044-1AAEB8817707}"/>
              </a:ext>
            </a:extLst>
          </p:cNvPr>
          <p:cNvSpPr>
            <a:spLocks noGrp="1"/>
          </p:cNvSpPr>
          <p:nvPr>
            <p:ph type="sldNum" sz="quarter" idx="12"/>
          </p:nvPr>
        </p:nvSpPr>
        <p:spPr/>
        <p:txBody>
          <a:bodyPr/>
          <a:lstStyle/>
          <a:p>
            <a:fld id="{512F6C30-7180-4397-946F-8757B343A3A2}" type="slidenum">
              <a:rPr lang="en-US" smtClean="0"/>
              <a:t>‹#›</a:t>
            </a:fld>
            <a:endParaRPr lang="en-US"/>
          </a:p>
        </p:txBody>
      </p:sp>
    </p:spTree>
    <p:extLst>
      <p:ext uri="{BB962C8B-B14F-4D97-AF65-F5344CB8AC3E}">
        <p14:creationId xmlns:p14="http://schemas.microsoft.com/office/powerpoint/2010/main" val="2623303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AE10E-3AF2-2228-09D4-A6817DBB55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949A5-BB22-E50E-297D-ACDD97B041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637F30-7A95-B3F2-21A3-E35E61F7E0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D10164-A79E-AA50-F99E-68CC5DFA3C6C}"/>
              </a:ext>
            </a:extLst>
          </p:cNvPr>
          <p:cNvSpPr>
            <a:spLocks noGrp="1"/>
          </p:cNvSpPr>
          <p:nvPr>
            <p:ph type="dt" sz="half" idx="10"/>
          </p:nvPr>
        </p:nvSpPr>
        <p:spPr/>
        <p:txBody>
          <a:bodyPr/>
          <a:lstStyle/>
          <a:p>
            <a:fld id="{A37544AB-85BA-4BCB-AA47-798F912BE71F}" type="datetimeFigureOut">
              <a:rPr lang="en-US" smtClean="0"/>
              <a:t>11/13/2024</a:t>
            </a:fld>
            <a:endParaRPr lang="en-US"/>
          </a:p>
        </p:txBody>
      </p:sp>
      <p:sp>
        <p:nvSpPr>
          <p:cNvPr id="6" name="Footer Placeholder 5">
            <a:extLst>
              <a:ext uri="{FF2B5EF4-FFF2-40B4-BE49-F238E27FC236}">
                <a16:creationId xmlns:a16="http://schemas.microsoft.com/office/drawing/2014/main" id="{AE701EA4-6745-6E47-B859-BF7F8C8694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86E630-3B07-A2B6-377C-32421A5C652D}"/>
              </a:ext>
            </a:extLst>
          </p:cNvPr>
          <p:cNvSpPr>
            <a:spLocks noGrp="1"/>
          </p:cNvSpPr>
          <p:nvPr>
            <p:ph type="sldNum" sz="quarter" idx="12"/>
          </p:nvPr>
        </p:nvSpPr>
        <p:spPr/>
        <p:txBody>
          <a:bodyPr/>
          <a:lstStyle/>
          <a:p>
            <a:fld id="{512F6C30-7180-4397-946F-8757B343A3A2}" type="slidenum">
              <a:rPr lang="en-US" smtClean="0"/>
              <a:t>‹#›</a:t>
            </a:fld>
            <a:endParaRPr lang="en-US"/>
          </a:p>
        </p:txBody>
      </p:sp>
    </p:spTree>
    <p:extLst>
      <p:ext uri="{BB962C8B-B14F-4D97-AF65-F5344CB8AC3E}">
        <p14:creationId xmlns:p14="http://schemas.microsoft.com/office/powerpoint/2010/main" val="390782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72103-8686-44F2-377C-7CD81F9A09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E20712-148A-3B86-9357-C44FD57FB1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3079A6-5A82-ABAC-88E9-E7D656174E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F9869A-F56E-30AC-B10E-7451FD88F4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684D36-64C8-6FB2-754A-C9666B6387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8FB343-3E2E-2FB1-1AF3-57DE0A6EB91B}"/>
              </a:ext>
            </a:extLst>
          </p:cNvPr>
          <p:cNvSpPr>
            <a:spLocks noGrp="1"/>
          </p:cNvSpPr>
          <p:nvPr>
            <p:ph type="dt" sz="half" idx="10"/>
          </p:nvPr>
        </p:nvSpPr>
        <p:spPr/>
        <p:txBody>
          <a:bodyPr/>
          <a:lstStyle/>
          <a:p>
            <a:fld id="{A37544AB-85BA-4BCB-AA47-798F912BE71F}" type="datetimeFigureOut">
              <a:rPr lang="en-US" smtClean="0"/>
              <a:t>11/13/2024</a:t>
            </a:fld>
            <a:endParaRPr lang="en-US"/>
          </a:p>
        </p:txBody>
      </p:sp>
      <p:sp>
        <p:nvSpPr>
          <p:cNvPr id="8" name="Footer Placeholder 7">
            <a:extLst>
              <a:ext uri="{FF2B5EF4-FFF2-40B4-BE49-F238E27FC236}">
                <a16:creationId xmlns:a16="http://schemas.microsoft.com/office/drawing/2014/main" id="{6295C9F2-A557-F833-4155-A797038FFE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CE26CB-5235-CA0E-C59C-D6C23DF21983}"/>
              </a:ext>
            </a:extLst>
          </p:cNvPr>
          <p:cNvSpPr>
            <a:spLocks noGrp="1"/>
          </p:cNvSpPr>
          <p:nvPr>
            <p:ph type="sldNum" sz="quarter" idx="12"/>
          </p:nvPr>
        </p:nvSpPr>
        <p:spPr/>
        <p:txBody>
          <a:bodyPr/>
          <a:lstStyle/>
          <a:p>
            <a:fld id="{512F6C30-7180-4397-946F-8757B343A3A2}" type="slidenum">
              <a:rPr lang="en-US" smtClean="0"/>
              <a:t>‹#›</a:t>
            </a:fld>
            <a:endParaRPr lang="en-US"/>
          </a:p>
        </p:txBody>
      </p:sp>
    </p:spTree>
    <p:extLst>
      <p:ext uri="{BB962C8B-B14F-4D97-AF65-F5344CB8AC3E}">
        <p14:creationId xmlns:p14="http://schemas.microsoft.com/office/powerpoint/2010/main" val="610498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1A74B-36BA-BF75-C9EF-4D41D0BDBA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A9D94A-339E-6DC8-801F-F57A132CCD30}"/>
              </a:ext>
            </a:extLst>
          </p:cNvPr>
          <p:cNvSpPr>
            <a:spLocks noGrp="1"/>
          </p:cNvSpPr>
          <p:nvPr>
            <p:ph type="dt" sz="half" idx="10"/>
          </p:nvPr>
        </p:nvSpPr>
        <p:spPr/>
        <p:txBody>
          <a:bodyPr/>
          <a:lstStyle/>
          <a:p>
            <a:fld id="{A37544AB-85BA-4BCB-AA47-798F912BE71F}" type="datetimeFigureOut">
              <a:rPr lang="en-US" smtClean="0"/>
              <a:t>11/13/2024</a:t>
            </a:fld>
            <a:endParaRPr lang="en-US"/>
          </a:p>
        </p:txBody>
      </p:sp>
      <p:sp>
        <p:nvSpPr>
          <p:cNvPr id="4" name="Footer Placeholder 3">
            <a:extLst>
              <a:ext uri="{FF2B5EF4-FFF2-40B4-BE49-F238E27FC236}">
                <a16:creationId xmlns:a16="http://schemas.microsoft.com/office/drawing/2014/main" id="{CCD77439-86EE-0947-3E2D-F4E811CEF4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D92B5F-2D8C-4EC7-C07E-7471E9B89277}"/>
              </a:ext>
            </a:extLst>
          </p:cNvPr>
          <p:cNvSpPr>
            <a:spLocks noGrp="1"/>
          </p:cNvSpPr>
          <p:nvPr>
            <p:ph type="sldNum" sz="quarter" idx="12"/>
          </p:nvPr>
        </p:nvSpPr>
        <p:spPr/>
        <p:txBody>
          <a:bodyPr/>
          <a:lstStyle/>
          <a:p>
            <a:fld id="{512F6C30-7180-4397-946F-8757B343A3A2}" type="slidenum">
              <a:rPr lang="en-US" smtClean="0"/>
              <a:t>‹#›</a:t>
            </a:fld>
            <a:endParaRPr lang="en-US"/>
          </a:p>
        </p:txBody>
      </p:sp>
    </p:spTree>
    <p:extLst>
      <p:ext uri="{BB962C8B-B14F-4D97-AF65-F5344CB8AC3E}">
        <p14:creationId xmlns:p14="http://schemas.microsoft.com/office/powerpoint/2010/main" val="19886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D9A890-9955-EB36-5B8E-7B5AF6540784}"/>
              </a:ext>
            </a:extLst>
          </p:cNvPr>
          <p:cNvSpPr>
            <a:spLocks noGrp="1"/>
          </p:cNvSpPr>
          <p:nvPr>
            <p:ph type="dt" sz="half" idx="10"/>
          </p:nvPr>
        </p:nvSpPr>
        <p:spPr/>
        <p:txBody>
          <a:bodyPr/>
          <a:lstStyle/>
          <a:p>
            <a:fld id="{A37544AB-85BA-4BCB-AA47-798F912BE71F}" type="datetimeFigureOut">
              <a:rPr lang="en-US" smtClean="0"/>
              <a:t>11/13/2024</a:t>
            </a:fld>
            <a:endParaRPr lang="en-US"/>
          </a:p>
        </p:txBody>
      </p:sp>
      <p:sp>
        <p:nvSpPr>
          <p:cNvPr id="3" name="Footer Placeholder 2">
            <a:extLst>
              <a:ext uri="{FF2B5EF4-FFF2-40B4-BE49-F238E27FC236}">
                <a16:creationId xmlns:a16="http://schemas.microsoft.com/office/drawing/2014/main" id="{99411B9A-B45E-7F86-2389-E73BF3A1FB6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6B96B-E34B-66A5-742F-6617D7A33C08}"/>
              </a:ext>
            </a:extLst>
          </p:cNvPr>
          <p:cNvSpPr>
            <a:spLocks noGrp="1"/>
          </p:cNvSpPr>
          <p:nvPr>
            <p:ph type="sldNum" sz="quarter" idx="12"/>
          </p:nvPr>
        </p:nvSpPr>
        <p:spPr/>
        <p:txBody>
          <a:bodyPr/>
          <a:lstStyle/>
          <a:p>
            <a:fld id="{512F6C30-7180-4397-946F-8757B343A3A2}" type="slidenum">
              <a:rPr lang="en-US" smtClean="0"/>
              <a:t>‹#›</a:t>
            </a:fld>
            <a:endParaRPr lang="en-US"/>
          </a:p>
        </p:txBody>
      </p:sp>
    </p:spTree>
    <p:extLst>
      <p:ext uri="{BB962C8B-B14F-4D97-AF65-F5344CB8AC3E}">
        <p14:creationId xmlns:p14="http://schemas.microsoft.com/office/powerpoint/2010/main" val="3757068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3FADC-1F02-C427-14D7-48E798A27B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5AF1FA-4A98-F892-C7E9-C4D01C2447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C7E008-25C6-8D16-895C-3A43F0D6DF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BC9219-A553-9966-3F6C-A5B28650F1C4}"/>
              </a:ext>
            </a:extLst>
          </p:cNvPr>
          <p:cNvSpPr>
            <a:spLocks noGrp="1"/>
          </p:cNvSpPr>
          <p:nvPr>
            <p:ph type="dt" sz="half" idx="10"/>
          </p:nvPr>
        </p:nvSpPr>
        <p:spPr/>
        <p:txBody>
          <a:bodyPr/>
          <a:lstStyle/>
          <a:p>
            <a:fld id="{A37544AB-85BA-4BCB-AA47-798F912BE71F}" type="datetimeFigureOut">
              <a:rPr lang="en-US" smtClean="0"/>
              <a:t>11/13/2024</a:t>
            </a:fld>
            <a:endParaRPr lang="en-US"/>
          </a:p>
        </p:txBody>
      </p:sp>
      <p:sp>
        <p:nvSpPr>
          <p:cNvPr id="6" name="Footer Placeholder 5">
            <a:extLst>
              <a:ext uri="{FF2B5EF4-FFF2-40B4-BE49-F238E27FC236}">
                <a16:creationId xmlns:a16="http://schemas.microsoft.com/office/drawing/2014/main" id="{737DE721-34CC-9E74-003A-99F8A6CA79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E2C949-42FE-2876-B8F6-99E17B4462C5}"/>
              </a:ext>
            </a:extLst>
          </p:cNvPr>
          <p:cNvSpPr>
            <a:spLocks noGrp="1"/>
          </p:cNvSpPr>
          <p:nvPr>
            <p:ph type="sldNum" sz="quarter" idx="12"/>
          </p:nvPr>
        </p:nvSpPr>
        <p:spPr/>
        <p:txBody>
          <a:bodyPr/>
          <a:lstStyle/>
          <a:p>
            <a:fld id="{512F6C30-7180-4397-946F-8757B343A3A2}" type="slidenum">
              <a:rPr lang="en-US" smtClean="0"/>
              <a:t>‹#›</a:t>
            </a:fld>
            <a:endParaRPr lang="en-US"/>
          </a:p>
        </p:txBody>
      </p:sp>
    </p:spTree>
    <p:extLst>
      <p:ext uri="{BB962C8B-B14F-4D97-AF65-F5344CB8AC3E}">
        <p14:creationId xmlns:p14="http://schemas.microsoft.com/office/powerpoint/2010/main" val="3873358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C9ED4-50BB-B5D0-2783-79C81CA813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C04BBA-B41A-B77B-501B-70DBBF38A1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2BD47C-0575-4EF5-FFFD-8B2F06F1BB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3135B0-4747-F537-E11F-61240B260100}"/>
              </a:ext>
            </a:extLst>
          </p:cNvPr>
          <p:cNvSpPr>
            <a:spLocks noGrp="1"/>
          </p:cNvSpPr>
          <p:nvPr>
            <p:ph type="dt" sz="half" idx="10"/>
          </p:nvPr>
        </p:nvSpPr>
        <p:spPr/>
        <p:txBody>
          <a:bodyPr/>
          <a:lstStyle/>
          <a:p>
            <a:fld id="{A37544AB-85BA-4BCB-AA47-798F912BE71F}" type="datetimeFigureOut">
              <a:rPr lang="en-US" smtClean="0"/>
              <a:t>11/13/2024</a:t>
            </a:fld>
            <a:endParaRPr lang="en-US"/>
          </a:p>
        </p:txBody>
      </p:sp>
      <p:sp>
        <p:nvSpPr>
          <p:cNvPr id="6" name="Footer Placeholder 5">
            <a:extLst>
              <a:ext uri="{FF2B5EF4-FFF2-40B4-BE49-F238E27FC236}">
                <a16:creationId xmlns:a16="http://schemas.microsoft.com/office/drawing/2014/main" id="{6D2FD811-026B-90B9-5CFA-B1D5D0EAA1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25FDB3-E0E9-E7AA-028A-D0401B0C7ABA}"/>
              </a:ext>
            </a:extLst>
          </p:cNvPr>
          <p:cNvSpPr>
            <a:spLocks noGrp="1"/>
          </p:cNvSpPr>
          <p:nvPr>
            <p:ph type="sldNum" sz="quarter" idx="12"/>
          </p:nvPr>
        </p:nvSpPr>
        <p:spPr/>
        <p:txBody>
          <a:bodyPr/>
          <a:lstStyle/>
          <a:p>
            <a:fld id="{512F6C30-7180-4397-946F-8757B343A3A2}" type="slidenum">
              <a:rPr lang="en-US" smtClean="0"/>
              <a:t>‹#›</a:t>
            </a:fld>
            <a:endParaRPr lang="en-US"/>
          </a:p>
        </p:txBody>
      </p:sp>
    </p:spTree>
    <p:extLst>
      <p:ext uri="{BB962C8B-B14F-4D97-AF65-F5344CB8AC3E}">
        <p14:creationId xmlns:p14="http://schemas.microsoft.com/office/powerpoint/2010/main" val="4205590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3B1385-6A4A-95F7-C836-2E888CC450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D5E373-EBAF-D84B-A975-A9A3EB48CF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D5083F-8CBF-6827-F8AC-FC900980FD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37544AB-85BA-4BCB-AA47-798F912BE71F}" type="datetimeFigureOut">
              <a:rPr lang="en-US" smtClean="0"/>
              <a:t>11/13/2024</a:t>
            </a:fld>
            <a:endParaRPr lang="en-US"/>
          </a:p>
        </p:txBody>
      </p:sp>
      <p:sp>
        <p:nvSpPr>
          <p:cNvPr id="5" name="Footer Placeholder 4">
            <a:extLst>
              <a:ext uri="{FF2B5EF4-FFF2-40B4-BE49-F238E27FC236}">
                <a16:creationId xmlns:a16="http://schemas.microsoft.com/office/drawing/2014/main" id="{D388014D-CD9B-64A9-36CC-40329C068E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6939CB1-E872-168C-AEAE-5FB3B0BD0F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12F6C30-7180-4397-946F-8757B343A3A2}" type="slidenum">
              <a:rPr lang="en-US" smtClean="0"/>
              <a:t>‹#›</a:t>
            </a:fld>
            <a:endParaRPr lang="en-US"/>
          </a:p>
        </p:txBody>
      </p:sp>
    </p:spTree>
    <p:extLst>
      <p:ext uri="{BB962C8B-B14F-4D97-AF65-F5344CB8AC3E}">
        <p14:creationId xmlns:p14="http://schemas.microsoft.com/office/powerpoint/2010/main" val="32877025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53" r:id="rId5"/>
    <p:sldLayoutId id="2147483654" r:id="rId6"/>
    <p:sldLayoutId id="2147483662"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8D3B2E-21EC-93E8-B2A3-F7A9600BB8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1B2BE2-1399-A562-C484-A3E798515D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63EC99-6128-EE45-0739-466C9CB927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51E8A46-0614-4B2F-A674-021EC7336C9F}" type="datetimeFigureOut">
              <a:rPr lang="en-US" smtClean="0"/>
              <a:t>11/13/2024</a:t>
            </a:fld>
            <a:endParaRPr lang="en-US"/>
          </a:p>
        </p:txBody>
      </p:sp>
      <p:sp>
        <p:nvSpPr>
          <p:cNvPr id="5" name="Footer Placeholder 4">
            <a:extLst>
              <a:ext uri="{FF2B5EF4-FFF2-40B4-BE49-F238E27FC236}">
                <a16:creationId xmlns:a16="http://schemas.microsoft.com/office/drawing/2014/main" id="{C180DF5C-BB1B-50A0-3649-053A217D4F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38C0A68-AC48-83A6-4E41-E442ABA175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5D60F9F-C1F4-4E22-AFC9-0C0D0A346CF6}" type="slidenum">
              <a:rPr lang="en-US" smtClean="0"/>
              <a:t>‹#›</a:t>
            </a:fld>
            <a:endParaRPr lang="en-US"/>
          </a:p>
        </p:txBody>
      </p:sp>
    </p:spTree>
    <p:extLst>
      <p:ext uri="{BB962C8B-B14F-4D97-AF65-F5344CB8AC3E}">
        <p14:creationId xmlns:p14="http://schemas.microsoft.com/office/powerpoint/2010/main" val="36017050"/>
      </p:ext>
    </p:extLst>
  </p:cSld>
  <p:clrMap bg1="lt1" tx1="dk1" bg2="lt2" tx2="dk2" accent1="accent1" accent2="accent2" accent3="accent3" accent4="accent4" accent5="accent5" accent6="accent6" hlink="hlink" folHlink="folHlink"/>
  <p:sldLayoutIdLst>
    <p:sldLayoutId id="2147483655" r:id="rId1"/>
    <p:sldLayoutId id="214748365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text on a mountain&#10;&#10;Description automatically generated">
            <a:extLst>
              <a:ext uri="{FF2B5EF4-FFF2-40B4-BE49-F238E27FC236}">
                <a16:creationId xmlns:a16="http://schemas.microsoft.com/office/drawing/2014/main" id="{65400716-A0BD-CA33-51E0-A07406AE40D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96832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EB8D1-D443-DED5-605E-9B5F1776CA34}"/>
            </a:ext>
          </a:extLst>
        </p:cNvPr>
        <p:cNvGrpSpPr/>
        <p:nvPr/>
      </p:nvGrpSpPr>
      <p:grpSpPr>
        <a:xfrm>
          <a:off x="0" y="0"/>
          <a:ext cx="0" cy="0"/>
          <a:chOff x="0" y="0"/>
          <a:chExt cx="0" cy="0"/>
        </a:xfrm>
      </p:grpSpPr>
      <p:pic>
        <p:nvPicPr>
          <p:cNvPr id="3" name="Picture 2" descr="A book with text on it&#10;&#10;Description automatically generated">
            <a:extLst>
              <a:ext uri="{FF2B5EF4-FFF2-40B4-BE49-F238E27FC236}">
                <a16:creationId xmlns:a16="http://schemas.microsoft.com/office/drawing/2014/main" id="{FF53B982-B7DE-FBF6-CD34-7E986B115EC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close up of a rock&#10;&#10;Description automatically generated">
            <a:extLst>
              <a:ext uri="{FF2B5EF4-FFF2-40B4-BE49-F238E27FC236}">
                <a16:creationId xmlns:a16="http://schemas.microsoft.com/office/drawing/2014/main" id="{C723AD99-A276-E8A7-E564-50B5ED7DA3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close up of a rock&#10;&#10;Description automatically generated">
            <a:extLst>
              <a:ext uri="{FF2B5EF4-FFF2-40B4-BE49-F238E27FC236}">
                <a16:creationId xmlns:a16="http://schemas.microsoft.com/office/drawing/2014/main" id="{2BE82CA8-E2E5-5502-8ACF-A90E5A02F7B3}"/>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D5298825-9E8D-1181-A8A9-B9DC1E4ECD5D}"/>
              </a:ext>
            </a:extLst>
          </p:cNvPr>
          <p:cNvSpPr txBox="1"/>
          <p:nvPr/>
        </p:nvSpPr>
        <p:spPr>
          <a:xfrm>
            <a:off x="269297" y="739448"/>
            <a:ext cx="11653405" cy="6162713"/>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chemeClr val="bg1"/>
                </a:solidFill>
                <a:effectLst/>
                <a:uLnTx/>
                <a:uFillTx/>
                <a:latin typeface="Alasassy Caps" pitchFamily="2" charset="0"/>
              </a:rPr>
              <a:t> </a:t>
            </a:r>
            <a:r>
              <a:rPr kumimoji="0" lang="en-US" sz="3200" b="1" i="1" u="none" strike="noStrike" kern="1200" cap="none" spc="0" normalizeH="0" baseline="0" noProof="0" dirty="0">
                <a:ln>
                  <a:noFill/>
                </a:ln>
                <a:solidFill>
                  <a:schemeClr val="bg1">
                    <a:lumMod val="95000"/>
                  </a:schemeClr>
                </a:solidFill>
                <a:effectLst/>
                <a:uLnTx/>
                <a:uFillTx/>
                <a:latin typeface="Alasassy Caps" pitchFamily="2" charset="0"/>
              </a:rPr>
              <a:t>“</a:t>
            </a:r>
            <a:r>
              <a:rPr kumimoji="0" lang="en-US" sz="3600" i="1" u="none" strike="noStrike" kern="1200" cap="none" spc="0" normalizeH="0" baseline="0" noProof="0" dirty="0">
                <a:ln>
                  <a:noFill/>
                </a:ln>
                <a:solidFill>
                  <a:schemeClr val="bg1">
                    <a:lumMod val="95000"/>
                  </a:schemeClr>
                </a:solidFill>
                <a:effectLst/>
                <a:uLnTx/>
                <a:uFillTx/>
                <a:latin typeface="Alasassy Caps" pitchFamily="2" charset="0"/>
              </a:rPr>
              <a:t>Do nothing out of selfish ambition or vain conceit. Rather, in humility value others above yourselves, not looking to your own interests but each of you to the interests of the others.” </a:t>
            </a:r>
            <a:r>
              <a:rPr kumimoji="0" lang="en-US" sz="3600" b="1" i="0" u="none" strike="noStrike" kern="1200" cap="none" spc="0" normalizeH="0" baseline="0" noProof="0" dirty="0">
                <a:ln>
                  <a:noFill/>
                </a:ln>
                <a:solidFill>
                  <a:srgbClr val="24946C"/>
                </a:solidFill>
                <a:effectLst/>
                <a:uLnTx/>
                <a:uFillTx/>
                <a:latin typeface="Alasassy Caps" pitchFamily="2" charset="0"/>
              </a:rPr>
              <a:t>–Philippians 2:3-4</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schemeClr val="bg1">
                  <a:lumMod val="95000"/>
                </a:schemeClr>
              </a:solidFill>
              <a:effectLst/>
              <a:uLnTx/>
              <a:uFillTx/>
              <a:latin typeface="Alasassy Caps" pitchFamily="2"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chemeClr val="bg1">
                    <a:lumMod val="95000"/>
                  </a:schemeClr>
                </a:solidFill>
                <a:effectLst/>
                <a:uLnTx/>
                <a:uFillTx/>
                <a:latin typeface="Alasassy Caps" pitchFamily="2" charset="0"/>
              </a:rPr>
              <a:t>This passage </a:t>
            </a:r>
            <a:r>
              <a:rPr kumimoji="0" lang="en-US" sz="3600" b="1" i="0" u="none" strike="noStrike" kern="1200" cap="none" spc="0" normalizeH="0" baseline="0" noProof="0" dirty="0">
                <a:ln>
                  <a:noFill/>
                </a:ln>
                <a:solidFill>
                  <a:srgbClr val="49D3A2"/>
                </a:solidFill>
                <a:effectLst/>
                <a:uLnTx/>
                <a:uFillTx/>
                <a:latin typeface="Alasassy Caps" pitchFamily="2" charset="0"/>
              </a:rPr>
              <a:t>instructs</a:t>
            </a:r>
            <a:r>
              <a:rPr kumimoji="0" lang="en-US" sz="3600" b="1" i="0" u="none" strike="noStrike" kern="1200" cap="none" spc="0" normalizeH="0" baseline="0" noProof="0" dirty="0">
                <a:ln>
                  <a:noFill/>
                </a:ln>
                <a:solidFill>
                  <a:schemeClr val="bg1">
                    <a:lumMod val="95000"/>
                  </a:schemeClr>
                </a:solidFill>
                <a:effectLst/>
                <a:uLnTx/>
                <a:uFillTx/>
                <a:latin typeface="Alasassy Caps" pitchFamily="2" charset="0"/>
              </a:rPr>
              <a:t> people to value others above themselves, and to be </a:t>
            </a:r>
            <a:r>
              <a:rPr kumimoji="0" lang="en-US" sz="3600" b="1" i="0" u="none" strike="noStrike" kern="1200" cap="none" spc="0" normalizeH="0" baseline="0" noProof="0" dirty="0">
                <a:ln>
                  <a:noFill/>
                </a:ln>
                <a:solidFill>
                  <a:srgbClr val="49D3A2"/>
                </a:solidFill>
                <a:effectLst/>
                <a:uLnTx/>
                <a:uFillTx/>
                <a:latin typeface="Alasassy Caps" pitchFamily="2" charset="0"/>
              </a:rPr>
              <a:t>humble</a:t>
            </a:r>
            <a:r>
              <a:rPr kumimoji="0" lang="en-US" sz="3600" b="1" i="0" u="none" strike="noStrike" kern="1200" cap="none" spc="0" normalizeH="0" baseline="0" noProof="0" dirty="0">
                <a:ln>
                  <a:noFill/>
                </a:ln>
                <a:solidFill>
                  <a:schemeClr val="bg1">
                    <a:lumMod val="95000"/>
                  </a:schemeClr>
                </a:solidFill>
                <a:effectLst/>
                <a:uLnTx/>
                <a:uFillTx/>
                <a:latin typeface="Alasassy Caps" pitchFamily="2" charset="0"/>
              </a:rPr>
              <a:t> and interested in the lives of others.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schemeClr val="bg1">
                  <a:lumMod val="95000"/>
                </a:schemeClr>
              </a:solidFill>
              <a:effectLst/>
              <a:uLnTx/>
              <a:uFillTx/>
              <a:latin typeface="Alasassy Caps" pitchFamily="2"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chemeClr val="bg1">
                    <a:lumMod val="95000"/>
                  </a:schemeClr>
                </a:solidFill>
                <a:effectLst/>
                <a:uLnTx/>
                <a:uFillTx/>
                <a:latin typeface="Alasassy Caps" pitchFamily="2" charset="0"/>
              </a:rPr>
              <a:t>Recognizing and affirming someone’s strengths can boost their self-confidence, motivating them to apply those strengths even more effectively.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1" i="0" u="none" strike="noStrike" kern="1200" cap="none" spc="0" normalizeH="0" baseline="0" noProof="0" dirty="0">
              <a:ln>
                <a:noFill/>
              </a:ln>
              <a:solidFill>
                <a:schemeClr val="bg1">
                  <a:lumMod val="95000"/>
                </a:schemeClr>
              </a:solidFill>
              <a:effectLst/>
              <a:uLnTx/>
              <a:uFillTx/>
              <a:latin typeface="Alasassy Caps" pitchFamily="2" charset="0"/>
            </a:endParaRPr>
          </a:p>
        </p:txBody>
      </p:sp>
      <p:sp>
        <p:nvSpPr>
          <p:cNvPr id="10" name="Rectangle 9">
            <a:extLst>
              <a:ext uri="{FF2B5EF4-FFF2-40B4-BE49-F238E27FC236}">
                <a16:creationId xmlns:a16="http://schemas.microsoft.com/office/drawing/2014/main" id="{CEBE33AA-8AA9-8AC4-E33B-2A9B04EC4CBE}"/>
              </a:ext>
            </a:extLst>
          </p:cNvPr>
          <p:cNvSpPr/>
          <p:nvPr/>
        </p:nvSpPr>
        <p:spPr>
          <a:xfrm>
            <a:off x="67541" y="83127"/>
            <a:ext cx="12037867" cy="6686550"/>
          </a:xfrm>
          <a:prstGeom prst="rect">
            <a:avLst/>
          </a:prstGeom>
          <a:noFill/>
          <a:ln>
            <a:solidFill>
              <a:srgbClr val="2494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30163F35-6A5F-A0D7-DCF4-2DDF9DD07A34}"/>
              </a:ext>
            </a:extLst>
          </p:cNvPr>
          <p:cNvSpPr/>
          <p:nvPr/>
        </p:nvSpPr>
        <p:spPr>
          <a:xfrm>
            <a:off x="545523" y="739448"/>
            <a:ext cx="11253354" cy="1615786"/>
          </a:xfrm>
          <a:prstGeom prst="roundRect">
            <a:avLst/>
          </a:prstGeom>
          <a:noFill/>
          <a:ln>
            <a:solidFill>
              <a:srgbClr val="49D3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550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1D463-9629-3A64-CBD5-F0CF083C4D87}"/>
            </a:ext>
          </a:extLst>
        </p:cNvPr>
        <p:cNvGrpSpPr/>
        <p:nvPr/>
      </p:nvGrpSpPr>
      <p:grpSpPr>
        <a:xfrm>
          <a:off x="0" y="0"/>
          <a:ext cx="0" cy="0"/>
          <a:chOff x="0" y="0"/>
          <a:chExt cx="0" cy="0"/>
        </a:xfrm>
      </p:grpSpPr>
      <p:pic>
        <p:nvPicPr>
          <p:cNvPr id="3" name="Picture 2" descr="A close up of a rock&#10;&#10;Description automatically generated">
            <a:extLst>
              <a:ext uri="{FF2B5EF4-FFF2-40B4-BE49-F238E27FC236}">
                <a16:creationId xmlns:a16="http://schemas.microsoft.com/office/drawing/2014/main" id="{4DD7C10F-538F-1C5B-C2F2-0CB89A09865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FAEC184-35E0-F406-4E2B-502C7D43D077}"/>
              </a:ext>
            </a:extLst>
          </p:cNvPr>
          <p:cNvSpPr txBox="1"/>
          <p:nvPr/>
        </p:nvSpPr>
        <p:spPr>
          <a:xfrm>
            <a:off x="462396" y="1464599"/>
            <a:ext cx="10666267" cy="3839000"/>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chemeClr val="bg1">
                    <a:lumMod val="95000"/>
                  </a:schemeClr>
                </a:solidFill>
                <a:effectLst/>
                <a:uLnTx/>
                <a:uFillTx/>
                <a:latin typeface="Alasassy Caps" pitchFamily="2" charset="0"/>
                <a:ea typeface="+mn-ea"/>
                <a:cs typeface="+mn-cs"/>
              </a:rPr>
              <a:t>This validation </a:t>
            </a:r>
            <a:r>
              <a:rPr kumimoji="0" lang="en-US" sz="3600" b="1" i="0" u="none" strike="noStrike" kern="1200" cap="none" spc="0" normalizeH="0" baseline="0" noProof="0" dirty="0">
                <a:ln>
                  <a:noFill/>
                </a:ln>
                <a:solidFill>
                  <a:srgbClr val="FFC000"/>
                </a:solidFill>
                <a:effectLst/>
                <a:uLnTx/>
                <a:uFillTx/>
                <a:latin typeface="Alasassy Caps" pitchFamily="2" charset="0"/>
                <a:ea typeface="+mn-ea"/>
                <a:cs typeface="+mn-cs"/>
              </a:rPr>
              <a:t>reinforces</a:t>
            </a:r>
            <a:r>
              <a:rPr kumimoji="0" lang="en-US" sz="3600" b="1" i="0" u="none" strike="noStrike" kern="1200" cap="none" spc="0" normalizeH="0" baseline="0" noProof="0" dirty="0">
                <a:ln>
                  <a:noFill/>
                </a:ln>
                <a:solidFill>
                  <a:schemeClr val="bg1">
                    <a:lumMod val="95000"/>
                  </a:schemeClr>
                </a:solidFill>
                <a:effectLst/>
                <a:uLnTx/>
                <a:uFillTx/>
                <a:latin typeface="Alasassy Caps" pitchFamily="2" charset="0"/>
                <a:ea typeface="+mn-ea"/>
                <a:cs typeface="+mn-cs"/>
              </a:rPr>
              <a:t> a </a:t>
            </a:r>
            <a:r>
              <a:rPr kumimoji="0" lang="en-US" sz="3600" b="1" i="0" u="none" strike="noStrike" kern="1200" cap="none" spc="0" normalizeH="0" baseline="0" noProof="0" dirty="0">
                <a:ln>
                  <a:noFill/>
                </a:ln>
                <a:solidFill>
                  <a:schemeClr val="bg1"/>
                </a:solidFill>
                <a:effectLst/>
                <a:uLnTx/>
                <a:uFillTx/>
                <a:latin typeface="Alasassy Caps" pitchFamily="2" charset="0"/>
                <a:ea typeface="+mn-ea"/>
                <a:cs typeface="+mn-cs"/>
              </a:rPr>
              <a:t>positive self-image</a:t>
            </a:r>
            <a:r>
              <a:rPr kumimoji="0" lang="en-US" sz="3600" b="1" i="0" u="none" strike="noStrike" kern="1200" cap="none" spc="0" normalizeH="0" baseline="0" noProof="0" dirty="0">
                <a:ln>
                  <a:noFill/>
                </a:ln>
                <a:solidFill>
                  <a:schemeClr val="bg1">
                    <a:lumMod val="95000"/>
                  </a:schemeClr>
                </a:solidFill>
                <a:effectLst/>
                <a:uLnTx/>
                <a:uFillTx/>
                <a:latin typeface="Alasassy Caps" pitchFamily="2" charset="0"/>
                <a:ea typeface="+mn-ea"/>
                <a:cs typeface="+mn-cs"/>
              </a:rPr>
              <a:t>, helping people </a:t>
            </a:r>
            <a:r>
              <a:rPr kumimoji="0" lang="en-US" sz="3600" b="1" i="0" u="none" strike="noStrike" kern="1200" cap="none" spc="0" normalizeH="0" baseline="0" noProof="0" dirty="0">
                <a:ln>
                  <a:noFill/>
                </a:ln>
                <a:solidFill>
                  <a:srgbClr val="FFC000"/>
                </a:solidFill>
                <a:effectLst/>
                <a:uLnTx/>
                <a:uFillTx/>
                <a:latin typeface="Alasassy Caps" pitchFamily="2" charset="0"/>
                <a:ea typeface="+mn-ea"/>
                <a:cs typeface="+mn-cs"/>
              </a:rPr>
              <a:t>believe</a:t>
            </a:r>
            <a:r>
              <a:rPr kumimoji="0" lang="en-US" sz="3600" b="1" i="0" u="none" strike="noStrike" kern="1200" cap="none" spc="0" normalizeH="0" baseline="0" noProof="0" dirty="0">
                <a:ln>
                  <a:noFill/>
                </a:ln>
                <a:solidFill>
                  <a:schemeClr val="bg1">
                    <a:lumMod val="95000"/>
                  </a:schemeClr>
                </a:solidFill>
                <a:effectLst/>
                <a:uLnTx/>
                <a:uFillTx/>
                <a:latin typeface="Alasassy Caps" pitchFamily="2" charset="0"/>
                <a:ea typeface="+mn-ea"/>
                <a:cs typeface="+mn-cs"/>
              </a:rPr>
              <a:t> in their abilities, to take on challenges with greater confidence, and strive for </a:t>
            </a:r>
            <a:r>
              <a:rPr kumimoji="0" lang="en-US" sz="3600" b="1" i="0" u="none" strike="noStrike" kern="1200" cap="none" spc="0" normalizeH="0" baseline="0" noProof="0" dirty="0">
                <a:ln>
                  <a:noFill/>
                </a:ln>
                <a:solidFill>
                  <a:srgbClr val="FFC000"/>
                </a:solidFill>
                <a:effectLst/>
                <a:uLnTx/>
                <a:uFillTx/>
                <a:latin typeface="Alasassy Caps" pitchFamily="2" charset="0"/>
                <a:ea typeface="+mn-ea"/>
                <a:cs typeface="+mn-cs"/>
              </a:rPr>
              <a:t>growth</a:t>
            </a:r>
            <a:r>
              <a:rPr kumimoji="0" lang="en-US" sz="3600" b="1" i="0" u="none" strike="noStrike" kern="1200" cap="none" spc="0" normalizeH="0" baseline="0" noProof="0" dirty="0">
                <a:ln>
                  <a:noFill/>
                </a:ln>
                <a:solidFill>
                  <a:schemeClr val="bg1">
                    <a:lumMod val="95000"/>
                  </a:schemeClr>
                </a:solidFill>
                <a:effectLst/>
                <a:uLnTx/>
                <a:uFillTx/>
                <a:latin typeface="Alasassy Caps" pitchFamily="2" charset="0"/>
                <a:ea typeface="+mn-ea"/>
                <a:cs typeface="+mn-cs"/>
              </a:rPr>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schemeClr val="bg1">
                  <a:lumMod val="95000"/>
                </a:schemeClr>
              </a:solidFill>
              <a:effectLst/>
              <a:uLnTx/>
              <a:uFillTx/>
              <a:latin typeface="Alasassy Caps" pitchFamily="2"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chemeClr val="bg1">
                    <a:lumMod val="95000"/>
                  </a:schemeClr>
                </a:solidFill>
                <a:effectLst/>
                <a:uLnTx/>
                <a:uFillTx/>
                <a:latin typeface="Alasassy Caps" pitchFamily="2" charset="0"/>
                <a:ea typeface="+mn-ea"/>
                <a:cs typeface="+mn-cs"/>
              </a:rPr>
              <a:t>Validating someone’s strengths </a:t>
            </a:r>
            <a:r>
              <a:rPr kumimoji="0" lang="en-US" sz="3600" b="1" i="0" u="none" strike="noStrike" kern="1200" cap="none" spc="0" normalizeH="0" baseline="0" noProof="0" dirty="0">
                <a:ln>
                  <a:noFill/>
                </a:ln>
                <a:solidFill>
                  <a:srgbClr val="FFC000"/>
                </a:solidFill>
                <a:effectLst/>
                <a:uLnTx/>
                <a:uFillTx/>
                <a:latin typeface="Alasassy Caps" pitchFamily="2" charset="0"/>
                <a:ea typeface="+mn-ea"/>
                <a:cs typeface="+mn-cs"/>
              </a:rPr>
              <a:t>reassures</a:t>
            </a:r>
            <a:r>
              <a:rPr kumimoji="0" lang="en-US" sz="3600" b="1" i="0" u="none" strike="noStrike" kern="1200" cap="none" spc="0" normalizeH="0" baseline="0" noProof="0" dirty="0">
                <a:ln>
                  <a:noFill/>
                </a:ln>
                <a:solidFill>
                  <a:schemeClr val="bg1">
                    <a:lumMod val="95000"/>
                  </a:schemeClr>
                </a:solidFill>
                <a:effectLst/>
                <a:uLnTx/>
                <a:uFillTx/>
                <a:latin typeface="Alasassy Caps" pitchFamily="2" charset="0"/>
                <a:ea typeface="+mn-ea"/>
                <a:cs typeface="+mn-cs"/>
              </a:rPr>
              <a:t> them that their talents are valued, </a:t>
            </a:r>
            <a:r>
              <a:rPr kumimoji="0" lang="en-US" sz="3600" b="1" i="0" u="none" strike="noStrike" kern="1200" cap="none" spc="0" normalizeH="0" baseline="0" noProof="0" dirty="0">
                <a:ln>
                  <a:noFill/>
                </a:ln>
                <a:solidFill>
                  <a:srgbClr val="FFC000"/>
                </a:solidFill>
                <a:effectLst/>
                <a:uLnTx/>
                <a:uFillTx/>
                <a:latin typeface="Alasassy Caps" pitchFamily="2" charset="0"/>
                <a:ea typeface="+mn-ea"/>
                <a:cs typeface="+mn-cs"/>
              </a:rPr>
              <a:t>reducing</a:t>
            </a:r>
            <a:r>
              <a:rPr kumimoji="0" lang="en-US" sz="3600" b="1" i="0" u="none" strike="noStrike" kern="1200" cap="none" spc="0" normalizeH="0" baseline="0" noProof="0" dirty="0">
                <a:ln>
                  <a:noFill/>
                </a:ln>
                <a:solidFill>
                  <a:schemeClr val="bg1">
                    <a:lumMod val="95000"/>
                  </a:schemeClr>
                </a:solidFill>
                <a:effectLst/>
                <a:uLnTx/>
                <a:uFillTx/>
                <a:latin typeface="Alasassy Caps" pitchFamily="2" charset="0"/>
                <a:ea typeface="+mn-ea"/>
                <a:cs typeface="+mn-cs"/>
              </a:rPr>
              <a:t> the need for comparison or competition. </a:t>
            </a:r>
          </a:p>
        </p:txBody>
      </p:sp>
      <p:sp>
        <p:nvSpPr>
          <p:cNvPr id="6" name="Rectangle 5">
            <a:extLst>
              <a:ext uri="{FF2B5EF4-FFF2-40B4-BE49-F238E27FC236}">
                <a16:creationId xmlns:a16="http://schemas.microsoft.com/office/drawing/2014/main" id="{9276F3BF-2C10-9F20-3666-996BE85D0806}"/>
              </a:ext>
            </a:extLst>
          </p:cNvPr>
          <p:cNvSpPr/>
          <p:nvPr/>
        </p:nvSpPr>
        <p:spPr>
          <a:xfrm>
            <a:off x="67541" y="83127"/>
            <a:ext cx="12037867" cy="6686550"/>
          </a:xfrm>
          <a:prstGeom prst="rect">
            <a:avLst/>
          </a:prstGeom>
          <a:noFill/>
          <a:ln>
            <a:solidFill>
              <a:srgbClr val="2494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4574AF31-9FD2-6167-674E-2F3016B3D2E1}"/>
              </a:ext>
            </a:extLst>
          </p:cNvPr>
          <p:cNvCxnSpPr/>
          <p:nvPr/>
        </p:nvCxnSpPr>
        <p:spPr>
          <a:xfrm>
            <a:off x="1895192" y="3444844"/>
            <a:ext cx="8401616"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051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6A506-8A51-916E-A39B-C01D186259D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A160816-7AD4-2105-E1C0-F7CCAB99E15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A7EC3A54-FE0D-130A-C616-DAFD0DD7E13B}"/>
              </a:ext>
            </a:extLst>
          </p:cNvPr>
          <p:cNvSpPr/>
          <p:nvPr/>
        </p:nvSpPr>
        <p:spPr>
          <a:xfrm>
            <a:off x="238991" y="1745673"/>
            <a:ext cx="11835245" cy="2078182"/>
          </a:xfrm>
          <a:prstGeom prst="roundRect">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latin typeface="Bernard MT Condensed" panose="02050806060905020404" pitchFamily="18" charset="0"/>
              </a:rPr>
              <a:t>By Faith, Forgiveness and Reconciliation!</a:t>
            </a:r>
          </a:p>
        </p:txBody>
      </p:sp>
      <p:sp>
        <p:nvSpPr>
          <p:cNvPr id="5" name="Rectangle: Rounded Corners 4">
            <a:extLst>
              <a:ext uri="{FF2B5EF4-FFF2-40B4-BE49-F238E27FC236}">
                <a16:creationId xmlns:a16="http://schemas.microsoft.com/office/drawing/2014/main" id="{E9D80EB5-45D7-4AED-B2CD-28C4DA696799}"/>
              </a:ext>
            </a:extLst>
          </p:cNvPr>
          <p:cNvSpPr/>
          <p:nvPr/>
        </p:nvSpPr>
        <p:spPr>
          <a:xfrm>
            <a:off x="987136" y="1922318"/>
            <a:ext cx="10338954" cy="1683328"/>
          </a:xfrm>
          <a:prstGeom prst="roundRect">
            <a:avLst/>
          </a:prstGeom>
          <a:noFill/>
          <a:ln w="3810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dirty="0">
              <a:latin typeface="Bernard MT Condensed" panose="02050806060905020404" pitchFamily="18" charset="0"/>
            </a:endParaRPr>
          </a:p>
        </p:txBody>
      </p:sp>
    </p:spTree>
    <p:extLst>
      <p:ext uri="{BB962C8B-B14F-4D97-AF65-F5344CB8AC3E}">
        <p14:creationId xmlns:p14="http://schemas.microsoft.com/office/powerpoint/2010/main" val="1458859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18AEE-ECD7-2003-B702-F33444B64E32}"/>
            </a:ext>
          </a:extLst>
        </p:cNvPr>
        <p:cNvGrpSpPr/>
        <p:nvPr/>
      </p:nvGrpSpPr>
      <p:grpSpPr>
        <a:xfrm>
          <a:off x="0" y="0"/>
          <a:ext cx="0" cy="0"/>
          <a:chOff x="0" y="0"/>
          <a:chExt cx="0" cy="0"/>
        </a:xfrm>
      </p:grpSpPr>
      <p:pic>
        <p:nvPicPr>
          <p:cNvPr id="3" name="Picture 2" descr="A close up of a rock&#10;&#10;Description automatically generated">
            <a:extLst>
              <a:ext uri="{FF2B5EF4-FFF2-40B4-BE49-F238E27FC236}">
                <a16:creationId xmlns:a16="http://schemas.microsoft.com/office/drawing/2014/main" id="{4D3819FB-C1AA-1F23-A043-F4B7E1855F5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DD9C3C1-1459-F7C8-4B75-9283A832E6BE}"/>
              </a:ext>
            </a:extLst>
          </p:cNvPr>
          <p:cNvSpPr txBox="1"/>
          <p:nvPr/>
        </p:nvSpPr>
        <p:spPr>
          <a:xfrm>
            <a:off x="204354" y="991578"/>
            <a:ext cx="11523518" cy="6093976"/>
          </a:xfrm>
          <a:prstGeom prst="rect">
            <a:avLst/>
          </a:prstGeom>
          <a:noFill/>
        </p:spPr>
        <p:txBody>
          <a:bodyPr wrap="square">
            <a:spAutoFit/>
          </a:bodyPr>
          <a:lstStyle/>
          <a:p>
            <a:pPr marL="0" indent="0" algn="ctr">
              <a:buNone/>
            </a:pPr>
            <a:r>
              <a:rPr lang="en-US" sz="3100" b="1" dirty="0">
                <a:solidFill>
                  <a:srgbClr val="00B0F0"/>
                </a:solidFill>
                <a:latin typeface="Alasassy Caps" pitchFamily="2" charset="0"/>
              </a:rPr>
              <a:t>Colossians 3:13 </a:t>
            </a:r>
            <a:r>
              <a:rPr lang="en-US" sz="3100" i="1" dirty="0">
                <a:solidFill>
                  <a:schemeClr val="bg1">
                    <a:lumMod val="95000"/>
                  </a:schemeClr>
                </a:solidFill>
                <a:latin typeface="Alasassy Caps" pitchFamily="2" charset="0"/>
              </a:rPr>
              <a:t>"Bearing with one another and, if one has a complaint against another, forgiving each other; as the Lord has forgiven you, so you also must forgive.“ </a:t>
            </a:r>
          </a:p>
          <a:p>
            <a:pPr marL="0" indent="0" algn="ctr">
              <a:buNone/>
            </a:pPr>
            <a:endParaRPr lang="en-US" sz="3100" dirty="0">
              <a:solidFill>
                <a:schemeClr val="bg1">
                  <a:lumMod val="95000"/>
                </a:schemeClr>
              </a:solidFill>
              <a:latin typeface="Alasassy Caps" pitchFamily="2" charset="0"/>
            </a:endParaRPr>
          </a:p>
          <a:p>
            <a:pPr marL="457200" indent="-457200" algn="ctr">
              <a:buFont typeface="Wingdings" panose="05000000000000000000" pitchFamily="2" charset="2"/>
              <a:buChar char="Ø"/>
            </a:pPr>
            <a:r>
              <a:rPr lang="en-US" sz="3100" b="1" dirty="0">
                <a:solidFill>
                  <a:srgbClr val="00B0F0"/>
                </a:solidFill>
                <a:latin typeface="Alasassy Caps" pitchFamily="2" charset="0"/>
              </a:rPr>
              <a:t>By faith</a:t>
            </a:r>
            <a:r>
              <a:rPr lang="en-US" sz="3100" b="1" dirty="0">
                <a:solidFill>
                  <a:schemeClr val="bg1">
                    <a:lumMod val="95000"/>
                  </a:schemeClr>
                </a:solidFill>
                <a:latin typeface="Alasassy Caps" pitchFamily="2" charset="0"/>
              </a:rPr>
              <a:t>, we are encouraged to seek reconciliation, forgive mistakes, and move forward without resentment, fostering a resilient and lasting relationship.</a:t>
            </a:r>
          </a:p>
          <a:p>
            <a:pPr algn="ctr"/>
            <a:endParaRPr lang="en-US" sz="3100" b="1" dirty="0">
              <a:solidFill>
                <a:schemeClr val="bg1">
                  <a:lumMod val="95000"/>
                </a:schemeClr>
              </a:solidFill>
              <a:latin typeface="Alasassy Caps" pitchFamily="2" charset="0"/>
            </a:endParaRPr>
          </a:p>
          <a:p>
            <a:pPr marL="0" indent="0" algn="ctr">
              <a:buNone/>
            </a:pPr>
            <a:endParaRPr lang="en-US" sz="3100" b="1" dirty="0">
              <a:solidFill>
                <a:schemeClr val="bg1"/>
              </a:solidFill>
              <a:latin typeface="Alasassy Caps" pitchFamily="2" charset="0"/>
            </a:endParaRPr>
          </a:p>
          <a:p>
            <a:pPr marL="0" indent="0" algn="ctr">
              <a:buNone/>
            </a:pPr>
            <a:r>
              <a:rPr lang="en-US" sz="3100" b="1" dirty="0">
                <a:solidFill>
                  <a:srgbClr val="00B0F0"/>
                </a:solidFill>
                <a:latin typeface="Alasassy Caps" pitchFamily="2" charset="0"/>
              </a:rPr>
              <a:t>Mark 11:25 </a:t>
            </a:r>
            <a:r>
              <a:rPr lang="en-US" sz="3100" i="1" dirty="0">
                <a:solidFill>
                  <a:schemeClr val="bg1"/>
                </a:solidFill>
                <a:latin typeface="Alasassy Caps" pitchFamily="2" charset="0"/>
              </a:rPr>
              <a:t>"</a:t>
            </a:r>
            <a:r>
              <a:rPr lang="en-US" sz="3100" i="1" dirty="0">
                <a:solidFill>
                  <a:schemeClr val="bg1">
                    <a:lumMod val="95000"/>
                  </a:schemeClr>
                </a:solidFill>
                <a:latin typeface="Alasassy Caps" pitchFamily="2" charset="0"/>
              </a:rPr>
              <a:t>Whenever you stand to pray, forgive anyone against whom you have a grievance, so that your heavenly Father may forgive you your faults" </a:t>
            </a:r>
          </a:p>
          <a:p>
            <a:pPr marL="0" indent="0" algn="ctr">
              <a:buNone/>
            </a:pPr>
            <a:endParaRPr lang="en-US" sz="3100" b="1" dirty="0">
              <a:solidFill>
                <a:schemeClr val="bg1">
                  <a:lumMod val="95000"/>
                </a:schemeClr>
              </a:solidFill>
              <a:latin typeface="Alasassy Caps" pitchFamily="2" charset="0"/>
            </a:endParaRPr>
          </a:p>
          <a:p>
            <a:pPr marL="0" indent="0">
              <a:buNone/>
            </a:pPr>
            <a:endParaRPr lang="en-US" dirty="0"/>
          </a:p>
        </p:txBody>
      </p:sp>
      <p:sp>
        <p:nvSpPr>
          <p:cNvPr id="6" name="Rectangle: Rounded Corners 5">
            <a:extLst>
              <a:ext uri="{FF2B5EF4-FFF2-40B4-BE49-F238E27FC236}">
                <a16:creationId xmlns:a16="http://schemas.microsoft.com/office/drawing/2014/main" id="{A408ADA6-8758-E268-1F27-B625783B6CF2}"/>
              </a:ext>
            </a:extLst>
          </p:cNvPr>
          <p:cNvSpPr/>
          <p:nvPr/>
        </p:nvSpPr>
        <p:spPr>
          <a:xfrm>
            <a:off x="706582" y="888423"/>
            <a:ext cx="10616045" cy="1615786"/>
          </a:xfrm>
          <a:prstGeom prst="roundRect">
            <a:avLst/>
          </a:pr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0DFEF42D-3FEB-2856-4AFD-2E0916BE89D9}"/>
              </a:ext>
            </a:extLst>
          </p:cNvPr>
          <p:cNvSpPr/>
          <p:nvPr/>
        </p:nvSpPr>
        <p:spPr>
          <a:xfrm>
            <a:off x="329046" y="4997513"/>
            <a:ext cx="11268444" cy="801368"/>
          </a:xfrm>
          <a:prstGeom prst="roundRect">
            <a:avLst/>
          </a:prstGeom>
          <a:no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8368B87-3208-D097-E1A2-A94396D6AACF}"/>
              </a:ext>
            </a:extLst>
          </p:cNvPr>
          <p:cNvSpPr/>
          <p:nvPr/>
        </p:nvSpPr>
        <p:spPr>
          <a:xfrm>
            <a:off x="67541" y="83127"/>
            <a:ext cx="12037867" cy="6686550"/>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2720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3F4D5-89F7-0E7A-F7DD-98E964B33EDF}"/>
            </a:ext>
          </a:extLst>
        </p:cNvPr>
        <p:cNvGrpSpPr/>
        <p:nvPr/>
      </p:nvGrpSpPr>
      <p:grpSpPr>
        <a:xfrm>
          <a:off x="0" y="0"/>
          <a:ext cx="0" cy="0"/>
          <a:chOff x="0" y="0"/>
          <a:chExt cx="0" cy="0"/>
        </a:xfrm>
      </p:grpSpPr>
      <p:pic>
        <p:nvPicPr>
          <p:cNvPr id="3" name="Picture 2" descr="A close-up of a mountain&#10;&#10;Description automatically generated">
            <a:extLst>
              <a:ext uri="{FF2B5EF4-FFF2-40B4-BE49-F238E27FC236}">
                <a16:creationId xmlns:a16="http://schemas.microsoft.com/office/drawing/2014/main" id="{C605B301-F400-D0FA-6861-A0E9335B0F7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0BA5075E-50EF-8AB0-FF8B-B40E7F45357A}"/>
              </a:ext>
            </a:extLst>
          </p:cNvPr>
          <p:cNvSpPr txBox="1"/>
          <p:nvPr/>
        </p:nvSpPr>
        <p:spPr>
          <a:xfrm>
            <a:off x="67541" y="857601"/>
            <a:ext cx="11726141" cy="5096267"/>
          </a:xfrm>
          <a:prstGeom prst="rect">
            <a:avLst/>
          </a:prstGeom>
          <a:noFill/>
        </p:spPr>
        <p:txBody>
          <a:bodyPr wrap="square">
            <a:spAutoFit/>
          </a:bodyPr>
          <a:lstStyle/>
          <a:p>
            <a:pPr marL="457200" marR="0" lvl="0" indent="-457200" algn="ctr"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3000" b="1" i="0" u="none" strike="noStrike" kern="1200" cap="none" spc="0" normalizeH="0" baseline="0" noProof="0" dirty="0">
                <a:ln>
                  <a:noFill/>
                </a:ln>
                <a:solidFill>
                  <a:schemeClr val="accent4"/>
                </a:solidFill>
                <a:effectLst/>
                <a:uLnTx/>
                <a:uFillTx/>
                <a:latin typeface="Alasassy Caps" pitchFamily="2" charset="0"/>
              </a:rPr>
              <a:t>By faith, </a:t>
            </a:r>
            <a:r>
              <a:rPr kumimoji="0" lang="en-US" sz="3000" b="1" i="0" u="none" strike="noStrike" kern="1200" cap="none" spc="0" normalizeH="0" baseline="0" noProof="0" dirty="0">
                <a:ln>
                  <a:noFill/>
                </a:ln>
                <a:solidFill>
                  <a:schemeClr val="bg1"/>
                </a:solidFill>
                <a:effectLst/>
                <a:uLnTx/>
                <a:uFillTx/>
                <a:latin typeface="Alasassy Caps" pitchFamily="2" charset="0"/>
              </a:rPr>
              <a:t>we can be a source of hope and resilience, remembering that we are not suffering </a:t>
            </a:r>
            <a:r>
              <a:rPr kumimoji="0" lang="en-US" sz="3100" b="1" i="0" u="none" strike="noStrike" kern="1200" cap="none" spc="0" normalizeH="0" baseline="0" noProof="0" dirty="0">
                <a:ln>
                  <a:noFill/>
                </a:ln>
                <a:solidFill>
                  <a:schemeClr val="bg1"/>
                </a:solidFill>
                <a:effectLst/>
                <a:uLnTx/>
                <a:uFillTx/>
                <a:latin typeface="Alasassy Caps" pitchFamily="2" charset="0"/>
              </a:rPr>
              <a:t>alone</a:t>
            </a:r>
            <a:r>
              <a:rPr kumimoji="0" lang="en-US" sz="3000" b="1" i="0" u="none" strike="noStrike" kern="1200" cap="none" spc="0" normalizeH="0" baseline="0" noProof="0" dirty="0">
                <a:ln>
                  <a:noFill/>
                </a:ln>
                <a:solidFill>
                  <a:schemeClr val="bg1"/>
                </a:solidFill>
                <a:effectLst/>
                <a:uLnTx/>
                <a:uFillTx/>
                <a:latin typeface="Alasassy Caps" pitchFamily="2" charset="0"/>
              </a:rPr>
              <a:t>. Couples who lean on their faith in challenging times often find renewed strength to persevere together.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000" b="1" i="0" u="none" strike="noStrike" kern="1200" cap="none" spc="0" normalizeH="0" baseline="0" noProof="0" dirty="0">
              <a:ln>
                <a:noFill/>
              </a:ln>
              <a:solidFill>
                <a:prstClr val="black"/>
              </a:solidFill>
              <a:effectLst/>
              <a:uLnTx/>
              <a:uFillTx/>
              <a:latin typeface="Alasassy Caps" pitchFamily="2"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sng" strike="noStrike" kern="1200" cap="none" spc="0" normalizeH="0" baseline="0" noProof="0" dirty="0">
                <a:ln>
                  <a:noFill/>
                </a:ln>
                <a:solidFill>
                  <a:schemeClr val="accent1">
                    <a:lumMod val="60000"/>
                    <a:lumOff val="40000"/>
                  </a:schemeClr>
                </a:solidFill>
                <a:effectLst/>
                <a:uLnTx/>
                <a:uFillTx/>
                <a:latin typeface="Alasassy Caps" pitchFamily="2" charset="0"/>
              </a:rPr>
              <a:t>Luke 6:37 </a:t>
            </a:r>
            <a:r>
              <a:rPr kumimoji="0" lang="en-US" sz="4400" b="1" i="0" u="none" strike="noStrike" kern="1200" cap="none" spc="0" normalizeH="0" baseline="0" noProof="0" dirty="0">
                <a:ln>
                  <a:noFill/>
                </a:ln>
                <a:solidFill>
                  <a:schemeClr val="bg1"/>
                </a:solidFill>
                <a:effectLst/>
                <a:uLnTx/>
                <a:uFillTx/>
                <a:latin typeface="Alasassy Caps" pitchFamily="2" charset="0"/>
              </a:rPr>
              <a:t>"</a:t>
            </a:r>
            <a:r>
              <a:rPr kumimoji="0" lang="en-US" sz="4400" i="0" u="none" strike="noStrike" kern="1200" cap="none" spc="0" normalizeH="0" baseline="0" noProof="0" dirty="0">
                <a:ln>
                  <a:noFill/>
                </a:ln>
                <a:solidFill>
                  <a:schemeClr val="bg1"/>
                </a:solidFill>
                <a:effectLst/>
                <a:uLnTx/>
                <a:uFillTx/>
                <a:latin typeface="Alasassy Caps" pitchFamily="2" charset="0"/>
              </a:rPr>
              <a:t>Forgive others, and you will be forgiven</a:t>
            </a:r>
            <a:r>
              <a:rPr kumimoji="0" lang="en-US" sz="4400" b="1" i="0" u="none" strike="noStrike" kern="1200" cap="none" spc="0" normalizeH="0" baseline="0" noProof="0" dirty="0">
                <a:ln>
                  <a:noFill/>
                </a:ln>
                <a:solidFill>
                  <a:schemeClr val="bg1"/>
                </a:solidFill>
                <a:effectLst/>
                <a:uLnTx/>
                <a:uFillTx/>
                <a:latin typeface="Alasassy Caps" pitchFamily="2" charset="0"/>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000" b="1" i="0" u="none" strike="noStrike" kern="1200" cap="none" spc="0" normalizeH="0" baseline="0" noProof="0" dirty="0">
              <a:ln>
                <a:noFill/>
              </a:ln>
              <a:solidFill>
                <a:prstClr val="black"/>
              </a:solidFill>
              <a:effectLst/>
              <a:uLnTx/>
              <a:uFillTx/>
              <a:latin typeface="Alasassy Caps" pitchFamily="2" charset="0"/>
            </a:endParaRPr>
          </a:p>
          <a:p>
            <a:pPr marL="457200" marR="0" lvl="0" indent="-457200" algn="ctr"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3000" b="1" i="0" u="none" strike="noStrike" kern="1200" cap="none" spc="0" normalizeH="0" baseline="0" noProof="0" dirty="0">
                <a:ln>
                  <a:noFill/>
                </a:ln>
                <a:solidFill>
                  <a:schemeClr val="accent4"/>
                </a:solidFill>
                <a:effectLst/>
                <a:uLnTx/>
                <a:uFillTx/>
                <a:latin typeface="Alasassy Caps" pitchFamily="2" charset="0"/>
              </a:rPr>
              <a:t>By faith, </a:t>
            </a:r>
            <a:r>
              <a:rPr kumimoji="0" lang="en-US" sz="3000" b="1" i="0" u="none" strike="noStrike" kern="1200" cap="none" spc="0" normalizeH="0" baseline="0" noProof="0" dirty="0">
                <a:ln>
                  <a:noFill/>
                </a:ln>
                <a:solidFill>
                  <a:schemeClr val="bg1"/>
                </a:solidFill>
                <a:effectLst/>
                <a:uLnTx/>
                <a:uFillTx/>
                <a:latin typeface="Alasassy Caps" pitchFamily="2" charset="0"/>
              </a:rPr>
              <a:t>Christians believe that relationships and marriages have a purpose beyond pain, problems, and the penalty of past sins.</a:t>
            </a:r>
            <a:r>
              <a:rPr kumimoji="0" lang="en-US" sz="3000" b="1" i="0" u="none" strike="noStrike" kern="1200" cap="none" spc="0" normalizeH="0" baseline="0" noProof="0" dirty="0">
                <a:ln>
                  <a:noFill/>
                </a:ln>
                <a:solidFill>
                  <a:prstClr val="black"/>
                </a:solidFill>
                <a:effectLst/>
                <a:uLnTx/>
                <a:uFillTx/>
                <a:latin typeface="Alasassy Caps" pitchFamily="2" charset="0"/>
              </a:rPr>
              <a:t>  </a:t>
            </a:r>
          </a:p>
          <a:p>
            <a:pPr marL="457200" marR="0" lvl="0" indent="-457200" algn="ctr"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3000" b="1" i="0" u="none" strike="noStrike" kern="1200" cap="none" spc="0" normalizeH="0" baseline="0" noProof="0" dirty="0">
                <a:ln>
                  <a:noFill/>
                </a:ln>
                <a:solidFill>
                  <a:schemeClr val="accent4"/>
                </a:solidFill>
                <a:effectLst/>
                <a:uLnTx/>
                <a:uFillTx/>
                <a:latin typeface="Alasassy Caps" pitchFamily="2" charset="0"/>
              </a:rPr>
              <a:t>By faith, </a:t>
            </a:r>
            <a:r>
              <a:rPr kumimoji="0" lang="en-US" sz="3000" b="1" i="0" u="none" strike="noStrike" kern="1200" cap="none" spc="0" normalizeH="0" baseline="0" noProof="0" dirty="0">
                <a:ln>
                  <a:noFill/>
                </a:ln>
                <a:solidFill>
                  <a:schemeClr val="bg1"/>
                </a:solidFill>
                <a:effectLst/>
                <a:uLnTx/>
                <a:uFillTx/>
                <a:latin typeface="Alasassy Caps" pitchFamily="2" charset="0"/>
              </a:rPr>
              <a:t>we have shared purpose to inspire one another to strive toward something greater than ourselves, strengthening the commitment to each other.</a:t>
            </a:r>
          </a:p>
        </p:txBody>
      </p:sp>
      <p:sp>
        <p:nvSpPr>
          <p:cNvPr id="6" name="Rectangle: Rounded Corners 5">
            <a:extLst>
              <a:ext uri="{FF2B5EF4-FFF2-40B4-BE49-F238E27FC236}">
                <a16:creationId xmlns:a16="http://schemas.microsoft.com/office/drawing/2014/main" id="{7820EFBF-1132-68BA-BC9B-DDE7973D651D}"/>
              </a:ext>
            </a:extLst>
          </p:cNvPr>
          <p:cNvSpPr/>
          <p:nvPr/>
        </p:nvSpPr>
        <p:spPr>
          <a:xfrm>
            <a:off x="765609" y="2666039"/>
            <a:ext cx="10330003" cy="880656"/>
          </a:xfrm>
          <a:prstGeom prst="roundRect">
            <a:avLst/>
          </a:prstGeom>
          <a:noFill/>
          <a:ln w="3810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dirty="0">
              <a:latin typeface="Bernard MT Condensed" panose="02050806060905020404" pitchFamily="18" charset="0"/>
            </a:endParaRPr>
          </a:p>
        </p:txBody>
      </p:sp>
      <p:sp>
        <p:nvSpPr>
          <p:cNvPr id="7" name="Rectangle 6">
            <a:extLst>
              <a:ext uri="{FF2B5EF4-FFF2-40B4-BE49-F238E27FC236}">
                <a16:creationId xmlns:a16="http://schemas.microsoft.com/office/drawing/2014/main" id="{AC43D600-AAB1-5A4E-7230-B4D8254BF8CE}"/>
              </a:ext>
            </a:extLst>
          </p:cNvPr>
          <p:cNvSpPr/>
          <p:nvPr/>
        </p:nvSpPr>
        <p:spPr>
          <a:xfrm>
            <a:off x="67541" y="83127"/>
            <a:ext cx="12037867" cy="6686550"/>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3021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CD89F-FFF1-EB3B-0713-185CFD6F51C9}"/>
            </a:ext>
          </a:extLst>
        </p:cNvPr>
        <p:cNvGrpSpPr/>
        <p:nvPr/>
      </p:nvGrpSpPr>
      <p:grpSpPr>
        <a:xfrm>
          <a:off x="0" y="0"/>
          <a:ext cx="0" cy="0"/>
          <a:chOff x="0" y="0"/>
          <a:chExt cx="0" cy="0"/>
        </a:xfrm>
      </p:grpSpPr>
      <p:pic>
        <p:nvPicPr>
          <p:cNvPr id="3" name="Picture 2" descr="A close up of a rock&#10;&#10;Description automatically generated">
            <a:extLst>
              <a:ext uri="{FF2B5EF4-FFF2-40B4-BE49-F238E27FC236}">
                <a16:creationId xmlns:a16="http://schemas.microsoft.com/office/drawing/2014/main" id="{813AFCBD-7FC0-E71F-711B-7F41AEA3487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2A68CCA-180F-58D1-8F9E-9029C100F650}"/>
              </a:ext>
            </a:extLst>
          </p:cNvPr>
          <p:cNvSpPr txBox="1"/>
          <p:nvPr/>
        </p:nvSpPr>
        <p:spPr>
          <a:xfrm>
            <a:off x="0" y="1578646"/>
            <a:ext cx="11788487" cy="3946721"/>
          </a:xfrm>
          <a:prstGeom prst="rect">
            <a:avLst/>
          </a:prstGeom>
          <a:noFill/>
        </p:spPr>
        <p:txBody>
          <a:bodyPr wrap="square">
            <a:spAutoFit/>
          </a:bodyPr>
          <a:lstStyle/>
          <a:p>
            <a:pPr marL="571500" marR="0" lvl="0" indent="-571500" algn="ctr"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4000" b="1" i="0" u="none" strike="noStrike" kern="1200" cap="none" spc="0" normalizeH="0" baseline="0" noProof="0" dirty="0">
                <a:ln>
                  <a:noFill/>
                </a:ln>
                <a:solidFill>
                  <a:schemeClr val="bg1"/>
                </a:solidFill>
                <a:effectLst/>
                <a:uLnTx/>
                <a:uFillTx/>
                <a:latin typeface="Alasassy Caps" pitchFamily="2" charset="0"/>
              </a:rPr>
              <a:t> </a:t>
            </a:r>
            <a:r>
              <a:rPr kumimoji="0" lang="en-US" sz="3200" b="1" i="0" u="none" strike="noStrike" kern="1200" cap="none" spc="0" normalizeH="0" baseline="0" noProof="0" dirty="0">
                <a:ln>
                  <a:noFill/>
                </a:ln>
                <a:solidFill>
                  <a:schemeClr val="accent2"/>
                </a:solidFill>
                <a:effectLst/>
                <a:uLnTx/>
                <a:uFillTx/>
                <a:latin typeface="Alasassy Caps" pitchFamily="2" charset="0"/>
              </a:rPr>
              <a:t>By faith </a:t>
            </a:r>
            <a:r>
              <a:rPr kumimoji="0" lang="en-US" sz="3200" b="1" i="0" u="none" strike="noStrike" kern="1200" cap="none" spc="0" normalizeH="0" baseline="0" noProof="0" dirty="0">
                <a:ln>
                  <a:noFill/>
                </a:ln>
                <a:solidFill>
                  <a:schemeClr val="bg1"/>
                </a:solidFill>
                <a:effectLst/>
                <a:uLnTx/>
                <a:uFillTx/>
                <a:latin typeface="Alasassy Caps" pitchFamily="2" charset="0"/>
              </a:rPr>
              <a:t>validate others</a:t>
            </a:r>
            <a:r>
              <a:rPr lang="en-US" sz="3200" b="1" dirty="0">
                <a:solidFill>
                  <a:schemeClr val="bg1"/>
                </a:solidFill>
                <a:latin typeface="Alasassy Caps" pitchFamily="2" charset="0"/>
              </a:rPr>
              <a:t> provides </a:t>
            </a:r>
            <a:r>
              <a:rPr kumimoji="0" lang="en-US" sz="3200" b="1" i="0" u="none" strike="noStrike" kern="1200" cap="none" spc="0" normalizeH="0" baseline="0" noProof="0" dirty="0">
                <a:ln>
                  <a:noFill/>
                </a:ln>
                <a:solidFill>
                  <a:schemeClr val="bg1"/>
                </a:solidFill>
                <a:effectLst/>
                <a:uLnTx/>
                <a:uFillTx/>
                <a:latin typeface="Alasassy Caps" pitchFamily="2" charset="0"/>
              </a:rPr>
              <a:t>favorable thoughts to the relationship.</a:t>
            </a:r>
          </a:p>
          <a:p>
            <a:pPr marR="0" lvl="0" algn="ctr" defTabSz="914400" rtl="0" eaLnBrk="1" fontAlgn="auto" latinLnBrk="0" hangingPunct="1">
              <a:lnSpc>
                <a:spcPct val="90000"/>
              </a:lnSpc>
              <a:spcBef>
                <a:spcPts val="1000"/>
              </a:spcBef>
              <a:spcAft>
                <a:spcPts val="0"/>
              </a:spcAft>
              <a:buClrTx/>
              <a:buSzTx/>
              <a:tabLst/>
              <a:defRPr/>
            </a:pPr>
            <a:endParaRPr kumimoji="0" lang="en-US" sz="3200" b="1" i="0" u="none" strike="noStrike" kern="1200" cap="none" spc="0" normalizeH="0" baseline="0" noProof="0" dirty="0">
              <a:ln>
                <a:noFill/>
              </a:ln>
              <a:solidFill>
                <a:schemeClr val="bg1"/>
              </a:solidFill>
              <a:effectLst/>
              <a:uLnTx/>
              <a:uFillTx/>
              <a:latin typeface="Alasassy Caps" pitchFamily="2" charset="0"/>
            </a:endParaRPr>
          </a:p>
          <a:p>
            <a:pPr marL="571500" marR="0" lvl="0" indent="-571500" algn="ctr"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3200" b="1" i="0" u="none" strike="noStrike" kern="1200" cap="none" spc="0" normalizeH="0" baseline="0" noProof="0" dirty="0">
                <a:ln>
                  <a:noFill/>
                </a:ln>
                <a:solidFill>
                  <a:schemeClr val="bg1"/>
                </a:solidFill>
                <a:effectLst/>
                <a:uLnTx/>
                <a:uFillTx/>
                <a:latin typeface="Alasassy Caps" pitchFamily="2" charset="0"/>
              </a:rPr>
              <a:t> </a:t>
            </a:r>
            <a:r>
              <a:rPr kumimoji="0" lang="en-US" sz="3200" b="1" i="0" u="none" strike="noStrike" kern="1200" cap="none" spc="0" normalizeH="0" baseline="0" noProof="0" dirty="0">
                <a:ln>
                  <a:noFill/>
                </a:ln>
                <a:solidFill>
                  <a:schemeClr val="accent2"/>
                </a:solidFill>
                <a:effectLst/>
                <a:uLnTx/>
                <a:uFillTx/>
                <a:latin typeface="Alasassy Caps" pitchFamily="2" charset="0"/>
              </a:rPr>
              <a:t>By faith</a:t>
            </a:r>
            <a:r>
              <a:rPr kumimoji="0" lang="en-US" sz="3200" b="1" i="0" u="none" strike="noStrike" kern="1200" cap="none" spc="0" normalizeH="0" baseline="0" noProof="0" dirty="0">
                <a:ln>
                  <a:noFill/>
                </a:ln>
                <a:solidFill>
                  <a:schemeClr val="bg1"/>
                </a:solidFill>
                <a:effectLst/>
                <a:uLnTx/>
                <a:uFillTx/>
                <a:latin typeface="Alasassy Caps" pitchFamily="2" charset="0"/>
              </a:rPr>
              <a:t> encouragement Expresses hope and a future in God’s word and wisdom.</a:t>
            </a:r>
          </a:p>
          <a:p>
            <a:pPr marR="0" lvl="0" algn="ctr" defTabSz="914400" rtl="0" eaLnBrk="1" fontAlgn="auto" latinLnBrk="0" hangingPunct="1">
              <a:lnSpc>
                <a:spcPct val="90000"/>
              </a:lnSpc>
              <a:spcBef>
                <a:spcPts val="1000"/>
              </a:spcBef>
              <a:spcAft>
                <a:spcPts val="0"/>
              </a:spcAft>
              <a:buClrTx/>
              <a:buSzTx/>
              <a:tabLst/>
              <a:defRPr/>
            </a:pPr>
            <a:endParaRPr kumimoji="0" lang="en-US" sz="3200" b="1" i="0" u="none" strike="noStrike" kern="1200" cap="none" spc="0" normalizeH="0" baseline="0" noProof="0" dirty="0">
              <a:ln>
                <a:noFill/>
              </a:ln>
              <a:solidFill>
                <a:schemeClr val="bg1"/>
              </a:solidFill>
              <a:effectLst/>
              <a:uLnTx/>
              <a:uFillTx/>
              <a:latin typeface="Alasassy Caps" pitchFamily="2" charset="0"/>
            </a:endParaRPr>
          </a:p>
          <a:p>
            <a:pPr marL="571500" marR="0" lvl="0" indent="-571500" algn="ctr"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3200" b="1" i="0" u="none" strike="noStrike" kern="1200" cap="none" spc="0" normalizeH="0" baseline="0" noProof="0" dirty="0">
                <a:ln>
                  <a:noFill/>
                </a:ln>
                <a:solidFill>
                  <a:schemeClr val="bg1"/>
                </a:solidFill>
                <a:effectLst/>
                <a:uLnTx/>
                <a:uFillTx/>
                <a:latin typeface="Alasassy Caps" pitchFamily="2" charset="0"/>
              </a:rPr>
              <a:t> </a:t>
            </a:r>
            <a:r>
              <a:rPr kumimoji="0" lang="en-US" sz="3200" b="1" i="0" u="none" strike="noStrike" kern="1200" cap="none" spc="0" normalizeH="0" baseline="0" noProof="0" dirty="0">
                <a:ln>
                  <a:noFill/>
                </a:ln>
                <a:solidFill>
                  <a:schemeClr val="accent2"/>
                </a:solidFill>
                <a:effectLst/>
                <a:uLnTx/>
                <a:uFillTx/>
                <a:latin typeface="Alasassy Caps" pitchFamily="2" charset="0"/>
              </a:rPr>
              <a:t>By faith </a:t>
            </a:r>
            <a:r>
              <a:rPr kumimoji="0" lang="en-US" sz="3200" b="1" i="0" u="none" strike="noStrike" kern="1200" cap="none" spc="0" normalizeH="0" baseline="0" noProof="0" dirty="0">
                <a:ln>
                  <a:noFill/>
                </a:ln>
                <a:solidFill>
                  <a:schemeClr val="bg1"/>
                </a:solidFill>
                <a:effectLst/>
                <a:uLnTx/>
                <a:uFillTx/>
                <a:latin typeface="Alasassy Caps" pitchFamily="2" charset="0"/>
              </a:rPr>
              <a:t>be quick to forgive, Releasing </a:t>
            </a:r>
            <a:r>
              <a:rPr lang="en-US" sz="3200" b="1" dirty="0">
                <a:solidFill>
                  <a:schemeClr val="bg1"/>
                </a:solidFill>
                <a:latin typeface="Alasassy Caps" pitchFamily="2" charset="0"/>
              </a:rPr>
              <a:t>others</a:t>
            </a:r>
            <a:r>
              <a:rPr kumimoji="0" lang="en-US" sz="3200" b="1" i="0" u="none" strike="noStrike" kern="1200" cap="none" spc="0" normalizeH="0" baseline="0" noProof="0" dirty="0">
                <a:ln>
                  <a:noFill/>
                </a:ln>
                <a:solidFill>
                  <a:schemeClr val="bg1"/>
                </a:solidFill>
                <a:effectLst/>
                <a:uLnTx/>
                <a:uFillTx/>
                <a:latin typeface="Alasassy Caps" pitchFamily="2" charset="0"/>
              </a:rPr>
              <a:t> from guilt, pain, and shame.</a:t>
            </a:r>
          </a:p>
          <a:p>
            <a:pPr marR="0" lvl="0" algn="ctr" defTabSz="914400" rtl="0" eaLnBrk="1" fontAlgn="auto" latinLnBrk="0" hangingPunct="1">
              <a:lnSpc>
                <a:spcPct val="90000"/>
              </a:lnSpc>
              <a:spcBef>
                <a:spcPts val="1000"/>
              </a:spcBef>
              <a:spcAft>
                <a:spcPts val="0"/>
              </a:spcAft>
              <a:buClrTx/>
              <a:buSzTx/>
              <a:tabLst/>
              <a:defRPr/>
            </a:pPr>
            <a:endParaRPr kumimoji="0" lang="en-US" sz="3200" b="1" i="0" u="none" strike="noStrike" kern="1200" cap="none" spc="0" normalizeH="0" baseline="0" noProof="0" dirty="0">
              <a:ln>
                <a:noFill/>
              </a:ln>
              <a:solidFill>
                <a:schemeClr val="bg1"/>
              </a:solidFill>
              <a:effectLst/>
              <a:uLnTx/>
              <a:uFillTx/>
              <a:latin typeface="Alasassy Caps" pitchFamily="2" charset="0"/>
            </a:endParaRPr>
          </a:p>
        </p:txBody>
      </p:sp>
    </p:spTree>
    <p:extLst>
      <p:ext uri="{BB962C8B-B14F-4D97-AF65-F5344CB8AC3E}">
        <p14:creationId xmlns:p14="http://schemas.microsoft.com/office/powerpoint/2010/main" val="154894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7B81E-D97A-E775-957D-837CE904D93E}"/>
            </a:ext>
          </a:extLst>
        </p:cNvPr>
        <p:cNvGrpSpPr/>
        <p:nvPr/>
      </p:nvGrpSpPr>
      <p:grpSpPr>
        <a:xfrm>
          <a:off x="0" y="0"/>
          <a:ext cx="0" cy="0"/>
          <a:chOff x="0" y="0"/>
          <a:chExt cx="0" cy="0"/>
        </a:xfrm>
      </p:grpSpPr>
      <p:pic>
        <p:nvPicPr>
          <p:cNvPr id="3" name="Picture 2" descr="A close up of a rock&#10;&#10;Description automatically generated">
            <a:extLst>
              <a:ext uri="{FF2B5EF4-FFF2-40B4-BE49-F238E27FC236}">
                <a16:creationId xmlns:a16="http://schemas.microsoft.com/office/drawing/2014/main" id="{832CDEFC-8C1C-C522-DBA6-B783CC3E47A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C11D700-CB5B-52E1-161F-FECBFF248374}"/>
              </a:ext>
            </a:extLst>
          </p:cNvPr>
          <p:cNvSpPr txBox="1"/>
          <p:nvPr/>
        </p:nvSpPr>
        <p:spPr>
          <a:xfrm>
            <a:off x="97745" y="1415885"/>
            <a:ext cx="11757314" cy="4026230"/>
          </a:xfrm>
          <a:prstGeom prst="rect">
            <a:avLst/>
          </a:prstGeom>
          <a:noFill/>
        </p:spPr>
        <p:txBody>
          <a:bodyPr wrap="square">
            <a:spAutoFit/>
          </a:bodyPr>
          <a:lstStyle/>
          <a:p>
            <a:pPr marL="571500" indent="-571500" algn="ctr">
              <a:lnSpc>
                <a:spcPct val="90000"/>
              </a:lnSpc>
              <a:spcBef>
                <a:spcPts val="1000"/>
              </a:spcBef>
              <a:buFont typeface="Wingdings" panose="05000000000000000000" pitchFamily="2" charset="2"/>
              <a:buChar char="Ø"/>
              <a:defRPr/>
            </a:pPr>
            <a:r>
              <a:rPr lang="en-US" sz="3600" b="1" dirty="0">
                <a:solidFill>
                  <a:schemeClr val="bg1"/>
                </a:solidFill>
                <a:latin typeface="Alasassy Caps" pitchFamily="2" charset="0"/>
              </a:rPr>
              <a:t> </a:t>
            </a:r>
            <a:r>
              <a:rPr kumimoji="0" lang="en-US" sz="3600" b="1" i="0" u="none" strike="noStrike" kern="1200" cap="none" spc="0" normalizeH="0" baseline="0" noProof="0" dirty="0">
                <a:ln>
                  <a:noFill/>
                </a:ln>
                <a:solidFill>
                  <a:schemeClr val="accent2"/>
                </a:solidFill>
                <a:effectLst/>
                <a:uLnTx/>
                <a:uFillTx/>
                <a:latin typeface="Alasassy Caps" pitchFamily="2" charset="0"/>
              </a:rPr>
              <a:t>By faith </a:t>
            </a:r>
            <a:r>
              <a:rPr kumimoji="0" lang="en-US" sz="3600" b="1" i="0" u="none" strike="noStrike" kern="1200" cap="none" spc="0" normalizeH="0" baseline="0" noProof="0" dirty="0">
                <a:ln>
                  <a:noFill/>
                </a:ln>
                <a:solidFill>
                  <a:schemeClr val="bg1"/>
                </a:solidFill>
                <a:effectLst/>
                <a:uLnTx/>
                <a:uFillTx/>
                <a:latin typeface="Alasassy Caps" pitchFamily="2" charset="0"/>
              </a:rPr>
              <a:t>stay humble! As Christians we accomplish much but should brag little</a:t>
            </a:r>
            <a:r>
              <a:rPr lang="en-US" sz="3600" dirty="0">
                <a:solidFill>
                  <a:schemeClr val="bg1"/>
                </a:solidFill>
                <a:latin typeface="Aptos" panose="02110004020202020204"/>
              </a:rPr>
              <a:t>.</a:t>
            </a:r>
            <a:endParaRPr kumimoji="0" lang="en-US" sz="3600" b="0" i="0" u="none" strike="noStrike" kern="1200" cap="none" spc="0" normalizeH="0" baseline="0" noProof="0" dirty="0">
              <a:ln>
                <a:noFill/>
              </a:ln>
              <a:solidFill>
                <a:schemeClr val="bg1"/>
              </a:solidFill>
              <a:effectLst/>
              <a:uLnTx/>
              <a:uFillTx/>
              <a:latin typeface="Aptos" panose="02110004020202020204"/>
              <a:ea typeface="+mn-ea"/>
              <a:cs typeface="+mn-cs"/>
            </a:endParaRPr>
          </a:p>
          <a:p>
            <a:pPr marR="0" lvl="0" algn="ctr" defTabSz="914400" rtl="0" eaLnBrk="1" fontAlgn="auto" latinLnBrk="0" hangingPunct="1">
              <a:lnSpc>
                <a:spcPct val="90000"/>
              </a:lnSpc>
              <a:spcBef>
                <a:spcPts val="1000"/>
              </a:spcBef>
              <a:spcAft>
                <a:spcPts val="0"/>
              </a:spcAft>
              <a:buClrTx/>
              <a:buSzTx/>
              <a:tabLst/>
              <a:defRPr/>
            </a:pPr>
            <a:endParaRPr kumimoji="0" lang="en-US" sz="3500" b="1" i="0" u="none" strike="noStrike" kern="1200" cap="none" spc="0" normalizeH="0" baseline="0" noProof="0" dirty="0">
              <a:ln>
                <a:noFill/>
              </a:ln>
              <a:solidFill>
                <a:schemeClr val="bg1"/>
              </a:solidFill>
              <a:effectLst/>
              <a:uLnTx/>
              <a:uFillTx/>
              <a:latin typeface="Alasassy Caps" pitchFamily="2" charset="0"/>
            </a:endParaRPr>
          </a:p>
          <a:p>
            <a:pPr marL="457200" marR="0" lvl="0" indent="-457200" algn="ctr"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3500" b="1" i="0" u="none" strike="noStrike" kern="1200" cap="none" spc="0" normalizeH="0" baseline="0" noProof="0" dirty="0">
                <a:ln>
                  <a:noFill/>
                </a:ln>
                <a:solidFill>
                  <a:schemeClr val="bg1"/>
                </a:solidFill>
                <a:effectLst/>
                <a:uLnTx/>
                <a:uFillTx/>
                <a:latin typeface="Alasassy Caps" pitchFamily="2" charset="0"/>
              </a:rPr>
              <a:t>  </a:t>
            </a:r>
            <a:r>
              <a:rPr kumimoji="0" lang="en-US" sz="3500" b="1" i="0" u="none" strike="noStrike" kern="1200" cap="none" spc="0" normalizeH="0" baseline="0" noProof="0" dirty="0">
                <a:ln>
                  <a:noFill/>
                </a:ln>
                <a:solidFill>
                  <a:schemeClr val="accent2"/>
                </a:solidFill>
                <a:effectLst/>
                <a:uLnTx/>
                <a:uFillTx/>
                <a:latin typeface="Alasassy Caps" pitchFamily="2" charset="0"/>
              </a:rPr>
              <a:t>By faith </a:t>
            </a:r>
            <a:r>
              <a:rPr kumimoji="0" lang="en-US" sz="3500" b="1" i="0" u="none" strike="noStrike" kern="1200" cap="none" spc="0" normalizeH="0" baseline="0" noProof="0" dirty="0">
                <a:ln>
                  <a:noFill/>
                </a:ln>
                <a:solidFill>
                  <a:schemeClr val="bg1"/>
                </a:solidFill>
                <a:effectLst/>
                <a:uLnTx/>
                <a:uFillTx/>
                <a:latin typeface="Alasassy Caps" pitchFamily="2" charset="0"/>
              </a:rPr>
              <a:t>say less</a:t>
            </a:r>
            <a:r>
              <a:rPr lang="en-US" sz="3500" b="1" dirty="0">
                <a:solidFill>
                  <a:schemeClr val="bg1"/>
                </a:solidFill>
                <a:latin typeface="Alasassy Caps" pitchFamily="2" charset="0"/>
              </a:rPr>
              <a:t>,</a:t>
            </a:r>
            <a:r>
              <a:rPr kumimoji="0" lang="en-US" sz="3500" b="1" i="0" u="none" strike="noStrike" kern="1200" cap="none" spc="0" normalizeH="0" baseline="0" noProof="0" dirty="0">
                <a:ln>
                  <a:noFill/>
                </a:ln>
                <a:solidFill>
                  <a:schemeClr val="bg1"/>
                </a:solidFill>
                <a:effectLst/>
                <a:uLnTx/>
                <a:uFillTx/>
                <a:latin typeface="Alasassy Caps" pitchFamily="2" charset="0"/>
              </a:rPr>
              <a:t> Be quick to listen, </a:t>
            </a:r>
            <a:r>
              <a:rPr lang="en-US" sz="3500" b="1" dirty="0">
                <a:solidFill>
                  <a:schemeClr val="bg1"/>
                </a:solidFill>
                <a:latin typeface="Alasassy Caps" pitchFamily="2" charset="0"/>
              </a:rPr>
              <a:t>and</a:t>
            </a:r>
            <a:r>
              <a:rPr kumimoji="0" lang="en-US" sz="3500" b="1" i="0" u="none" strike="noStrike" kern="1200" cap="none" spc="0" normalizeH="0" baseline="0" noProof="0" dirty="0">
                <a:ln>
                  <a:noFill/>
                </a:ln>
                <a:solidFill>
                  <a:schemeClr val="bg1"/>
                </a:solidFill>
                <a:effectLst/>
                <a:uLnTx/>
                <a:uFillTx/>
                <a:latin typeface="Alasassy Caps" pitchFamily="2" charset="0"/>
              </a:rPr>
              <a:t> slow to speak.</a:t>
            </a:r>
          </a:p>
          <a:p>
            <a:pPr marR="0" lvl="0" algn="ctr" defTabSz="914400" rtl="0" eaLnBrk="1" fontAlgn="auto" latinLnBrk="0" hangingPunct="1">
              <a:lnSpc>
                <a:spcPct val="90000"/>
              </a:lnSpc>
              <a:spcBef>
                <a:spcPts val="1000"/>
              </a:spcBef>
              <a:spcAft>
                <a:spcPts val="0"/>
              </a:spcAft>
              <a:buClrTx/>
              <a:buSzTx/>
              <a:tabLst/>
              <a:defRPr/>
            </a:pPr>
            <a:endParaRPr kumimoji="0" lang="en-US" sz="3500" b="1" i="0" u="none" strike="noStrike" kern="1200" cap="none" spc="0" normalizeH="0" baseline="0" noProof="0" dirty="0">
              <a:ln>
                <a:noFill/>
              </a:ln>
              <a:solidFill>
                <a:schemeClr val="bg1"/>
              </a:solidFill>
              <a:effectLst/>
              <a:uLnTx/>
              <a:uFillTx/>
              <a:latin typeface="Alasassy Caps" pitchFamily="2" charset="0"/>
            </a:endParaRPr>
          </a:p>
          <a:p>
            <a:pPr marL="457200" marR="0" lvl="0" indent="-457200" algn="ctr"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3500" b="1" i="0" u="none" strike="noStrike" kern="1200" cap="none" spc="0" normalizeH="0" baseline="0" noProof="0" dirty="0">
                <a:ln>
                  <a:noFill/>
                </a:ln>
                <a:solidFill>
                  <a:schemeClr val="bg1"/>
                </a:solidFill>
                <a:effectLst/>
                <a:uLnTx/>
                <a:uFillTx/>
                <a:latin typeface="Alasassy Caps" pitchFamily="2" charset="0"/>
              </a:rPr>
              <a:t>  </a:t>
            </a:r>
            <a:r>
              <a:rPr kumimoji="0" lang="en-US" sz="3500" b="1" i="0" u="none" strike="noStrike" kern="1200" cap="none" spc="0" normalizeH="0" baseline="0" noProof="0" dirty="0">
                <a:ln>
                  <a:noFill/>
                </a:ln>
                <a:solidFill>
                  <a:schemeClr val="accent2"/>
                </a:solidFill>
                <a:effectLst/>
                <a:uLnTx/>
                <a:uFillTx/>
                <a:latin typeface="Alasassy Caps" pitchFamily="2" charset="0"/>
              </a:rPr>
              <a:t>By faith </a:t>
            </a:r>
            <a:r>
              <a:rPr kumimoji="0" lang="en-US" sz="3500" b="1" i="0" u="none" strike="noStrike" kern="1200" cap="none" spc="0" normalizeH="0" baseline="0" noProof="0" dirty="0">
                <a:ln>
                  <a:noFill/>
                </a:ln>
                <a:solidFill>
                  <a:schemeClr val="bg1"/>
                </a:solidFill>
                <a:effectLst/>
                <a:uLnTx/>
                <a:uFillTx/>
                <a:latin typeface="Alasassy Caps" pitchFamily="2" charset="0"/>
              </a:rPr>
              <a:t>be understanding, as Wisdom and understanding go hand in hand.</a:t>
            </a:r>
          </a:p>
        </p:txBody>
      </p:sp>
    </p:spTree>
    <p:extLst>
      <p:ext uri="{BB962C8B-B14F-4D97-AF65-F5344CB8AC3E}">
        <p14:creationId xmlns:p14="http://schemas.microsoft.com/office/powerpoint/2010/main" val="3234882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631A3-BF86-1F09-34BA-89FA0532AA0A}"/>
            </a:ext>
          </a:extLst>
        </p:cNvPr>
        <p:cNvGrpSpPr/>
        <p:nvPr/>
      </p:nvGrpSpPr>
      <p:grpSpPr>
        <a:xfrm>
          <a:off x="0" y="0"/>
          <a:ext cx="0" cy="0"/>
          <a:chOff x="0" y="0"/>
          <a:chExt cx="0" cy="0"/>
        </a:xfrm>
      </p:grpSpPr>
      <p:pic>
        <p:nvPicPr>
          <p:cNvPr id="3" name="Picture 2" descr="A close-up of a mountain&#10;&#10;Description automatically generated">
            <a:extLst>
              <a:ext uri="{FF2B5EF4-FFF2-40B4-BE49-F238E27FC236}">
                <a16:creationId xmlns:a16="http://schemas.microsoft.com/office/drawing/2014/main" id="{40A15F7C-D19E-48C8-BD76-514B1B40592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C4954891-3B86-938C-EE9F-0292C82FB709}"/>
              </a:ext>
            </a:extLst>
          </p:cNvPr>
          <p:cNvSpPr/>
          <p:nvPr/>
        </p:nvSpPr>
        <p:spPr>
          <a:xfrm>
            <a:off x="67541" y="83127"/>
            <a:ext cx="12037867" cy="6686550"/>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FBF863E-7B73-06D1-AED4-2D4AF985DB6B}"/>
              </a:ext>
            </a:extLst>
          </p:cNvPr>
          <p:cNvSpPr txBox="1"/>
          <p:nvPr/>
        </p:nvSpPr>
        <p:spPr>
          <a:xfrm>
            <a:off x="396586" y="259887"/>
            <a:ext cx="11398827" cy="5913414"/>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400" b="1" i="1" u="none" strike="noStrike" kern="1200" cap="none" spc="0" normalizeH="0" baseline="0" noProof="0" dirty="0">
                <a:ln>
                  <a:noFill/>
                </a:ln>
                <a:solidFill>
                  <a:schemeClr val="accent1">
                    <a:lumMod val="60000"/>
                    <a:lumOff val="40000"/>
                  </a:schemeClr>
                </a:solidFill>
                <a:effectLst/>
                <a:uLnTx/>
                <a:uFillTx/>
                <a:latin typeface="Alasassy Caps" pitchFamily="2" charset="0"/>
              </a:rPr>
              <a:t>By faith love…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400" b="1" i="1" u="none" strike="noStrike" kern="1200" cap="none" spc="0" normalizeH="0" baseline="0" noProof="0" dirty="0">
              <a:ln>
                <a:noFill/>
              </a:ln>
              <a:solidFill>
                <a:schemeClr val="accent1">
                  <a:lumMod val="60000"/>
                  <a:lumOff val="40000"/>
                </a:schemeClr>
              </a:solidFill>
              <a:effectLst/>
              <a:uLnTx/>
              <a:uFillTx/>
              <a:latin typeface="Alasassy Caps" pitchFamily="2"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400" b="1" i="1" u="none" strike="noStrike" kern="1200" cap="none" spc="0" normalizeH="0" baseline="0" noProof="0" dirty="0">
                <a:ln>
                  <a:noFill/>
                </a:ln>
                <a:solidFill>
                  <a:schemeClr val="bg1"/>
                </a:solidFill>
                <a:effectLst/>
                <a:uLnTx/>
                <a:uFillTx/>
                <a:latin typeface="Alasassy Caps" pitchFamily="2" charset="0"/>
              </a:rPr>
              <a:t>“</a:t>
            </a:r>
            <a:r>
              <a:rPr kumimoji="0" lang="en-US" sz="3400" b="1" i="1" u="none" strike="noStrike" kern="1200" cap="none" spc="0" normalizeH="0" baseline="0" noProof="0" dirty="0">
                <a:ln>
                  <a:noFill/>
                </a:ln>
                <a:solidFill>
                  <a:schemeClr val="accent1">
                    <a:lumMod val="60000"/>
                    <a:lumOff val="40000"/>
                  </a:schemeClr>
                </a:solidFill>
                <a:effectLst/>
                <a:uLnTx/>
                <a:uFillTx/>
                <a:latin typeface="Alasassy Caps" pitchFamily="2" charset="0"/>
              </a:rPr>
              <a:t>Love</a:t>
            </a:r>
            <a:r>
              <a:rPr kumimoji="0" lang="en-US" sz="3400" b="1" i="1" u="none" strike="noStrike" kern="1200" cap="none" spc="0" normalizeH="0" baseline="0" noProof="0" dirty="0">
                <a:ln>
                  <a:noFill/>
                </a:ln>
                <a:solidFill>
                  <a:schemeClr val="bg1"/>
                </a:solidFill>
                <a:effectLst/>
                <a:uLnTx/>
                <a:uFillTx/>
                <a:latin typeface="Alasassy Caps" pitchFamily="2" charset="0"/>
              </a:rPr>
              <a:t> is patient, love is kind. It does not envy, it does not boast, it is not proud. It is not rude, it is not self-seeking, it is not easily angered, it keeps no record of wrongs. </a:t>
            </a:r>
            <a:r>
              <a:rPr kumimoji="0" lang="en-US" sz="3400" b="1" i="1" u="none" strike="noStrike" kern="1200" cap="none" spc="0" normalizeH="0" baseline="0" noProof="0" dirty="0">
                <a:ln>
                  <a:noFill/>
                </a:ln>
                <a:solidFill>
                  <a:schemeClr val="accent1">
                    <a:lumMod val="60000"/>
                    <a:lumOff val="40000"/>
                  </a:schemeClr>
                </a:solidFill>
                <a:effectLst/>
                <a:uLnTx/>
                <a:uFillTx/>
                <a:latin typeface="Alasassy Caps" pitchFamily="2" charset="0"/>
              </a:rPr>
              <a:t>Love</a:t>
            </a:r>
            <a:r>
              <a:rPr kumimoji="0" lang="en-US" sz="3400" b="1" i="1" u="none" strike="noStrike" kern="1200" cap="none" spc="0" normalizeH="0" baseline="0" noProof="0" dirty="0">
                <a:ln>
                  <a:noFill/>
                </a:ln>
                <a:solidFill>
                  <a:schemeClr val="bg1"/>
                </a:solidFill>
                <a:effectLst/>
                <a:uLnTx/>
                <a:uFillTx/>
                <a:latin typeface="Alasassy Caps" pitchFamily="2" charset="0"/>
              </a:rPr>
              <a:t> does not delight in evil but rejoices with the truth. It always protects, always trusts, always hopes, always perseveres. </a:t>
            </a:r>
            <a:r>
              <a:rPr kumimoji="0" lang="en-US" sz="3400" b="1" i="1" u="none" strike="noStrike" kern="1200" cap="none" spc="0" normalizeH="0" baseline="0" noProof="0" dirty="0">
                <a:ln>
                  <a:noFill/>
                </a:ln>
                <a:solidFill>
                  <a:schemeClr val="accent1">
                    <a:lumMod val="60000"/>
                    <a:lumOff val="40000"/>
                  </a:schemeClr>
                </a:solidFill>
                <a:effectLst/>
                <a:uLnTx/>
                <a:uFillTx/>
                <a:latin typeface="Alasassy Caps" pitchFamily="2" charset="0"/>
              </a:rPr>
              <a:t>Love</a:t>
            </a:r>
            <a:r>
              <a:rPr kumimoji="0" lang="en-US" sz="3400" b="1" i="1" u="none" strike="noStrike" kern="1200" cap="none" spc="0" normalizeH="0" baseline="0" noProof="0" dirty="0">
                <a:ln>
                  <a:noFill/>
                </a:ln>
                <a:solidFill>
                  <a:schemeClr val="bg1"/>
                </a:solidFill>
                <a:effectLst/>
                <a:uLnTx/>
                <a:uFillTx/>
                <a:latin typeface="Alasassy Caps" pitchFamily="2" charset="0"/>
              </a:rPr>
              <a:t> never fails </a:t>
            </a:r>
            <a:r>
              <a:rPr lang="en-US" sz="3400" b="1" i="1" dirty="0">
                <a:solidFill>
                  <a:schemeClr val="accent4">
                    <a:lumMod val="60000"/>
                    <a:lumOff val="40000"/>
                  </a:schemeClr>
                </a:solidFill>
                <a:latin typeface="Alasassy Caps" pitchFamily="2" charset="0"/>
              </a:rPr>
              <a:t>(1 Corinthians 13:4-7)</a:t>
            </a:r>
            <a:endParaRPr kumimoji="0" lang="en-US" sz="3400" b="1" i="1" u="none" strike="noStrike" kern="1200" cap="none" spc="0" normalizeH="0" baseline="0" noProof="0" dirty="0">
              <a:ln>
                <a:noFill/>
              </a:ln>
              <a:solidFill>
                <a:schemeClr val="accent4">
                  <a:lumMod val="60000"/>
                  <a:lumOff val="40000"/>
                </a:schemeClr>
              </a:solidFill>
              <a:effectLst/>
              <a:uLnTx/>
              <a:uFillTx/>
              <a:latin typeface="Alasassy Caps" pitchFamily="2"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3400" b="1" i="1" dirty="0">
              <a:solidFill>
                <a:schemeClr val="bg1"/>
              </a:solidFill>
              <a:latin typeface="Alasassy Caps" pitchFamily="2"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400" b="1" i="1" u="none" strike="noStrike" kern="1200" cap="none" spc="0" normalizeH="0" baseline="0" noProof="0" dirty="0">
                <a:ln>
                  <a:noFill/>
                </a:ln>
                <a:solidFill>
                  <a:schemeClr val="bg1"/>
                </a:solidFill>
                <a:effectLst/>
                <a:uLnTx/>
                <a:uFillTx/>
                <a:latin typeface="Alasassy Caps" pitchFamily="2" charset="0"/>
              </a:rPr>
              <a:t> And now these three remain: faith, hope and </a:t>
            </a:r>
            <a:r>
              <a:rPr kumimoji="0" lang="en-US" sz="3400" b="1" i="1" u="none" strike="noStrike" kern="1200" cap="none" spc="0" normalizeH="0" baseline="0" noProof="0" dirty="0">
                <a:ln>
                  <a:noFill/>
                </a:ln>
                <a:solidFill>
                  <a:schemeClr val="accent1">
                    <a:lumMod val="60000"/>
                    <a:lumOff val="40000"/>
                  </a:schemeClr>
                </a:solidFill>
                <a:effectLst/>
                <a:uLnTx/>
                <a:uFillTx/>
                <a:latin typeface="Alasassy Caps" pitchFamily="2" charset="0"/>
              </a:rPr>
              <a:t>love</a:t>
            </a:r>
            <a:r>
              <a:rPr kumimoji="0" lang="en-US" sz="3400" b="1" i="1" u="none" strike="noStrike" kern="1200" cap="none" spc="0" normalizeH="0" baseline="0" noProof="0" dirty="0">
                <a:ln>
                  <a:noFill/>
                </a:ln>
                <a:solidFill>
                  <a:schemeClr val="bg1"/>
                </a:solidFill>
                <a:effectLst/>
                <a:uLnTx/>
                <a:uFillTx/>
                <a:latin typeface="Alasassy Caps" pitchFamily="2" charset="0"/>
              </a:rPr>
              <a:t>. But the greatest of these is </a:t>
            </a:r>
            <a:r>
              <a:rPr kumimoji="0" lang="en-US" sz="3400" b="1" i="1" u="none" strike="noStrike" kern="1200" cap="none" spc="0" normalizeH="0" baseline="0" noProof="0" dirty="0">
                <a:ln>
                  <a:noFill/>
                </a:ln>
                <a:solidFill>
                  <a:schemeClr val="accent1">
                    <a:lumMod val="60000"/>
                    <a:lumOff val="40000"/>
                  </a:schemeClr>
                </a:solidFill>
                <a:effectLst/>
                <a:uLnTx/>
                <a:uFillTx/>
                <a:latin typeface="Alasassy Caps" pitchFamily="2" charset="0"/>
              </a:rPr>
              <a:t>love</a:t>
            </a:r>
            <a:r>
              <a:rPr kumimoji="0" lang="en-US" sz="3400" b="1" i="1" u="none" strike="noStrike" kern="1200" cap="none" spc="0" normalizeH="0" baseline="0" noProof="0" dirty="0">
                <a:ln>
                  <a:noFill/>
                </a:ln>
                <a:solidFill>
                  <a:schemeClr val="bg1"/>
                </a:solidFill>
                <a:effectLst/>
                <a:uLnTx/>
                <a:uFillTx/>
                <a:latin typeface="Alasassy Caps" pitchFamily="2" charset="0"/>
              </a:rPr>
              <a:t>.” </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400" b="1" i="1" u="none" strike="noStrike" kern="1200" cap="none" spc="0" normalizeH="0" baseline="0" noProof="0" dirty="0">
                <a:ln>
                  <a:noFill/>
                </a:ln>
                <a:solidFill>
                  <a:schemeClr val="accent1">
                    <a:lumMod val="60000"/>
                    <a:lumOff val="40000"/>
                  </a:schemeClr>
                </a:solidFill>
                <a:effectLst/>
                <a:uLnTx/>
                <a:uFillTx/>
                <a:latin typeface="Alasassy Caps" pitchFamily="2" charset="0"/>
              </a:rPr>
              <a:t>(1 Corinthians 13:13)</a:t>
            </a:r>
            <a:r>
              <a:rPr kumimoji="0" lang="en-US" sz="3400" b="1" i="1" u="none" strike="noStrike" kern="1200" cap="none" spc="0" normalizeH="0" baseline="0" noProof="0" dirty="0">
                <a:ln>
                  <a:noFill/>
                </a:ln>
                <a:solidFill>
                  <a:schemeClr val="bg1"/>
                </a:solidFill>
                <a:effectLst/>
                <a:uLnTx/>
                <a:uFillTx/>
                <a:latin typeface="Alasassy Caps" pitchFamily="2" charset="0"/>
              </a:rPr>
              <a:t>  </a:t>
            </a:r>
          </a:p>
        </p:txBody>
      </p:sp>
    </p:spTree>
    <p:extLst>
      <p:ext uri="{BB962C8B-B14F-4D97-AF65-F5344CB8AC3E}">
        <p14:creationId xmlns:p14="http://schemas.microsoft.com/office/powerpoint/2010/main" val="3128307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A3230-0909-CDA4-74D8-A89658349F48}"/>
            </a:ext>
          </a:extLst>
        </p:cNvPr>
        <p:cNvGrpSpPr/>
        <p:nvPr/>
      </p:nvGrpSpPr>
      <p:grpSpPr>
        <a:xfrm>
          <a:off x="0" y="0"/>
          <a:ext cx="0" cy="0"/>
          <a:chOff x="0" y="0"/>
          <a:chExt cx="0" cy="0"/>
        </a:xfrm>
      </p:grpSpPr>
      <p:pic>
        <p:nvPicPr>
          <p:cNvPr id="3" name="Picture 2" descr="A white text on a green background&#10;&#10;Description automatically generated">
            <a:extLst>
              <a:ext uri="{FF2B5EF4-FFF2-40B4-BE49-F238E27FC236}">
                <a16:creationId xmlns:a16="http://schemas.microsoft.com/office/drawing/2014/main" id="{19B0C928-89C2-AF9E-B7B9-57158FD468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78495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1739D-8AAD-1F6B-6F35-ED327964A298}"/>
            </a:ext>
          </a:extLst>
        </p:cNvPr>
        <p:cNvGrpSpPr/>
        <p:nvPr/>
      </p:nvGrpSpPr>
      <p:grpSpPr>
        <a:xfrm>
          <a:off x="0" y="0"/>
          <a:ext cx="0" cy="0"/>
          <a:chOff x="0" y="0"/>
          <a:chExt cx="0" cy="0"/>
        </a:xfrm>
      </p:grpSpPr>
      <p:pic>
        <p:nvPicPr>
          <p:cNvPr id="3" name="Picture 2" descr="A book cover with a graphic design&#10;&#10;Description automatically generated">
            <a:extLst>
              <a:ext uri="{FF2B5EF4-FFF2-40B4-BE49-F238E27FC236}">
                <a16:creationId xmlns:a16="http://schemas.microsoft.com/office/drawing/2014/main" id="{28662966-51F2-60EA-2BF6-A9535BD389A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Beveled 3">
            <a:extLst>
              <a:ext uri="{FF2B5EF4-FFF2-40B4-BE49-F238E27FC236}">
                <a16:creationId xmlns:a16="http://schemas.microsoft.com/office/drawing/2014/main" id="{BBEE6174-A822-4148-C01E-894BF82CD13C}"/>
              </a:ext>
            </a:extLst>
          </p:cNvPr>
          <p:cNvSpPr/>
          <p:nvPr/>
        </p:nvSpPr>
        <p:spPr>
          <a:xfrm>
            <a:off x="602673" y="1291070"/>
            <a:ext cx="10338953" cy="4275859"/>
          </a:xfrm>
          <a:prstGeom prst="bevel">
            <a:avLst>
              <a:gd name="adj" fmla="val 10435"/>
            </a:avLst>
          </a:prstGeom>
          <a:noFill/>
          <a:ln w="571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latin typeface="ADLaM Display" panose="02010000000000000000" pitchFamily="2" charset="0"/>
                <a:ea typeface="ADLaM Display" panose="02010000000000000000" pitchFamily="2" charset="0"/>
                <a:cs typeface="ADLaM Display" panose="02010000000000000000" pitchFamily="2" charset="0"/>
              </a:rPr>
              <a:t>How Faith Strengthens Relationships!</a:t>
            </a:r>
          </a:p>
        </p:txBody>
      </p:sp>
    </p:spTree>
    <p:extLst>
      <p:ext uri="{BB962C8B-B14F-4D97-AF65-F5344CB8AC3E}">
        <p14:creationId xmlns:p14="http://schemas.microsoft.com/office/powerpoint/2010/main" val="3691751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0942D-F86B-34B8-2683-9EA467E9863D}"/>
            </a:ext>
          </a:extLst>
        </p:cNvPr>
        <p:cNvGrpSpPr/>
        <p:nvPr/>
      </p:nvGrpSpPr>
      <p:grpSpPr>
        <a:xfrm>
          <a:off x="0" y="0"/>
          <a:ext cx="0" cy="0"/>
          <a:chOff x="0" y="0"/>
          <a:chExt cx="0" cy="0"/>
        </a:xfrm>
      </p:grpSpPr>
      <p:pic>
        <p:nvPicPr>
          <p:cNvPr id="3" name="Picture 2" descr="A close up of a rock&#10;&#10;Description automatically generated">
            <a:extLst>
              <a:ext uri="{FF2B5EF4-FFF2-40B4-BE49-F238E27FC236}">
                <a16:creationId xmlns:a16="http://schemas.microsoft.com/office/drawing/2014/main" id="{12259952-6996-3F46-ADD4-1DEE22A8720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BC60E898-A045-F293-76D2-4B2153E45BF9}"/>
              </a:ext>
            </a:extLst>
          </p:cNvPr>
          <p:cNvSpPr txBox="1"/>
          <p:nvPr/>
        </p:nvSpPr>
        <p:spPr>
          <a:xfrm>
            <a:off x="46759" y="587087"/>
            <a:ext cx="12103677" cy="5107039"/>
          </a:xfrm>
          <a:prstGeom prst="rect">
            <a:avLst/>
          </a:prstGeom>
          <a:noFill/>
        </p:spPr>
        <p:txBody>
          <a:bodyPr wrap="square">
            <a:spAutoFit/>
          </a:bodyPr>
          <a:lstStyle/>
          <a:p>
            <a:pPr marL="514350" marR="0" lvl="0" indent="-514350" algn="ctr" defTabSz="914400" rtl="0" eaLnBrk="1" fontAlgn="auto" latinLnBrk="0" hangingPunct="1">
              <a:lnSpc>
                <a:spcPct val="90000"/>
              </a:lnSpc>
              <a:spcBef>
                <a:spcPts val="1000"/>
              </a:spcBef>
              <a:spcAft>
                <a:spcPts val="0"/>
              </a:spcAft>
              <a:buClrTx/>
              <a:buSzTx/>
              <a:buFont typeface="Arial" panose="020B0604020202020204" pitchFamily="34" charset="0"/>
              <a:buAutoNum type="romanUcPeriod"/>
              <a:tabLst/>
              <a:defRPr/>
            </a:pPr>
            <a:r>
              <a:rPr kumimoji="0" lang="en-US" sz="3200" b="1" i="0" u="none" strike="noStrike" kern="1200" cap="none" spc="0" normalizeH="0" baseline="0" noProof="0" dirty="0">
                <a:ln>
                  <a:noFill/>
                </a:ln>
                <a:solidFill>
                  <a:schemeClr val="bg1">
                    <a:lumMod val="95000"/>
                  </a:schemeClr>
                </a:solidFill>
                <a:effectLst/>
                <a:uLnTx/>
                <a:uFillTx/>
                <a:latin typeface="Alasassy Caps" pitchFamily="2" charset="0"/>
              </a:rPr>
              <a:t>Prayer </a:t>
            </a:r>
          </a:p>
          <a:p>
            <a:pPr marL="514350" marR="0" lvl="0" indent="-514350" algn="ctr" defTabSz="914400" rtl="0" eaLnBrk="1" fontAlgn="auto" latinLnBrk="0" hangingPunct="1">
              <a:lnSpc>
                <a:spcPct val="90000"/>
              </a:lnSpc>
              <a:spcBef>
                <a:spcPts val="1000"/>
              </a:spcBef>
              <a:spcAft>
                <a:spcPts val="0"/>
              </a:spcAft>
              <a:buClrTx/>
              <a:buSzTx/>
              <a:buFont typeface="Arial" panose="020B0604020202020204" pitchFamily="34" charset="0"/>
              <a:buAutoNum type="romanUcPeriod"/>
              <a:tabLst/>
              <a:defRPr/>
            </a:pPr>
            <a:r>
              <a:rPr kumimoji="0" lang="en-US" sz="3200" b="1" i="0" u="none" strike="noStrike" kern="1200" cap="none" spc="0" normalizeH="0" baseline="0" noProof="0" dirty="0">
                <a:ln>
                  <a:noFill/>
                </a:ln>
                <a:solidFill>
                  <a:schemeClr val="bg1">
                    <a:lumMod val="95000"/>
                  </a:schemeClr>
                </a:solidFill>
                <a:effectLst/>
                <a:uLnTx/>
                <a:uFillTx/>
                <a:latin typeface="Alasassy Caps" pitchFamily="2" charset="0"/>
              </a:rPr>
              <a:t>Scriptures: </a:t>
            </a:r>
            <a:r>
              <a:rPr kumimoji="0" lang="en-US" sz="3200" b="1" i="0" u="none" strike="noStrike" kern="1200" cap="none" spc="0" normalizeH="0" baseline="0" noProof="0" dirty="0">
                <a:ln>
                  <a:noFill/>
                </a:ln>
                <a:solidFill>
                  <a:schemeClr val="accent2">
                    <a:lumMod val="60000"/>
                    <a:lumOff val="40000"/>
                  </a:schemeClr>
                </a:solidFill>
                <a:effectLst/>
                <a:uLnTx/>
                <a:uFillTx/>
                <a:latin typeface="Alasassy Caps" pitchFamily="2" charset="0"/>
              </a:rPr>
              <a:t>1 Thessalonians 5:11</a:t>
            </a:r>
          </a:p>
          <a:p>
            <a:pPr marL="514350" marR="0" lvl="0" indent="-514350" algn="ctr" defTabSz="914400" rtl="0" eaLnBrk="1" fontAlgn="auto" latinLnBrk="0" hangingPunct="1">
              <a:lnSpc>
                <a:spcPct val="90000"/>
              </a:lnSpc>
              <a:spcBef>
                <a:spcPts val="1000"/>
              </a:spcBef>
              <a:spcAft>
                <a:spcPts val="0"/>
              </a:spcAft>
              <a:buClrTx/>
              <a:buSzTx/>
              <a:buFont typeface="Arial" panose="020B0604020202020204" pitchFamily="34" charset="0"/>
              <a:buAutoNum type="romanUcPeriod"/>
              <a:tabLst/>
              <a:defRPr/>
            </a:pPr>
            <a:r>
              <a:rPr kumimoji="0" lang="en-US" sz="3200" b="1" i="0" u="none" strike="noStrike" kern="1200" cap="none" spc="0" normalizeH="0" baseline="0" noProof="0" dirty="0">
                <a:ln>
                  <a:noFill/>
                </a:ln>
                <a:solidFill>
                  <a:schemeClr val="bg1">
                    <a:lumMod val="95000"/>
                  </a:schemeClr>
                </a:solidFill>
                <a:effectLst/>
                <a:uLnTx/>
                <a:uFillTx/>
                <a:latin typeface="Alasassy Caps" pitchFamily="2" charset="0"/>
              </a:rPr>
              <a:t>Build Up, Through Biblical Principles: </a:t>
            </a:r>
            <a:r>
              <a:rPr kumimoji="0" lang="en-US" sz="3200" b="1" i="0" u="none" strike="noStrike" kern="1200" cap="none" spc="0" normalizeH="0" baseline="0" noProof="0" dirty="0">
                <a:ln>
                  <a:noFill/>
                </a:ln>
                <a:solidFill>
                  <a:srgbClr val="FFC000"/>
                </a:solidFill>
                <a:effectLst/>
                <a:uLnTx/>
                <a:uFillTx/>
                <a:latin typeface="Alasassy Caps" pitchFamily="2" charset="0"/>
              </a:rPr>
              <a:t>Isaiah</a:t>
            </a:r>
            <a:r>
              <a:rPr lang="en-US" sz="3200" b="1" dirty="0">
                <a:solidFill>
                  <a:srgbClr val="FFC000"/>
                </a:solidFill>
                <a:latin typeface="Alasassy Caps" pitchFamily="2" charset="0"/>
              </a:rPr>
              <a:t> </a:t>
            </a:r>
            <a:r>
              <a:rPr kumimoji="0" lang="en-US" sz="3200" b="1" i="0" u="none" strike="noStrike" kern="1200" cap="none" spc="0" normalizeH="0" baseline="0" noProof="0" dirty="0">
                <a:ln>
                  <a:noFill/>
                </a:ln>
                <a:solidFill>
                  <a:srgbClr val="FFC000"/>
                </a:solidFill>
                <a:effectLst/>
                <a:uLnTx/>
                <a:uFillTx/>
                <a:latin typeface="Alasassy Caps" pitchFamily="2" charset="0"/>
              </a:rPr>
              <a:t>41:10</a:t>
            </a:r>
          </a:p>
          <a:p>
            <a:pPr marL="514350" marR="0" lvl="0" indent="-514350" algn="ctr" defTabSz="914400" rtl="0" eaLnBrk="1" fontAlgn="auto" latinLnBrk="0" hangingPunct="1">
              <a:lnSpc>
                <a:spcPct val="90000"/>
              </a:lnSpc>
              <a:spcBef>
                <a:spcPts val="1000"/>
              </a:spcBef>
              <a:spcAft>
                <a:spcPts val="0"/>
              </a:spcAft>
              <a:buClrTx/>
              <a:buSzTx/>
              <a:buFont typeface="Arial" panose="020B0604020202020204" pitchFamily="34" charset="0"/>
              <a:buAutoNum type="romanUcPeriod"/>
              <a:tabLst/>
              <a:defRPr/>
            </a:pPr>
            <a:r>
              <a:rPr kumimoji="0" lang="en-US" sz="3200" b="1" i="0" u="none" strike="noStrike" kern="1200" cap="none" spc="0" normalizeH="0" baseline="0" noProof="0" dirty="0">
                <a:ln>
                  <a:noFill/>
                </a:ln>
                <a:solidFill>
                  <a:schemeClr val="bg1">
                    <a:lumMod val="95000"/>
                  </a:schemeClr>
                </a:solidFill>
                <a:effectLst/>
                <a:uLnTx/>
                <a:uFillTx/>
                <a:latin typeface="Alasassy Caps" pitchFamily="2" charset="0"/>
              </a:rPr>
              <a:t>Encouragement by Validating Strengths:  </a:t>
            </a:r>
            <a:r>
              <a:rPr kumimoji="0" lang="en-US" sz="3200" b="1" i="0" u="none" strike="noStrike" kern="1200" cap="none" spc="0" normalizeH="0" baseline="0" noProof="0" dirty="0">
                <a:ln>
                  <a:noFill/>
                </a:ln>
                <a:solidFill>
                  <a:schemeClr val="accent3">
                    <a:lumMod val="40000"/>
                    <a:lumOff val="60000"/>
                  </a:schemeClr>
                </a:solidFill>
                <a:effectLst/>
                <a:uLnTx/>
                <a:uFillTx/>
                <a:latin typeface="Alasassy Caps" pitchFamily="2" charset="0"/>
              </a:rPr>
              <a:t>Philippians 2:3-4</a:t>
            </a:r>
          </a:p>
          <a:p>
            <a:pPr marL="514350" marR="0" lvl="0" indent="-514350" algn="ctr" defTabSz="914400" rtl="0" eaLnBrk="1" fontAlgn="auto" latinLnBrk="0" hangingPunct="1">
              <a:lnSpc>
                <a:spcPct val="90000"/>
              </a:lnSpc>
              <a:spcBef>
                <a:spcPts val="1000"/>
              </a:spcBef>
              <a:spcAft>
                <a:spcPts val="0"/>
              </a:spcAft>
              <a:buClrTx/>
              <a:buSzTx/>
              <a:buFont typeface="Arial" panose="020B0604020202020204" pitchFamily="34" charset="0"/>
              <a:buAutoNum type="romanUcPeriod"/>
              <a:tabLst/>
              <a:defRPr/>
            </a:pPr>
            <a:r>
              <a:rPr kumimoji="0" lang="en-US" sz="3200" b="1" i="0" u="none" strike="noStrike" kern="1200" cap="none" spc="0" normalizeH="0" baseline="0" noProof="0" dirty="0">
                <a:ln>
                  <a:noFill/>
                </a:ln>
                <a:solidFill>
                  <a:schemeClr val="bg1">
                    <a:lumMod val="95000"/>
                  </a:schemeClr>
                </a:solidFill>
                <a:effectLst/>
                <a:uLnTx/>
                <a:uFillTx/>
                <a:latin typeface="Alasassy Caps" pitchFamily="2" charset="0"/>
              </a:rPr>
              <a:t>By Faith, Forgiveness and Reconciliation: </a:t>
            </a:r>
            <a:r>
              <a:rPr kumimoji="0" lang="en-US" sz="3200" b="1" i="0" u="none" strike="noStrike" kern="1200" cap="none" spc="0" normalizeH="0" baseline="0" noProof="0" dirty="0">
                <a:ln>
                  <a:noFill/>
                </a:ln>
                <a:solidFill>
                  <a:schemeClr val="tx2">
                    <a:lumMod val="50000"/>
                    <a:lumOff val="50000"/>
                  </a:schemeClr>
                </a:solidFill>
                <a:effectLst/>
                <a:uLnTx/>
                <a:uFillTx/>
                <a:latin typeface="Alasassy Caps" pitchFamily="2" charset="0"/>
              </a:rPr>
              <a:t>Colossians 3:13, mark 11:25</a:t>
            </a:r>
          </a:p>
          <a:p>
            <a:pPr marL="514350" marR="0" lvl="0" indent="-514350" algn="ctr" defTabSz="914400" rtl="0" eaLnBrk="1" fontAlgn="auto" latinLnBrk="0" hangingPunct="1">
              <a:lnSpc>
                <a:spcPct val="90000"/>
              </a:lnSpc>
              <a:spcBef>
                <a:spcPts val="1000"/>
              </a:spcBef>
              <a:spcAft>
                <a:spcPts val="0"/>
              </a:spcAft>
              <a:buClrTx/>
              <a:buSzTx/>
              <a:buFont typeface="Arial" panose="020B0604020202020204" pitchFamily="34" charset="0"/>
              <a:buAutoNum type="romanUcPeriod"/>
              <a:tabLst/>
              <a:defRPr/>
            </a:pPr>
            <a:r>
              <a:rPr kumimoji="0" lang="en-US" sz="3200" b="1" i="0" u="none" strike="noStrike" kern="1200" cap="none" spc="0" normalizeH="0" baseline="0" noProof="0" dirty="0">
                <a:ln>
                  <a:noFill/>
                </a:ln>
                <a:solidFill>
                  <a:schemeClr val="bg1">
                    <a:lumMod val="95000"/>
                  </a:schemeClr>
                </a:solidFill>
                <a:effectLst/>
                <a:uLnTx/>
                <a:uFillTx/>
                <a:latin typeface="Alasassy Caps" pitchFamily="2" charset="0"/>
              </a:rPr>
              <a:t>By Faith, Steps to Strengthen Relationships</a:t>
            </a:r>
          </a:p>
          <a:p>
            <a:pPr marL="514350" marR="0" lvl="0" indent="-514350" algn="ctr" defTabSz="914400" rtl="0" eaLnBrk="1" fontAlgn="auto" latinLnBrk="0" hangingPunct="1">
              <a:lnSpc>
                <a:spcPct val="90000"/>
              </a:lnSpc>
              <a:spcBef>
                <a:spcPts val="1000"/>
              </a:spcBef>
              <a:spcAft>
                <a:spcPts val="0"/>
              </a:spcAft>
              <a:buClrTx/>
              <a:buSzTx/>
              <a:buFont typeface="Arial" panose="020B0604020202020204" pitchFamily="34" charset="0"/>
              <a:buAutoNum type="romanUcPeriod"/>
              <a:tabLst/>
              <a:defRPr/>
            </a:pPr>
            <a:r>
              <a:rPr kumimoji="0" lang="en-US" sz="3200" b="1" i="0" u="none" strike="noStrike" kern="1200" cap="none" spc="0" normalizeH="0" baseline="0" noProof="0" dirty="0">
                <a:ln>
                  <a:noFill/>
                </a:ln>
                <a:solidFill>
                  <a:schemeClr val="bg1">
                    <a:lumMod val="95000"/>
                  </a:schemeClr>
                </a:solidFill>
                <a:effectLst/>
                <a:uLnTx/>
                <a:uFillTx/>
                <a:latin typeface="Alasassy Caps" pitchFamily="2" charset="0"/>
              </a:rPr>
              <a:t> Let’s pray together </a:t>
            </a:r>
          </a:p>
          <a:p>
            <a:pPr marL="514350" marR="0" lvl="0" indent="-514350" algn="ctr" defTabSz="914400" rtl="0" eaLnBrk="1" fontAlgn="auto" latinLnBrk="0" hangingPunct="1">
              <a:lnSpc>
                <a:spcPct val="90000"/>
              </a:lnSpc>
              <a:spcBef>
                <a:spcPts val="1000"/>
              </a:spcBef>
              <a:spcAft>
                <a:spcPts val="0"/>
              </a:spcAft>
              <a:buClrTx/>
              <a:buSzTx/>
              <a:buFont typeface="Arial" panose="020B0604020202020204" pitchFamily="34" charset="0"/>
              <a:buAutoNum type="romanUcPeriod"/>
              <a:tabLst/>
              <a:defRPr/>
            </a:pPr>
            <a:r>
              <a:rPr kumimoji="0" lang="en-US" sz="3200" b="1" i="0" u="none" strike="noStrike" kern="1200" cap="none" spc="0" normalizeH="0" baseline="0" noProof="0" dirty="0">
                <a:ln>
                  <a:noFill/>
                </a:ln>
                <a:solidFill>
                  <a:schemeClr val="bg1">
                    <a:lumMod val="95000"/>
                  </a:schemeClr>
                </a:solidFill>
                <a:effectLst/>
                <a:uLnTx/>
                <a:uFillTx/>
                <a:latin typeface="Alasassy Caps" pitchFamily="2" charset="0"/>
              </a:rPr>
              <a:t> the doors of the church Are </a:t>
            </a:r>
            <a:r>
              <a:rPr lang="en-US" sz="3200" b="1" dirty="0">
                <a:solidFill>
                  <a:schemeClr val="bg1">
                    <a:lumMod val="95000"/>
                  </a:schemeClr>
                </a:solidFill>
                <a:latin typeface="Alasassy Caps" pitchFamily="2" charset="0"/>
              </a:rPr>
              <a:t>O</a:t>
            </a:r>
            <a:r>
              <a:rPr kumimoji="0" lang="en-US" sz="3200" b="1" i="0" u="none" strike="noStrike" kern="1200" cap="none" spc="0" normalizeH="0" baseline="0" noProof="0" dirty="0">
                <a:ln>
                  <a:noFill/>
                </a:ln>
                <a:solidFill>
                  <a:schemeClr val="bg1">
                    <a:lumMod val="95000"/>
                  </a:schemeClr>
                </a:solidFill>
                <a:effectLst/>
                <a:uLnTx/>
                <a:uFillTx/>
                <a:latin typeface="Alasassy Caps" pitchFamily="2" charset="0"/>
              </a:rPr>
              <a:t>pen/offering</a:t>
            </a:r>
          </a:p>
          <a:p>
            <a:pPr marL="514350" marR="0" lvl="0" indent="-514350" algn="ctr" defTabSz="914400" rtl="0" eaLnBrk="1" fontAlgn="auto" latinLnBrk="0" hangingPunct="1">
              <a:lnSpc>
                <a:spcPct val="90000"/>
              </a:lnSpc>
              <a:spcBef>
                <a:spcPts val="1000"/>
              </a:spcBef>
              <a:spcAft>
                <a:spcPts val="0"/>
              </a:spcAft>
              <a:buClrTx/>
              <a:buSzTx/>
              <a:buFont typeface="Arial" panose="020B0604020202020204" pitchFamily="34" charset="0"/>
              <a:buAutoNum type="romanUcPeriod"/>
              <a:tabLst/>
              <a:defRPr/>
            </a:pPr>
            <a:r>
              <a:rPr kumimoji="0" lang="en-US" sz="3200" b="1" i="0" u="none" strike="noStrike" kern="1200" cap="none" spc="0" normalizeH="0" baseline="0" noProof="0" dirty="0">
                <a:ln>
                  <a:noFill/>
                </a:ln>
                <a:solidFill>
                  <a:schemeClr val="bg1">
                    <a:lumMod val="95000"/>
                  </a:schemeClr>
                </a:solidFill>
                <a:effectLst/>
                <a:uLnTx/>
                <a:uFillTx/>
                <a:latin typeface="Alasassy Caps" pitchFamily="2" charset="0"/>
              </a:rPr>
              <a:t>Thank you</a:t>
            </a:r>
            <a:r>
              <a:rPr lang="en-US" sz="3200" b="1" dirty="0">
                <a:solidFill>
                  <a:schemeClr val="bg1">
                    <a:lumMod val="95000"/>
                  </a:schemeClr>
                </a:solidFill>
                <a:latin typeface="Alasassy Caps" pitchFamily="2" charset="0"/>
              </a:rPr>
              <a:t>!!</a:t>
            </a:r>
            <a:endParaRPr kumimoji="0" lang="en-US" sz="3200" b="1" i="0" u="none" strike="noStrike" kern="1200" cap="none" spc="0" normalizeH="0" baseline="0" noProof="0" dirty="0">
              <a:ln>
                <a:noFill/>
              </a:ln>
              <a:solidFill>
                <a:schemeClr val="bg1">
                  <a:lumMod val="95000"/>
                </a:schemeClr>
              </a:solidFill>
              <a:effectLst/>
              <a:uLnTx/>
              <a:uFillTx/>
              <a:latin typeface="Alasassy Caps" pitchFamily="2" charset="0"/>
            </a:endParaRPr>
          </a:p>
        </p:txBody>
      </p:sp>
    </p:spTree>
    <p:extLst>
      <p:ext uri="{BB962C8B-B14F-4D97-AF65-F5344CB8AC3E}">
        <p14:creationId xmlns:p14="http://schemas.microsoft.com/office/powerpoint/2010/main" val="2539663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with text on it&#10;&#10;Description automatically generated">
            <a:extLst>
              <a:ext uri="{FF2B5EF4-FFF2-40B4-BE49-F238E27FC236}">
                <a16:creationId xmlns:a16="http://schemas.microsoft.com/office/drawing/2014/main" id="{C42BE058-5067-4018-D6D7-F5546EC71FB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5CB03B0E-B06A-8AD3-58B0-5547D1C17B79}"/>
              </a:ext>
            </a:extLst>
          </p:cNvPr>
          <p:cNvSpPr>
            <a:spLocks noGrp="1"/>
          </p:cNvSpPr>
          <p:nvPr>
            <p:ph sz="half" idx="1"/>
          </p:nvPr>
        </p:nvSpPr>
        <p:spPr>
          <a:xfrm>
            <a:off x="3857626" y="774122"/>
            <a:ext cx="4073236" cy="1506681"/>
          </a:xfrm>
        </p:spPr>
        <p:txBody>
          <a:bodyPr>
            <a:normAutofit fontScale="85000" lnSpcReduction="10000"/>
          </a:bodyPr>
          <a:lstStyle/>
          <a:p>
            <a:pPr marL="0" indent="0">
              <a:buNone/>
            </a:pPr>
            <a:r>
              <a:rPr lang="en-US" sz="4000" dirty="0"/>
              <a:t> </a:t>
            </a:r>
            <a:r>
              <a:rPr lang="en-US" sz="9600" dirty="0">
                <a:solidFill>
                  <a:srgbClr val="FFC000"/>
                </a:solidFill>
                <a:latin typeface="Bernard MT Condensed" panose="02050806060905020404" pitchFamily="18" charset="0"/>
              </a:rPr>
              <a:t>The Word </a:t>
            </a:r>
          </a:p>
        </p:txBody>
      </p:sp>
      <p:sp>
        <p:nvSpPr>
          <p:cNvPr id="6" name="Content Placeholder 5">
            <a:extLst>
              <a:ext uri="{FF2B5EF4-FFF2-40B4-BE49-F238E27FC236}">
                <a16:creationId xmlns:a16="http://schemas.microsoft.com/office/drawing/2014/main" id="{E9F249C4-FFA8-CB01-D6CA-A6A0406550D1}"/>
              </a:ext>
            </a:extLst>
          </p:cNvPr>
          <p:cNvSpPr>
            <a:spLocks noGrp="1"/>
          </p:cNvSpPr>
          <p:nvPr>
            <p:ph sz="half" idx="2"/>
          </p:nvPr>
        </p:nvSpPr>
        <p:spPr>
          <a:xfrm>
            <a:off x="166254" y="1870363"/>
            <a:ext cx="11859491" cy="2847111"/>
          </a:xfrm>
        </p:spPr>
        <p:txBody>
          <a:bodyPr>
            <a:noAutofit/>
          </a:bodyPr>
          <a:lstStyle/>
          <a:p>
            <a:pPr marL="0" indent="0" algn="ctr">
              <a:buNone/>
              <a:defRPr/>
            </a:pPr>
            <a:endParaRPr lang="en-US" sz="4400" b="1" dirty="0">
              <a:solidFill>
                <a:schemeClr val="bg1"/>
              </a:solidFill>
              <a:latin typeface="Alasassy Caps" pitchFamily="2" charset="0"/>
            </a:endParaRPr>
          </a:p>
          <a:p>
            <a:pPr marL="0" indent="0" algn="ctr">
              <a:buNone/>
              <a:defRPr/>
            </a:pPr>
            <a:r>
              <a:rPr lang="en-US" sz="4400" dirty="0">
                <a:solidFill>
                  <a:schemeClr val="bg1"/>
                </a:solidFill>
                <a:latin typeface="Alasassy Caps" pitchFamily="2" charset="0"/>
              </a:rPr>
              <a:t>“</a:t>
            </a:r>
            <a:r>
              <a:rPr lang="en-US" sz="4400" b="1" i="1" dirty="0">
                <a:solidFill>
                  <a:schemeClr val="bg1"/>
                </a:solidFill>
                <a:latin typeface="Alasassy Caps" pitchFamily="2" charset="0"/>
              </a:rPr>
              <a:t>Therefore encourage one another and build each other up, just as in fact you are doing”.</a:t>
            </a:r>
          </a:p>
          <a:p>
            <a:pPr marL="0" indent="0" algn="ctr">
              <a:buNone/>
              <a:defRPr/>
            </a:pPr>
            <a:endParaRPr lang="en-US" sz="4400" b="1" i="1" dirty="0">
              <a:solidFill>
                <a:schemeClr val="bg1"/>
              </a:solidFill>
              <a:latin typeface="Alasassy Caps" pitchFamily="2" charset="0"/>
            </a:endParaRP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FFC000"/>
                </a:solidFill>
                <a:effectLst/>
                <a:uLnTx/>
                <a:uFillTx/>
                <a:latin typeface="Alasassy Caps" pitchFamily="2" charset="0"/>
              </a:rPr>
              <a:t>-1 Thessalonians 5:11</a:t>
            </a:r>
            <a:endParaRPr kumimoji="0" lang="en-US" sz="3200" b="1" i="0" u="none" strike="noStrike" kern="1200" cap="none" spc="0" normalizeH="0" baseline="0" noProof="0" dirty="0">
              <a:ln>
                <a:noFill/>
              </a:ln>
              <a:solidFill>
                <a:srgbClr val="FFC000"/>
              </a:solidFill>
              <a:effectLst/>
              <a:uLnTx/>
              <a:uFillTx/>
              <a:latin typeface="Alasassy Caps" pitchFamily="2" charset="0"/>
            </a:endParaRPr>
          </a:p>
        </p:txBody>
      </p:sp>
      <p:cxnSp>
        <p:nvCxnSpPr>
          <p:cNvPr id="8" name="Straight Connector 7">
            <a:extLst>
              <a:ext uri="{FF2B5EF4-FFF2-40B4-BE49-F238E27FC236}">
                <a16:creationId xmlns:a16="http://schemas.microsoft.com/office/drawing/2014/main" id="{886049F3-4934-B456-53A7-0EFE6481443D}"/>
              </a:ext>
            </a:extLst>
          </p:cNvPr>
          <p:cNvCxnSpPr>
            <a:cxnSpLocks/>
          </p:cNvCxnSpPr>
          <p:nvPr/>
        </p:nvCxnSpPr>
        <p:spPr>
          <a:xfrm flipH="1">
            <a:off x="3564083" y="1776846"/>
            <a:ext cx="4577194" cy="0"/>
          </a:xfrm>
          <a:prstGeom prst="line">
            <a:avLst/>
          </a:prstGeom>
          <a:ln>
            <a:solidFill>
              <a:srgbClr val="FFC000"/>
            </a:solidFill>
          </a:ln>
        </p:spPr>
        <p:style>
          <a:lnRef idx="3">
            <a:schemeClr val="accent2"/>
          </a:lnRef>
          <a:fillRef idx="0">
            <a:schemeClr val="accent2"/>
          </a:fillRef>
          <a:effectRef idx="2">
            <a:schemeClr val="accent2"/>
          </a:effectRef>
          <a:fontRef idx="minor">
            <a:schemeClr val="tx1"/>
          </a:fontRef>
        </p:style>
      </p:cxnSp>
      <p:sp>
        <p:nvSpPr>
          <p:cNvPr id="7" name="Rectangle 6">
            <a:extLst>
              <a:ext uri="{FF2B5EF4-FFF2-40B4-BE49-F238E27FC236}">
                <a16:creationId xmlns:a16="http://schemas.microsoft.com/office/drawing/2014/main" id="{ECEADB43-8488-2532-27E4-964421389EAA}"/>
              </a:ext>
            </a:extLst>
          </p:cNvPr>
          <p:cNvSpPr/>
          <p:nvPr/>
        </p:nvSpPr>
        <p:spPr>
          <a:xfrm>
            <a:off x="95250" y="103908"/>
            <a:ext cx="12001500" cy="6660573"/>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6578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2950F-D42C-3AA4-F26C-9895544F9996}"/>
            </a:ext>
          </a:extLst>
        </p:cNvPr>
        <p:cNvGrpSpPr/>
        <p:nvPr/>
      </p:nvGrpSpPr>
      <p:grpSpPr>
        <a:xfrm>
          <a:off x="0" y="0"/>
          <a:ext cx="0" cy="0"/>
          <a:chOff x="0" y="0"/>
          <a:chExt cx="0" cy="0"/>
        </a:xfrm>
      </p:grpSpPr>
      <p:pic>
        <p:nvPicPr>
          <p:cNvPr id="3" name="Picture 2" descr="A close up of a rock&#10;&#10;Description automatically generated">
            <a:extLst>
              <a:ext uri="{FF2B5EF4-FFF2-40B4-BE49-F238E27FC236}">
                <a16:creationId xmlns:a16="http://schemas.microsoft.com/office/drawing/2014/main" id="{B572C995-86CE-F8A1-B7DD-ED21FB1D9AF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32941B8-048F-337B-EEAC-4DA90D41CABA}"/>
              </a:ext>
            </a:extLst>
          </p:cNvPr>
          <p:cNvSpPr txBox="1"/>
          <p:nvPr/>
        </p:nvSpPr>
        <p:spPr>
          <a:xfrm>
            <a:off x="102177" y="633363"/>
            <a:ext cx="11805805" cy="5591274"/>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chemeClr val="bg1"/>
                </a:solidFill>
                <a:effectLst/>
                <a:uLnTx/>
                <a:uFillTx/>
                <a:latin typeface="Alasassy Caps" pitchFamily="2" charset="0"/>
              </a:rPr>
              <a:t>We are living in a self-serving, self-centered, and self-obsessed modern-day society filled with </a:t>
            </a:r>
            <a:r>
              <a:rPr kumimoji="0" lang="en-US" sz="3000" b="1" i="0" u="none" strike="noStrike" kern="1200" cap="none" spc="0" normalizeH="0" baseline="0" noProof="0" dirty="0">
                <a:ln>
                  <a:noFill/>
                </a:ln>
                <a:solidFill>
                  <a:srgbClr val="FFC000"/>
                </a:solidFill>
                <a:effectLst/>
                <a:uLnTx/>
                <a:uFillTx/>
                <a:latin typeface="Alasassy Caps" pitchFamily="2" charset="0"/>
              </a:rPr>
              <a:t>negativity</a:t>
            </a:r>
            <a:r>
              <a:rPr kumimoji="0" lang="en-US" sz="3000" b="1" i="0" u="none" strike="noStrike" kern="1200" cap="none" spc="0" normalizeH="0" baseline="0" noProof="0" dirty="0">
                <a:ln>
                  <a:noFill/>
                </a:ln>
                <a:solidFill>
                  <a:schemeClr val="bg1"/>
                </a:solidFill>
                <a:effectLst/>
                <a:uLnTx/>
                <a:uFillTx/>
                <a:latin typeface="Alasassy Caps" pitchFamily="2" charset="0"/>
              </a:rPr>
              <a:t> and </a:t>
            </a:r>
            <a:r>
              <a:rPr kumimoji="0" lang="en-US" sz="3000" b="1" i="0" u="none" strike="noStrike" kern="1200" cap="none" spc="0" normalizeH="0" baseline="0" noProof="0" dirty="0">
                <a:ln>
                  <a:noFill/>
                </a:ln>
                <a:solidFill>
                  <a:srgbClr val="FFC000"/>
                </a:solidFill>
                <a:effectLst/>
                <a:uLnTx/>
                <a:uFillTx/>
                <a:latin typeface="Alasassy Caps" pitchFamily="2" charset="0"/>
              </a:rPr>
              <a:t>constant tearing down of others</a:t>
            </a:r>
            <a:r>
              <a:rPr kumimoji="0" lang="en-US" sz="3000" b="1" i="0" u="none" strike="noStrike" kern="1200" cap="none" spc="0" normalizeH="0" baseline="0" noProof="0" dirty="0">
                <a:ln>
                  <a:noFill/>
                </a:ln>
                <a:solidFill>
                  <a:schemeClr val="bg1"/>
                </a:solidFill>
                <a:effectLst/>
                <a:uLnTx/>
                <a:uFillTx/>
                <a:latin typeface="Alasassy Caps" pitchFamily="2" charset="0"/>
              </a:rPr>
              <a:t>. If you want to really differentiate yourself in this world, be people-oriented and start to focus on </a:t>
            </a:r>
            <a:r>
              <a:rPr kumimoji="0" lang="en-US" sz="3000" b="1" i="0" u="none" strike="noStrike" kern="1200" cap="none" spc="0" normalizeH="0" baseline="0" noProof="0" dirty="0">
                <a:ln>
                  <a:noFill/>
                </a:ln>
                <a:solidFill>
                  <a:schemeClr val="accent2">
                    <a:lumMod val="60000"/>
                    <a:lumOff val="40000"/>
                  </a:schemeClr>
                </a:solidFill>
                <a:effectLst/>
                <a:uLnTx/>
                <a:uFillTx/>
                <a:latin typeface="Alasassy Caps" pitchFamily="2" charset="0"/>
              </a:rPr>
              <a:t>encouraging</a:t>
            </a:r>
            <a:r>
              <a:rPr kumimoji="0" lang="en-US" sz="3000" b="1" i="0" u="none" strike="noStrike" kern="1200" cap="none" spc="0" normalizeH="0" baseline="0" noProof="0" dirty="0">
                <a:ln>
                  <a:noFill/>
                </a:ln>
                <a:solidFill>
                  <a:schemeClr val="bg1"/>
                </a:solidFill>
                <a:effectLst/>
                <a:uLnTx/>
                <a:uFillTx/>
                <a:latin typeface="Alasassy Caps" pitchFamily="2" charset="0"/>
              </a:rPr>
              <a:t> and </a:t>
            </a:r>
            <a:r>
              <a:rPr kumimoji="0" lang="en-US" sz="3000" b="1" i="0" u="none" strike="noStrike" kern="1200" cap="none" spc="0" normalizeH="0" baseline="0" noProof="0" dirty="0">
                <a:ln>
                  <a:noFill/>
                </a:ln>
                <a:solidFill>
                  <a:schemeClr val="accent2">
                    <a:lumMod val="60000"/>
                    <a:lumOff val="40000"/>
                  </a:schemeClr>
                </a:solidFill>
                <a:effectLst/>
                <a:uLnTx/>
                <a:uFillTx/>
                <a:latin typeface="Alasassy Caps" pitchFamily="2" charset="0"/>
              </a:rPr>
              <a:t>building others up.</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000" b="1" i="0" u="none" strike="noStrike" kern="1200" cap="none" spc="0" normalizeH="0" baseline="0" noProof="0" dirty="0">
              <a:ln>
                <a:noFill/>
              </a:ln>
              <a:solidFill>
                <a:schemeClr val="bg1"/>
              </a:solidFill>
              <a:effectLst/>
              <a:uLnTx/>
              <a:uFillTx/>
              <a:latin typeface="Alasassy Caps" pitchFamily="2"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rgbClr val="FFC000"/>
                </a:solidFill>
                <a:effectLst/>
                <a:uLnTx/>
                <a:uFillTx/>
                <a:latin typeface="Alasassy Caps" pitchFamily="2" charset="0"/>
              </a:rPr>
              <a:t>Encouragement</a:t>
            </a:r>
            <a:r>
              <a:rPr kumimoji="0" lang="en-US" sz="3000" b="1" i="0" u="none" strike="noStrike" kern="1200" cap="none" spc="0" normalizeH="0" baseline="0" noProof="0" dirty="0">
                <a:ln>
                  <a:noFill/>
                </a:ln>
                <a:solidFill>
                  <a:schemeClr val="bg1"/>
                </a:solidFill>
                <a:effectLst/>
                <a:uLnTx/>
                <a:uFillTx/>
                <a:latin typeface="Alasassy Caps" pitchFamily="2" charset="0"/>
              </a:rPr>
              <a:t> is not gaslighting a person but </a:t>
            </a:r>
            <a:r>
              <a:rPr kumimoji="0" lang="en-US" sz="3000" b="1" i="0" u="none" strike="noStrike" kern="1200" cap="none" spc="0" normalizeH="0" baseline="0" noProof="0" dirty="0">
                <a:ln>
                  <a:noFill/>
                </a:ln>
                <a:solidFill>
                  <a:srgbClr val="FFC000"/>
                </a:solidFill>
                <a:effectLst/>
                <a:uLnTx/>
                <a:uFillTx/>
                <a:latin typeface="Alasassy Caps" pitchFamily="2" charset="0"/>
              </a:rPr>
              <a:t>emphasizing </a:t>
            </a:r>
            <a:r>
              <a:rPr kumimoji="0" lang="en-US" sz="3000" b="1" i="0" u="none" strike="noStrike" kern="1200" cap="none" spc="0" normalizeH="0" baseline="0" noProof="0" dirty="0">
                <a:ln>
                  <a:noFill/>
                </a:ln>
                <a:solidFill>
                  <a:schemeClr val="bg1"/>
                </a:solidFill>
                <a:effectLst/>
                <a:uLnTx/>
                <a:uFillTx/>
                <a:latin typeface="Alasassy Caps" pitchFamily="2" charset="0"/>
              </a:rPr>
              <a:t>God's grace. It is not about commending nice people to make them feel good but about commending the work of the gospel in others to the glory of God.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000" b="1" i="0" u="none" strike="noStrike" kern="1200" cap="none" spc="0" normalizeH="0" baseline="0" noProof="0" dirty="0">
              <a:ln>
                <a:noFill/>
              </a:ln>
              <a:solidFill>
                <a:schemeClr val="bg1"/>
              </a:solidFill>
              <a:effectLst/>
              <a:uLnTx/>
              <a:uFillTx/>
              <a:latin typeface="Alasassy Caps" pitchFamily="2"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schemeClr val="bg1"/>
                </a:solidFill>
                <a:effectLst/>
                <a:uLnTx/>
                <a:uFillTx/>
                <a:latin typeface="Alasassy Caps" pitchFamily="2" charset="0"/>
              </a:rPr>
              <a:t>Building up others means to </a:t>
            </a:r>
            <a:r>
              <a:rPr kumimoji="0" lang="en-US" sz="3000" b="1" i="0" u="none" strike="noStrike" kern="1200" cap="none" spc="0" normalizeH="0" baseline="0" noProof="0" dirty="0">
                <a:ln>
                  <a:noFill/>
                </a:ln>
                <a:solidFill>
                  <a:srgbClr val="FFC000"/>
                </a:solidFill>
                <a:effectLst/>
                <a:uLnTx/>
                <a:uFillTx/>
                <a:latin typeface="Alasassy Caps" pitchFamily="2" charset="0"/>
              </a:rPr>
              <a:t>edify</a:t>
            </a:r>
            <a:r>
              <a:rPr kumimoji="0" lang="en-US" sz="3000" b="1" i="0" u="none" strike="noStrike" kern="1200" cap="none" spc="0" normalizeH="0" baseline="0" noProof="0" dirty="0">
                <a:ln>
                  <a:noFill/>
                </a:ln>
                <a:solidFill>
                  <a:schemeClr val="bg1"/>
                </a:solidFill>
                <a:effectLst/>
                <a:uLnTx/>
                <a:uFillTx/>
                <a:latin typeface="Alasassy Caps" pitchFamily="2" charset="0"/>
              </a:rPr>
              <a:t>, </a:t>
            </a:r>
            <a:r>
              <a:rPr kumimoji="0" lang="en-US" sz="3000" b="1" i="0" u="none" strike="noStrike" kern="1200" cap="none" spc="0" normalizeH="0" baseline="0" noProof="0" dirty="0">
                <a:ln>
                  <a:noFill/>
                </a:ln>
                <a:solidFill>
                  <a:srgbClr val="FFC000"/>
                </a:solidFill>
                <a:effectLst/>
                <a:uLnTx/>
                <a:uFillTx/>
                <a:latin typeface="Alasassy Caps" pitchFamily="2" charset="0"/>
              </a:rPr>
              <a:t>encourage</a:t>
            </a:r>
            <a:r>
              <a:rPr kumimoji="0" lang="en-US" sz="3000" b="1" i="0" u="none" strike="noStrike" kern="1200" cap="none" spc="0" normalizeH="0" baseline="0" noProof="0" dirty="0">
                <a:ln>
                  <a:noFill/>
                </a:ln>
                <a:solidFill>
                  <a:schemeClr val="bg1"/>
                </a:solidFill>
                <a:effectLst/>
                <a:uLnTx/>
                <a:uFillTx/>
                <a:latin typeface="Alasassy Caps" pitchFamily="2" charset="0"/>
              </a:rPr>
              <a:t>, and </a:t>
            </a:r>
            <a:r>
              <a:rPr kumimoji="0" lang="en-US" sz="3000" b="1" i="0" u="none" strike="noStrike" kern="1200" cap="none" spc="0" normalizeH="0" baseline="0" noProof="0" dirty="0">
                <a:ln>
                  <a:noFill/>
                </a:ln>
                <a:solidFill>
                  <a:srgbClr val="FFC000"/>
                </a:solidFill>
                <a:effectLst/>
                <a:uLnTx/>
                <a:uFillTx/>
                <a:latin typeface="Alasassy Caps" pitchFamily="2" charset="0"/>
              </a:rPr>
              <a:t>uplift</a:t>
            </a:r>
            <a:r>
              <a:rPr kumimoji="0" lang="en-US" sz="3000" b="1" i="0" u="none" strike="noStrike" kern="1200" cap="none" spc="0" normalizeH="0" baseline="0" noProof="0" dirty="0">
                <a:ln>
                  <a:noFill/>
                </a:ln>
                <a:solidFill>
                  <a:schemeClr val="bg1"/>
                </a:solidFill>
                <a:effectLst/>
                <a:uLnTx/>
                <a:uFillTx/>
                <a:latin typeface="Alasassy Caps" pitchFamily="2" charset="0"/>
              </a:rPr>
              <a:t> them so they will be strengthened inwardly to persevere despite difficulty. Encouragement seeks to infuse difficulty with meaning.</a:t>
            </a:r>
          </a:p>
        </p:txBody>
      </p:sp>
      <p:sp>
        <p:nvSpPr>
          <p:cNvPr id="6" name="Rectangle 5">
            <a:extLst>
              <a:ext uri="{FF2B5EF4-FFF2-40B4-BE49-F238E27FC236}">
                <a16:creationId xmlns:a16="http://schemas.microsoft.com/office/drawing/2014/main" id="{C6074485-F405-D2FD-B156-75729D0766D7}"/>
              </a:ext>
            </a:extLst>
          </p:cNvPr>
          <p:cNvSpPr/>
          <p:nvPr/>
        </p:nvSpPr>
        <p:spPr>
          <a:xfrm>
            <a:off x="67541" y="83127"/>
            <a:ext cx="12037867" cy="6686550"/>
          </a:xfrm>
          <a:prstGeom prst="rect">
            <a:avLst/>
          </a:prstGeom>
          <a:noFill/>
          <a:ln>
            <a:solidFill>
              <a:srgbClr val="F5AC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057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AE5D3-A961-EA32-CE8A-22E96D2390E0}"/>
            </a:ext>
          </a:extLst>
        </p:cNvPr>
        <p:cNvGrpSpPr/>
        <p:nvPr/>
      </p:nvGrpSpPr>
      <p:grpSpPr>
        <a:xfrm>
          <a:off x="0" y="0"/>
          <a:ext cx="0" cy="0"/>
          <a:chOff x="0" y="0"/>
          <a:chExt cx="0" cy="0"/>
        </a:xfrm>
      </p:grpSpPr>
      <p:pic>
        <p:nvPicPr>
          <p:cNvPr id="3" name="Picture 2" descr="A book with text on it&#10;&#10;Description automatically generated">
            <a:extLst>
              <a:ext uri="{FF2B5EF4-FFF2-40B4-BE49-F238E27FC236}">
                <a16:creationId xmlns:a16="http://schemas.microsoft.com/office/drawing/2014/main" id="{92AA38EC-539B-4133-D7D6-85237CC55A0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433A587-BFAA-7CB0-4579-49CA352E7EA7}"/>
              </a:ext>
            </a:extLst>
          </p:cNvPr>
          <p:cNvSpPr/>
          <p:nvPr/>
        </p:nvSpPr>
        <p:spPr>
          <a:xfrm>
            <a:off x="800101" y="1828801"/>
            <a:ext cx="10354540" cy="2509404"/>
          </a:xfrm>
          <a:custGeom>
            <a:avLst/>
            <a:gdLst>
              <a:gd name="connsiteX0" fmla="*/ 0 w 10354540"/>
              <a:gd name="connsiteY0" fmla="*/ 0 h 2509404"/>
              <a:gd name="connsiteX1" fmla="*/ 368161 w 10354540"/>
              <a:gd name="connsiteY1" fmla="*/ 0 h 2509404"/>
              <a:gd name="connsiteX2" fmla="*/ 839868 w 10354540"/>
              <a:gd name="connsiteY2" fmla="*/ 0 h 2509404"/>
              <a:gd name="connsiteX3" fmla="*/ 1518666 w 10354540"/>
              <a:gd name="connsiteY3" fmla="*/ 0 h 2509404"/>
              <a:gd name="connsiteX4" fmla="*/ 1990373 w 10354540"/>
              <a:gd name="connsiteY4" fmla="*/ 0 h 2509404"/>
              <a:gd name="connsiteX5" fmla="*/ 2462080 w 10354540"/>
              <a:gd name="connsiteY5" fmla="*/ 0 h 2509404"/>
              <a:gd name="connsiteX6" fmla="*/ 2830241 w 10354540"/>
              <a:gd name="connsiteY6" fmla="*/ 0 h 2509404"/>
              <a:gd name="connsiteX7" fmla="*/ 3509039 w 10354540"/>
              <a:gd name="connsiteY7" fmla="*/ 0 h 2509404"/>
              <a:gd name="connsiteX8" fmla="*/ 4291382 w 10354540"/>
              <a:gd name="connsiteY8" fmla="*/ 0 h 2509404"/>
              <a:gd name="connsiteX9" fmla="*/ 4763088 w 10354540"/>
              <a:gd name="connsiteY9" fmla="*/ 0 h 2509404"/>
              <a:gd name="connsiteX10" fmla="*/ 5234795 w 10354540"/>
              <a:gd name="connsiteY10" fmla="*/ 0 h 2509404"/>
              <a:gd name="connsiteX11" fmla="*/ 5499411 w 10354540"/>
              <a:gd name="connsiteY11" fmla="*/ 0 h 2509404"/>
              <a:gd name="connsiteX12" fmla="*/ 6281754 w 10354540"/>
              <a:gd name="connsiteY12" fmla="*/ 0 h 2509404"/>
              <a:gd name="connsiteX13" fmla="*/ 7064097 w 10354540"/>
              <a:gd name="connsiteY13" fmla="*/ 0 h 2509404"/>
              <a:gd name="connsiteX14" fmla="*/ 7742895 w 10354540"/>
              <a:gd name="connsiteY14" fmla="*/ 0 h 2509404"/>
              <a:gd name="connsiteX15" fmla="*/ 8421693 w 10354540"/>
              <a:gd name="connsiteY15" fmla="*/ 0 h 2509404"/>
              <a:gd name="connsiteX16" fmla="*/ 8686309 w 10354540"/>
              <a:gd name="connsiteY16" fmla="*/ 0 h 2509404"/>
              <a:gd name="connsiteX17" fmla="*/ 9158015 w 10354540"/>
              <a:gd name="connsiteY17" fmla="*/ 0 h 2509404"/>
              <a:gd name="connsiteX18" fmla="*/ 9526177 w 10354540"/>
              <a:gd name="connsiteY18" fmla="*/ 0 h 2509404"/>
              <a:gd name="connsiteX19" fmla="*/ 10354540 w 10354540"/>
              <a:gd name="connsiteY19" fmla="*/ 0 h 2509404"/>
              <a:gd name="connsiteX20" fmla="*/ 10354540 w 10354540"/>
              <a:gd name="connsiteY20" fmla="*/ 526975 h 2509404"/>
              <a:gd name="connsiteX21" fmla="*/ 10354540 w 10354540"/>
              <a:gd name="connsiteY21" fmla="*/ 1079044 h 2509404"/>
              <a:gd name="connsiteX22" fmla="*/ 10354540 w 10354540"/>
              <a:gd name="connsiteY22" fmla="*/ 1555830 h 2509404"/>
              <a:gd name="connsiteX23" fmla="*/ 10354540 w 10354540"/>
              <a:gd name="connsiteY23" fmla="*/ 2509404 h 2509404"/>
              <a:gd name="connsiteX24" fmla="*/ 9779288 w 10354540"/>
              <a:gd name="connsiteY24" fmla="*/ 2509404 h 2509404"/>
              <a:gd name="connsiteX25" fmla="*/ 9411126 w 10354540"/>
              <a:gd name="connsiteY25" fmla="*/ 2509404 h 2509404"/>
              <a:gd name="connsiteX26" fmla="*/ 9042965 w 10354540"/>
              <a:gd name="connsiteY26" fmla="*/ 2509404 h 2509404"/>
              <a:gd name="connsiteX27" fmla="*/ 8364167 w 10354540"/>
              <a:gd name="connsiteY27" fmla="*/ 2509404 h 2509404"/>
              <a:gd name="connsiteX28" fmla="*/ 7996006 w 10354540"/>
              <a:gd name="connsiteY28" fmla="*/ 2509404 h 2509404"/>
              <a:gd name="connsiteX29" fmla="*/ 7213663 w 10354540"/>
              <a:gd name="connsiteY29" fmla="*/ 2509404 h 2509404"/>
              <a:gd name="connsiteX30" fmla="*/ 6845501 w 10354540"/>
              <a:gd name="connsiteY30" fmla="*/ 2509404 h 2509404"/>
              <a:gd name="connsiteX31" fmla="*/ 6373795 w 10354540"/>
              <a:gd name="connsiteY31" fmla="*/ 2509404 h 2509404"/>
              <a:gd name="connsiteX32" fmla="*/ 5591452 w 10354540"/>
              <a:gd name="connsiteY32" fmla="*/ 2509404 h 2509404"/>
              <a:gd name="connsiteX33" fmla="*/ 5016199 w 10354540"/>
              <a:gd name="connsiteY33" fmla="*/ 2509404 h 2509404"/>
              <a:gd name="connsiteX34" fmla="*/ 4440947 w 10354540"/>
              <a:gd name="connsiteY34" fmla="*/ 2509404 h 2509404"/>
              <a:gd name="connsiteX35" fmla="*/ 3865695 w 10354540"/>
              <a:gd name="connsiteY35" fmla="*/ 2509404 h 2509404"/>
              <a:gd name="connsiteX36" fmla="*/ 3186897 w 10354540"/>
              <a:gd name="connsiteY36" fmla="*/ 2509404 h 2509404"/>
              <a:gd name="connsiteX37" fmla="*/ 2404554 w 10354540"/>
              <a:gd name="connsiteY37" fmla="*/ 2509404 h 2509404"/>
              <a:gd name="connsiteX38" fmla="*/ 1622211 w 10354540"/>
              <a:gd name="connsiteY38" fmla="*/ 2509404 h 2509404"/>
              <a:gd name="connsiteX39" fmla="*/ 839868 w 10354540"/>
              <a:gd name="connsiteY39" fmla="*/ 2509404 h 2509404"/>
              <a:gd name="connsiteX40" fmla="*/ 575252 w 10354540"/>
              <a:gd name="connsiteY40" fmla="*/ 2509404 h 2509404"/>
              <a:gd name="connsiteX41" fmla="*/ 0 w 10354540"/>
              <a:gd name="connsiteY41" fmla="*/ 2509404 h 2509404"/>
              <a:gd name="connsiteX42" fmla="*/ 0 w 10354540"/>
              <a:gd name="connsiteY42" fmla="*/ 1957335 h 2509404"/>
              <a:gd name="connsiteX43" fmla="*/ 0 w 10354540"/>
              <a:gd name="connsiteY43" fmla="*/ 1405266 h 2509404"/>
              <a:gd name="connsiteX44" fmla="*/ 0 w 10354540"/>
              <a:gd name="connsiteY44" fmla="*/ 928479 h 2509404"/>
              <a:gd name="connsiteX45" fmla="*/ 0 w 10354540"/>
              <a:gd name="connsiteY45" fmla="*/ 451693 h 2509404"/>
              <a:gd name="connsiteX46" fmla="*/ 0 w 10354540"/>
              <a:gd name="connsiteY46" fmla="*/ 0 h 2509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354540" h="2509404" extrusionOk="0">
                <a:moveTo>
                  <a:pt x="0" y="0"/>
                </a:moveTo>
                <a:cubicBezTo>
                  <a:pt x="135511" y="-7228"/>
                  <a:pt x="272674" y="12203"/>
                  <a:pt x="368161" y="0"/>
                </a:cubicBezTo>
                <a:cubicBezTo>
                  <a:pt x="463648" y="-12203"/>
                  <a:pt x="668122" y="40497"/>
                  <a:pt x="839868" y="0"/>
                </a:cubicBezTo>
                <a:cubicBezTo>
                  <a:pt x="1011614" y="-40497"/>
                  <a:pt x="1364131" y="76612"/>
                  <a:pt x="1518666" y="0"/>
                </a:cubicBezTo>
                <a:cubicBezTo>
                  <a:pt x="1673201" y="-76612"/>
                  <a:pt x="1799042" y="17762"/>
                  <a:pt x="1990373" y="0"/>
                </a:cubicBezTo>
                <a:cubicBezTo>
                  <a:pt x="2181704" y="-17762"/>
                  <a:pt x="2233828" y="6266"/>
                  <a:pt x="2462080" y="0"/>
                </a:cubicBezTo>
                <a:cubicBezTo>
                  <a:pt x="2690332" y="-6266"/>
                  <a:pt x="2749130" y="8553"/>
                  <a:pt x="2830241" y="0"/>
                </a:cubicBezTo>
                <a:cubicBezTo>
                  <a:pt x="2911352" y="-8553"/>
                  <a:pt x="3366291" y="12158"/>
                  <a:pt x="3509039" y="0"/>
                </a:cubicBezTo>
                <a:cubicBezTo>
                  <a:pt x="3651787" y="-12158"/>
                  <a:pt x="3907032" y="77016"/>
                  <a:pt x="4291382" y="0"/>
                </a:cubicBezTo>
                <a:cubicBezTo>
                  <a:pt x="4675732" y="-77016"/>
                  <a:pt x="4627489" y="39948"/>
                  <a:pt x="4763088" y="0"/>
                </a:cubicBezTo>
                <a:cubicBezTo>
                  <a:pt x="4898687" y="-39948"/>
                  <a:pt x="5034594" y="31266"/>
                  <a:pt x="5234795" y="0"/>
                </a:cubicBezTo>
                <a:cubicBezTo>
                  <a:pt x="5434996" y="-31266"/>
                  <a:pt x="5443150" y="17983"/>
                  <a:pt x="5499411" y="0"/>
                </a:cubicBezTo>
                <a:cubicBezTo>
                  <a:pt x="5555672" y="-17983"/>
                  <a:pt x="6056519" y="1039"/>
                  <a:pt x="6281754" y="0"/>
                </a:cubicBezTo>
                <a:cubicBezTo>
                  <a:pt x="6506989" y="-1039"/>
                  <a:pt x="6778553" y="4911"/>
                  <a:pt x="7064097" y="0"/>
                </a:cubicBezTo>
                <a:cubicBezTo>
                  <a:pt x="7349641" y="-4911"/>
                  <a:pt x="7491275" y="41644"/>
                  <a:pt x="7742895" y="0"/>
                </a:cubicBezTo>
                <a:cubicBezTo>
                  <a:pt x="7994515" y="-41644"/>
                  <a:pt x="8280788" y="65516"/>
                  <a:pt x="8421693" y="0"/>
                </a:cubicBezTo>
                <a:cubicBezTo>
                  <a:pt x="8562598" y="-65516"/>
                  <a:pt x="8568809" y="22745"/>
                  <a:pt x="8686309" y="0"/>
                </a:cubicBezTo>
                <a:cubicBezTo>
                  <a:pt x="8803809" y="-22745"/>
                  <a:pt x="9048200" y="18605"/>
                  <a:pt x="9158015" y="0"/>
                </a:cubicBezTo>
                <a:cubicBezTo>
                  <a:pt x="9267830" y="-18605"/>
                  <a:pt x="9349642" y="14365"/>
                  <a:pt x="9526177" y="0"/>
                </a:cubicBezTo>
                <a:cubicBezTo>
                  <a:pt x="9702712" y="-14365"/>
                  <a:pt x="10129826" y="60757"/>
                  <a:pt x="10354540" y="0"/>
                </a:cubicBezTo>
                <a:cubicBezTo>
                  <a:pt x="10365180" y="149588"/>
                  <a:pt x="10304313" y="409779"/>
                  <a:pt x="10354540" y="526975"/>
                </a:cubicBezTo>
                <a:cubicBezTo>
                  <a:pt x="10404767" y="644171"/>
                  <a:pt x="10295242" y="858345"/>
                  <a:pt x="10354540" y="1079044"/>
                </a:cubicBezTo>
                <a:cubicBezTo>
                  <a:pt x="10413838" y="1299743"/>
                  <a:pt x="10331467" y="1348359"/>
                  <a:pt x="10354540" y="1555830"/>
                </a:cubicBezTo>
                <a:cubicBezTo>
                  <a:pt x="10377613" y="1763301"/>
                  <a:pt x="10283749" y="2046645"/>
                  <a:pt x="10354540" y="2509404"/>
                </a:cubicBezTo>
                <a:cubicBezTo>
                  <a:pt x="10191657" y="2568382"/>
                  <a:pt x="9994794" y="2472756"/>
                  <a:pt x="9779288" y="2509404"/>
                </a:cubicBezTo>
                <a:cubicBezTo>
                  <a:pt x="9563782" y="2546052"/>
                  <a:pt x="9532785" y="2501668"/>
                  <a:pt x="9411126" y="2509404"/>
                </a:cubicBezTo>
                <a:cubicBezTo>
                  <a:pt x="9289467" y="2517140"/>
                  <a:pt x="9126286" y="2481470"/>
                  <a:pt x="9042965" y="2509404"/>
                </a:cubicBezTo>
                <a:cubicBezTo>
                  <a:pt x="8959644" y="2537338"/>
                  <a:pt x="8563804" y="2492854"/>
                  <a:pt x="8364167" y="2509404"/>
                </a:cubicBezTo>
                <a:cubicBezTo>
                  <a:pt x="8164530" y="2525954"/>
                  <a:pt x="8169965" y="2493858"/>
                  <a:pt x="7996006" y="2509404"/>
                </a:cubicBezTo>
                <a:cubicBezTo>
                  <a:pt x="7822047" y="2524950"/>
                  <a:pt x="7518380" y="2445948"/>
                  <a:pt x="7213663" y="2509404"/>
                </a:cubicBezTo>
                <a:cubicBezTo>
                  <a:pt x="6908946" y="2572860"/>
                  <a:pt x="6996123" y="2465523"/>
                  <a:pt x="6845501" y="2509404"/>
                </a:cubicBezTo>
                <a:cubicBezTo>
                  <a:pt x="6694879" y="2553285"/>
                  <a:pt x="6495437" y="2483829"/>
                  <a:pt x="6373795" y="2509404"/>
                </a:cubicBezTo>
                <a:cubicBezTo>
                  <a:pt x="6252153" y="2534979"/>
                  <a:pt x="5761257" y="2494076"/>
                  <a:pt x="5591452" y="2509404"/>
                </a:cubicBezTo>
                <a:cubicBezTo>
                  <a:pt x="5421647" y="2524732"/>
                  <a:pt x="5222266" y="2489108"/>
                  <a:pt x="5016199" y="2509404"/>
                </a:cubicBezTo>
                <a:cubicBezTo>
                  <a:pt x="4810132" y="2529700"/>
                  <a:pt x="4621213" y="2493823"/>
                  <a:pt x="4440947" y="2509404"/>
                </a:cubicBezTo>
                <a:cubicBezTo>
                  <a:pt x="4260681" y="2524985"/>
                  <a:pt x="4095743" y="2456947"/>
                  <a:pt x="3865695" y="2509404"/>
                </a:cubicBezTo>
                <a:cubicBezTo>
                  <a:pt x="3635647" y="2561861"/>
                  <a:pt x="3436536" y="2477249"/>
                  <a:pt x="3186897" y="2509404"/>
                </a:cubicBezTo>
                <a:cubicBezTo>
                  <a:pt x="2937258" y="2541559"/>
                  <a:pt x="2685710" y="2473886"/>
                  <a:pt x="2404554" y="2509404"/>
                </a:cubicBezTo>
                <a:cubicBezTo>
                  <a:pt x="2123398" y="2544922"/>
                  <a:pt x="1934859" y="2507267"/>
                  <a:pt x="1622211" y="2509404"/>
                </a:cubicBezTo>
                <a:cubicBezTo>
                  <a:pt x="1309563" y="2511541"/>
                  <a:pt x="1099804" y="2462712"/>
                  <a:pt x="839868" y="2509404"/>
                </a:cubicBezTo>
                <a:cubicBezTo>
                  <a:pt x="579932" y="2556096"/>
                  <a:pt x="654644" y="2504644"/>
                  <a:pt x="575252" y="2509404"/>
                </a:cubicBezTo>
                <a:cubicBezTo>
                  <a:pt x="495860" y="2514164"/>
                  <a:pt x="247530" y="2464176"/>
                  <a:pt x="0" y="2509404"/>
                </a:cubicBezTo>
                <a:cubicBezTo>
                  <a:pt x="-56814" y="2358876"/>
                  <a:pt x="19874" y="2231519"/>
                  <a:pt x="0" y="1957335"/>
                </a:cubicBezTo>
                <a:cubicBezTo>
                  <a:pt x="-19874" y="1683151"/>
                  <a:pt x="27465" y="1636277"/>
                  <a:pt x="0" y="1405266"/>
                </a:cubicBezTo>
                <a:cubicBezTo>
                  <a:pt x="-27465" y="1174255"/>
                  <a:pt x="13722" y="1048759"/>
                  <a:pt x="0" y="928479"/>
                </a:cubicBezTo>
                <a:cubicBezTo>
                  <a:pt x="-13722" y="808199"/>
                  <a:pt x="27973" y="620614"/>
                  <a:pt x="0" y="451693"/>
                </a:cubicBezTo>
                <a:cubicBezTo>
                  <a:pt x="-27973" y="282772"/>
                  <a:pt x="39885" y="119819"/>
                  <a:pt x="0" y="0"/>
                </a:cubicBezTo>
                <a:close/>
              </a:path>
            </a:pathLst>
          </a:custGeom>
          <a:noFill/>
          <a:ln w="57150">
            <a:solidFill>
              <a:schemeClr val="accent1">
                <a:lumMod val="60000"/>
                <a:lumOff val="40000"/>
              </a:schemeClr>
            </a:solidFill>
            <a:extLst>
              <a:ext uri="{C807C97D-BFC1-408E-A445-0C87EB9F89A2}">
                <ask:lineSketchStyleProps xmlns:ask="http://schemas.microsoft.com/office/drawing/2018/sketchyshapes" sd="4130520400">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latin typeface="Bernard MT Condensed" panose="02050806060905020404" pitchFamily="18" charset="0"/>
                <a:ea typeface="ADLaM Display" panose="02010000000000000000" pitchFamily="2" charset="0"/>
                <a:cs typeface="ADLaM Display" panose="02010000000000000000" pitchFamily="2" charset="0"/>
              </a:rPr>
              <a:t>Build Up Through Biblical</a:t>
            </a:r>
          </a:p>
          <a:p>
            <a:pPr algn="ctr"/>
            <a:r>
              <a:rPr lang="en-US" sz="6000" dirty="0">
                <a:latin typeface="Bernard MT Condensed" panose="02050806060905020404" pitchFamily="18" charset="0"/>
                <a:ea typeface="ADLaM Display" panose="02010000000000000000" pitchFamily="2" charset="0"/>
                <a:cs typeface="ADLaM Display" panose="02010000000000000000" pitchFamily="2" charset="0"/>
              </a:rPr>
              <a:t> Principals!</a:t>
            </a:r>
          </a:p>
        </p:txBody>
      </p:sp>
    </p:spTree>
    <p:extLst>
      <p:ext uri="{BB962C8B-B14F-4D97-AF65-F5344CB8AC3E}">
        <p14:creationId xmlns:p14="http://schemas.microsoft.com/office/powerpoint/2010/main" val="1481805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A7018-18C3-8C11-EA32-2F31D3FA7B1B}"/>
            </a:ext>
          </a:extLst>
        </p:cNvPr>
        <p:cNvGrpSpPr/>
        <p:nvPr/>
      </p:nvGrpSpPr>
      <p:grpSpPr>
        <a:xfrm>
          <a:off x="0" y="0"/>
          <a:ext cx="0" cy="0"/>
          <a:chOff x="0" y="0"/>
          <a:chExt cx="0" cy="0"/>
        </a:xfrm>
      </p:grpSpPr>
      <p:pic>
        <p:nvPicPr>
          <p:cNvPr id="3" name="Picture 2" descr="A close up of a rock&#10;&#10;Description automatically generated">
            <a:extLst>
              <a:ext uri="{FF2B5EF4-FFF2-40B4-BE49-F238E27FC236}">
                <a16:creationId xmlns:a16="http://schemas.microsoft.com/office/drawing/2014/main" id="{66F281AD-96A8-6BD2-A1EF-10899A99258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E422E31-B3C0-7DD7-4D21-806755B483EA}"/>
              </a:ext>
            </a:extLst>
          </p:cNvPr>
          <p:cNvSpPr txBox="1"/>
          <p:nvPr/>
        </p:nvSpPr>
        <p:spPr>
          <a:xfrm>
            <a:off x="157596" y="760489"/>
            <a:ext cx="12034404" cy="5016758"/>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1" u="none" strike="noStrike" kern="1200" cap="none" spc="0" normalizeH="0" baseline="0" noProof="0" dirty="0">
                <a:ln>
                  <a:noFill/>
                </a:ln>
                <a:solidFill>
                  <a:schemeClr val="bg1"/>
                </a:solidFill>
                <a:effectLst/>
                <a:uLnTx/>
                <a:uFillTx/>
                <a:latin typeface="Alasassy Caps" pitchFamily="2" charset="0"/>
              </a:rPr>
              <a:t> </a:t>
            </a:r>
            <a:r>
              <a:rPr kumimoji="0" lang="en-US" sz="3000" i="1" u="none" strike="noStrike" kern="1200" cap="none" spc="0" normalizeH="0" baseline="0" noProof="0" dirty="0">
                <a:ln>
                  <a:noFill/>
                </a:ln>
                <a:solidFill>
                  <a:schemeClr val="bg1"/>
                </a:solidFill>
                <a:effectLst/>
                <a:uLnTx/>
                <a:uFillTx/>
                <a:latin typeface="Alasassy Caps" pitchFamily="2" charset="0"/>
              </a:rPr>
              <a:t>“So do not fear, for I am with you; do not be dismayed, for I am your God. I will strengthen you and help you; I will uphold you with my righteous right hand.”</a:t>
            </a:r>
            <a:r>
              <a:rPr lang="en-US" sz="3000" i="1" dirty="0">
                <a:solidFill>
                  <a:schemeClr val="bg1"/>
                </a:solidFill>
                <a:latin typeface="Alasassy Caps" pitchFamily="2" charset="0"/>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000" b="1" i="1" dirty="0">
                <a:solidFill>
                  <a:schemeClr val="bg1"/>
                </a:solidFill>
                <a:latin typeface="Alasassy Caps" pitchFamily="2" charset="0"/>
              </a:rPr>
              <a:t> </a:t>
            </a:r>
            <a:r>
              <a:rPr lang="en-US" sz="3000" b="1" i="1" dirty="0">
                <a:solidFill>
                  <a:schemeClr val="accent1">
                    <a:lumMod val="60000"/>
                    <a:lumOff val="40000"/>
                  </a:schemeClr>
                </a:solidFill>
                <a:latin typeface="Alasassy Caps" pitchFamily="2" charset="0"/>
              </a:rPr>
              <a:t>–</a:t>
            </a:r>
            <a:r>
              <a:rPr lang="en-US" sz="3000" b="1" dirty="0">
                <a:solidFill>
                  <a:schemeClr val="accent1">
                    <a:lumMod val="60000"/>
                    <a:lumOff val="40000"/>
                  </a:schemeClr>
                </a:solidFill>
                <a:latin typeface="Alasassy Caps" pitchFamily="2" charset="0"/>
              </a:rPr>
              <a:t>Isaiah 41:10</a:t>
            </a:r>
            <a:endParaRPr kumimoji="0" lang="en-US" sz="3000" b="1" u="none" strike="noStrike" kern="1200" cap="none" spc="0" normalizeH="0" baseline="0" noProof="0" dirty="0">
              <a:ln>
                <a:noFill/>
              </a:ln>
              <a:solidFill>
                <a:schemeClr val="accent1">
                  <a:lumMod val="60000"/>
                  <a:lumOff val="40000"/>
                </a:schemeClr>
              </a:solidFill>
              <a:effectLst/>
              <a:uLnTx/>
              <a:uFillTx/>
              <a:latin typeface="Alasassy Caps" pitchFamily="2" charset="0"/>
            </a:endParaRP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000" b="1" i="1" u="none" strike="noStrike" kern="1200" cap="none" spc="0" normalizeH="0" baseline="0" noProof="0" dirty="0">
              <a:ln>
                <a:noFill/>
              </a:ln>
              <a:solidFill>
                <a:schemeClr val="bg1"/>
              </a:solidFill>
              <a:effectLst/>
              <a:uLnTx/>
              <a:uFillTx/>
              <a:latin typeface="Alasassy Caps" pitchFamily="2"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strike="noStrike" kern="1200" cap="none" spc="0" normalizeH="0" baseline="0" noProof="0" dirty="0">
                <a:ln>
                  <a:noFill/>
                </a:ln>
                <a:solidFill>
                  <a:schemeClr val="accent1">
                    <a:lumMod val="60000"/>
                    <a:lumOff val="40000"/>
                  </a:schemeClr>
                </a:solidFill>
                <a:effectLst/>
                <a:uLnTx/>
                <a:uFillTx/>
                <a:latin typeface="Alasassy Caps" pitchFamily="2" charset="0"/>
              </a:rPr>
              <a:t>         Fear can fracture relationships, but God can strengthen relationships</a:t>
            </a:r>
            <a:r>
              <a:rPr kumimoji="0" lang="en-US" sz="3000" b="1" i="0" u="sng" strike="noStrike" kern="1200" cap="none" spc="0" normalizeH="0" baseline="0" noProof="0" dirty="0">
                <a:ln>
                  <a:noFill/>
                </a:ln>
                <a:solidFill>
                  <a:schemeClr val="accent1">
                    <a:lumMod val="60000"/>
                    <a:lumOff val="40000"/>
                  </a:schemeClr>
                </a:solidFill>
                <a:effectLst/>
                <a:uLnTx/>
                <a:uFillTx/>
                <a:latin typeface="Alasassy Caps" pitchFamily="2"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000" b="1" i="0" u="sng" strike="noStrike" kern="1200" cap="none" spc="0" normalizeH="0" baseline="0" noProof="0" dirty="0">
              <a:ln>
                <a:noFill/>
              </a:ln>
              <a:solidFill>
                <a:schemeClr val="accent1">
                  <a:lumMod val="60000"/>
                  <a:lumOff val="40000"/>
                </a:schemeClr>
              </a:solidFill>
              <a:effectLst/>
              <a:uLnTx/>
              <a:uFillTx/>
              <a:latin typeface="Alasassy Caps" pitchFamily="2"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1" u="none" strike="noStrike" kern="1200" cap="none" spc="0" normalizeH="0" baseline="0" noProof="0" dirty="0">
                <a:ln>
                  <a:noFill/>
                </a:ln>
                <a:solidFill>
                  <a:schemeClr val="bg1"/>
                </a:solidFill>
                <a:effectLst/>
                <a:uLnTx/>
                <a:uFillTx/>
                <a:latin typeface="Alasassy Caps" pitchFamily="2" charset="0"/>
              </a:rPr>
              <a:t>“</a:t>
            </a:r>
            <a:r>
              <a:rPr kumimoji="0" lang="en-US" sz="3000" i="1" u="none" strike="noStrike" kern="1200" cap="none" spc="0" normalizeH="0" baseline="0" noProof="0" dirty="0">
                <a:ln>
                  <a:noFill/>
                </a:ln>
                <a:solidFill>
                  <a:schemeClr val="bg1"/>
                </a:solidFill>
                <a:effectLst/>
                <a:uLnTx/>
                <a:uFillTx/>
                <a:latin typeface="Alasassy Caps" pitchFamily="2" charset="0"/>
              </a:rPr>
              <a:t>I know what it is to be in need, and I know what it is to have plenty. I have learned the secret of being content in any and every situation, whether well fed or hungry, whether living in plenty or in want. I can do all this through him who</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i="1" u="none" strike="noStrike" kern="1200" cap="none" spc="0" normalizeH="0" baseline="0" noProof="0" dirty="0">
                <a:ln>
                  <a:noFill/>
                </a:ln>
                <a:solidFill>
                  <a:schemeClr val="bg1"/>
                </a:solidFill>
                <a:effectLst/>
                <a:uLnTx/>
                <a:uFillTx/>
                <a:latin typeface="Alasassy Caps" pitchFamily="2" charset="0"/>
              </a:rPr>
              <a:t>gives me strength.”    </a:t>
            </a:r>
            <a:r>
              <a:rPr kumimoji="0" lang="en-US" sz="3000" b="1" i="1" u="none" strike="noStrike" kern="1200" cap="none" spc="0" normalizeH="0" baseline="0" noProof="0" dirty="0">
                <a:ln>
                  <a:noFill/>
                </a:ln>
                <a:solidFill>
                  <a:schemeClr val="accent1">
                    <a:lumMod val="60000"/>
                    <a:lumOff val="40000"/>
                  </a:schemeClr>
                </a:solidFill>
                <a:effectLst/>
                <a:uLnTx/>
                <a:uFillTx/>
                <a:latin typeface="Alasassy Caps" pitchFamily="2" charset="0"/>
              </a:rPr>
              <a:t>-</a:t>
            </a:r>
            <a:r>
              <a:rPr kumimoji="0" lang="en-US" sz="3000" b="1" u="none" strike="noStrike" kern="1200" cap="none" spc="0" normalizeH="0" baseline="0" noProof="0" dirty="0">
                <a:ln>
                  <a:noFill/>
                </a:ln>
                <a:solidFill>
                  <a:schemeClr val="accent1">
                    <a:lumMod val="60000"/>
                    <a:lumOff val="40000"/>
                  </a:schemeClr>
                </a:solidFill>
                <a:effectLst/>
                <a:uLnTx/>
                <a:uFillTx/>
                <a:latin typeface="Alasassy Caps" pitchFamily="2" charset="0"/>
              </a:rPr>
              <a:t>Philippians 4:12-13</a:t>
            </a:r>
          </a:p>
        </p:txBody>
      </p:sp>
      <p:sp>
        <p:nvSpPr>
          <p:cNvPr id="6" name="Rectangle 5">
            <a:extLst>
              <a:ext uri="{FF2B5EF4-FFF2-40B4-BE49-F238E27FC236}">
                <a16:creationId xmlns:a16="http://schemas.microsoft.com/office/drawing/2014/main" id="{C0A7AA89-9313-FD6F-A891-8B6978910788}"/>
              </a:ext>
            </a:extLst>
          </p:cNvPr>
          <p:cNvSpPr/>
          <p:nvPr/>
        </p:nvSpPr>
        <p:spPr>
          <a:xfrm>
            <a:off x="109105" y="51955"/>
            <a:ext cx="11991109" cy="6702136"/>
          </a:xfrm>
          <a:prstGeom prst="rect">
            <a:avLst/>
          </a:prstGeom>
          <a:no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95014E0-D422-5825-A57E-2637235030E2}"/>
              </a:ext>
            </a:extLst>
          </p:cNvPr>
          <p:cNvSpPr/>
          <p:nvPr/>
        </p:nvSpPr>
        <p:spPr>
          <a:xfrm>
            <a:off x="869373" y="656580"/>
            <a:ext cx="10643754" cy="1615786"/>
          </a:xfrm>
          <a:prstGeom prst="round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78359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C8F9F-8D72-AAB3-3823-C918480A8FFD}"/>
            </a:ext>
          </a:extLst>
        </p:cNvPr>
        <p:cNvGrpSpPr/>
        <p:nvPr/>
      </p:nvGrpSpPr>
      <p:grpSpPr>
        <a:xfrm>
          <a:off x="0" y="0"/>
          <a:ext cx="0" cy="0"/>
          <a:chOff x="0" y="0"/>
          <a:chExt cx="0" cy="0"/>
        </a:xfrm>
      </p:grpSpPr>
      <p:pic>
        <p:nvPicPr>
          <p:cNvPr id="3" name="Picture 2" descr="A close-up of a mountain&#10;&#10;Description automatically generated">
            <a:extLst>
              <a:ext uri="{FF2B5EF4-FFF2-40B4-BE49-F238E27FC236}">
                <a16:creationId xmlns:a16="http://schemas.microsoft.com/office/drawing/2014/main" id="{3DE37D6E-FD77-0E79-9C4D-ECD44F0EB62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3BBDCF24-8914-EEED-FBF4-01427D0A02C6}"/>
              </a:ext>
            </a:extLst>
          </p:cNvPr>
          <p:cNvSpPr txBox="1"/>
          <p:nvPr/>
        </p:nvSpPr>
        <p:spPr>
          <a:xfrm>
            <a:off x="-79664" y="727364"/>
            <a:ext cx="12001500" cy="4611519"/>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chemeClr val="bg1"/>
                </a:solidFill>
                <a:effectLst/>
                <a:uLnTx/>
                <a:uFillTx/>
                <a:latin typeface="Alasassy Caps" pitchFamily="2" charset="0"/>
              </a:rPr>
              <a:t>God can TURN a </a:t>
            </a:r>
            <a:r>
              <a:rPr kumimoji="0" lang="en-US" sz="4000" b="1" i="0" u="none" strike="noStrike" kern="1200" cap="none" spc="0" normalizeH="0" baseline="0" noProof="0" dirty="0">
                <a:ln>
                  <a:noFill/>
                </a:ln>
                <a:solidFill>
                  <a:srgbClr val="C00000"/>
                </a:solidFill>
                <a:effectLst/>
                <a:uLnTx/>
                <a:uFillTx/>
                <a:latin typeface="Alasassy Caps" pitchFamily="2" charset="0"/>
              </a:rPr>
              <a:t>bad</a:t>
            </a:r>
            <a:r>
              <a:rPr kumimoji="0" lang="en-US" sz="4000" b="1" i="0" u="none" strike="noStrike" kern="1200" cap="none" spc="0" normalizeH="0" baseline="0" noProof="0" dirty="0">
                <a:ln>
                  <a:noFill/>
                </a:ln>
                <a:solidFill>
                  <a:schemeClr val="bg1"/>
                </a:solidFill>
                <a:effectLst/>
                <a:uLnTx/>
                <a:uFillTx/>
                <a:latin typeface="Alasassy Caps" pitchFamily="2" charset="0"/>
              </a:rPr>
              <a:t> relationship into a </a:t>
            </a:r>
            <a:r>
              <a:rPr kumimoji="0" lang="en-US" sz="4000" b="1" i="0" u="none" strike="noStrike" kern="1200" cap="none" spc="0" normalizeH="0" baseline="0" noProof="0" dirty="0">
                <a:ln>
                  <a:noFill/>
                </a:ln>
                <a:solidFill>
                  <a:schemeClr val="accent6">
                    <a:lumMod val="60000"/>
                    <a:lumOff val="40000"/>
                  </a:schemeClr>
                </a:solidFill>
                <a:effectLst/>
                <a:uLnTx/>
                <a:uFillTx/>
                <a:latin typeface="Alasassy Caps" pitchFamily="2" charset="0"/>
              </a:rPr>
              <a:t>good</a:t>
            </a:r>
            <a:r>
              <a:rPr kumimoji="0" lang="en-US" sz="4000" b="1" i="0" u="none" strike="noStrike" kern="1200" cap="none" spc="0" normalizeH="0" baseline="0" noProof="0" dirty="0">
                <a:ln>
                  <a:noFill/>
                </a:ln>
                <a:solidFill>
                  <a:schemeClr val="bg1"/>
                </a:solidFill>
                <a:effectLst/>
                <a:uLnTx/>
                <a:uFillTx/>
                <a:latin typeface="Alasassy Caps" pitchFamily="2" charset="0"/>
              </a:rPr>
              <a:t> relationship.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0" b="1" i="0" u="none" strike="noStrike" kern="1200" cap="none" spc="0" normalizeH="0" baseline="0" noProof="0" dirty="0">
              <a:ln>
                <a:noFill/>
              </a:ln>
              <a:solidFill>
                <a:schemeClr val="bg1"/>
              </a:solidFill>
              <a:effectLst/>
              <a:uLnTx/>
              <a:uFillTx/>
              <a:latin typeface="Alasassy Caps" pitchFamily="2"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1" u="none" strike="noStrike" kern="1200" cap="none" spc="0" normalizeH="0" baseline="0" noProof="0" dirty="0">
                <a:ln>
                  <a:noFill/>
                </a:ln>
                <a:solidFill>
                  <a:schemeClr val="bg1"/>
                </a:solidFill>
                <a:effectLst/>
                <a:uLnTx/>
                <a:uFillTx/>
                <a:latin typeface="Alasassy Caps" pitchFamily="2" charset="0"/>
              </a:rPr>
              <a:t>“</a:t>
            </a:r>
            <a:r>
              <a:rPr kumimoji="0" lang="en-US" sz="3600" b="0" i="1" u="none" strike="noStrike" kern="1200" cap="none" spc="0" normalizeH="0" baseline="0" noProof="0" dirty="0">
                <a:ln>
                  <a:noFill/>
                </a:ln>
                <a:solidFill>
                  <a:schemeClr val="bg1"/>
                </a:solidFill>
                <a:effectLst/>
                <a:uLnTx/>
                <a:uFillTx/>
                <a:latin typeface="Alasassy Caps" pitchFamily="2" charset="0"/>
              </a:rPr>
              <a:t>Do not be anxious about anything, but in every situation, by prayer and petition, with thanksgiving, present your requests to God.”</a:t>
            </a:r>
            <a:endParaRPr lang="en-US" sz="3600" i="1" dirty="0">
              <a:solidFill>
                <a:schemeClr val="bg1"/>
              </a:solidFill>
              <a:latin typeface="Alasassy Caps" pitchFamily="2" charset="0"/>
            </a:endParaRP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600" b="1" i="1" dirty="0">
                <a:solidFill>
                  <a:srgbClr val="FFC000"/>
                </a:solidFill>
                <a:latin typeface="Alasassy Caps" pitchFamily="2" charset="0"/>
              </a:rPr>
              <a:t>-Philippians 4:6</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0" b="1" i="1" u="none" strike="noStrike" kern="1200" cap="none" spc="0" normalizeH="0" baseline="0" noProof="0" dirty="0">
              <a:ln>
                <a:noFill/>
              </a:ln>
              <a:solidFill>
                <a:schemeClr val="bg1"/>
              </a:solidFill>
              <a:effectLst/>
              <a:uLnTx/>
              <a:uFillTx/>
              <a:latin typeface="Alasassy Caps" pitchFamily="2"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rgbClr val="FFC000"/>
                </a:solidFill>
                <a:effectLst/>
                <a:uLnTx/>
                <a:uFillTx/>
                <a:latin typeface="Alasassy Caps" pitchFamily="2" charset="0"/>
              </a:rPr>
              <a:t>Prayer has the power to build strength and trust in God. </a:t>
            </a:r>
          </a:p>
        </p:txBody>
      </p:sp>
      <p:sp>
        <p:nvSpPr>
          <p:cNvPr id="8" name="Rectangle 7">
            <a:extLst>
              <a:ext uri="{FF2B5EF4-FFF2-40B4-BE49-F238E27FC236}">
                <a16:creationId xmlns:a16="http://schemas.microsoft.com/office/drawing/2014/main" id="{42DAD42B-A142-0550-DC3E-0914B229F2FF}"/>
              </a:ext>
            </a:extLst>
          </p:cNvPr>
          <p:cNvSpPr/>
          <p:nvPr/>
        </p:nvSpPr>
        <p:spPr>
          <a:xfrm>
            <a:off x="67541" y="83127"/>
            <a:ext cx="12037867" cy="6686550"/>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66293D44-447F-28ED-F184-7C4DF40045E4}"/>
              </a:ext>
            </a:extLst>
          </p:cNvPr>
          <p:cNvSpPr/>
          <p:nvPr/>
        </p:nvSpPr>
        <p:spPr>
          <a:xfrm>
            <a:off x="270164" y="1896339"/>
            <a:ext cx="11651672" cy="1984665"/>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210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40A26-DB1E-B6CF-1DEF-C6D15E42D010}"/>
            </a:ext>
          </a:extLst>
        </p:cNvPr>
        <p:cNvGrpSpPr/>
        <p:nvPr/>
      </p:nvGrpSpPr>
      <p:grpSpPr>
        <a:xfrm>
          <a:off x="0" y="0"/>
          <a:ext cx="0" cy="0"/>
          <a:chOff x="0" y="0"/>
          <a:chExt cx="0" cy="0"/>
        </a:xfrm>
      </p:grpSpPr>
      <p:pic>
        <p:nvPicPr>
          <p:cNvPr id="3" name="Picture 2" descr="A book with text on it&#10;&#10;Description automatically generated">
            <a:extLst>
              <a:ext uri="{FF2B5EF4-FFF2-40B4-BE49-F238E27FC236}">
                <a16:creationId xmlns:a16="http://schemas.microsoft.com/office/drawing/2014/main" id="{062DFDED-4A10-F5FC-9518-4879CD43976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1A16209E-57AC-9B8C-CD96-2807FCA8149B}"/>
              </a:ext>
            </a:extLst>
          </p:cNvPr>
          <p:cNvSpPr/>
          <p:nvPr/>
        </p:nvSpPr>
        <p:spPr>
          <a:xfrm>
            <a:off x="228600" y="1652166"/>
            <a:ext cx="11715749" cy="2732809"/>
          </a:xfrm>
          <a:prstGeom prst="rect">
            <a:avLst/>
          </a:prstGeom>
          <a:noFill/>
          <a:ln w="76200">
            <a:solidFill>
              <a:srgbClr val="2494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600" dirty="0">
                <a:latin typeface="Bernard MT Condensed" panose="02050806060905020404" pitchFamily="18" charset="0"/>
              </a:rPr>
              <a:t>Encouragement By Validating Strengths</a:t>
            </a:r>
            <a:r>
              <a:rPr lang="en-US" sz="5600" dirty="0">
                <a:latin typeface="Broadway" panose="04040905080B02020502" pitchFamily="82" charset="0"/>
              </a:rPr>
              <a:t>!</a:t>
            </a:r>
          </a:p>
        </p:txBody>
      </p:sp>
      <p:sp>
        <p:nvSpPr>
          <p:cNvPr id="2" name="Rectangle 1">
            <a:extLst>
              <a:ext uri="{FF2B5EF4-FFF2-40B4-BE49-F238E27FC236}">
                <a16:creationId xmlns:a16="http://schemas.microsoft.com/office/drawing/2014/main" id="{7E0B423D-819C-1079-EC76-4C81BA356DE6}"/>
              </a:ext>
            </a:extLst>
          </p:cNvPr>
          <p:cNvSpPr/>
          <p:nvPr/>
        </p:nvSpPr>
        <p:spPr>
          <a:xfrm>
            <a:off x="462395" y="1917134"/>
            <a:ext cx="11237770" cy="2732808"/>
          </a:xfrm>
          <a:prstGeom prst="rect">
            <a:avLst/>
          </a:prstGeom>
          <a:noFill/>
          <a:ln w="76200">
            <a:solidFill>
              <a:srgbClr val="49D3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82644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1749</TotalTime>
  <Words>920</Words>
  <Application>Microsoft Office PowerPoint</Application>
  <PresentationFormat>Widescreen</PresentationFormat>
  <Paragraphs>73</Paragraphs>
  <Slides>18</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ADLaM Display</vt:lpstr>
      <vt:lpstr>Alasassy Caps</vt:lpstr>
      <vt:lpstr>Aptos</vt:lpstr>
      <vt:lpstr>Aptos Display</vt:lpstr>
      <vt:lpstr>Arial</vt:lpstr>
      <vt:lpstr>Bernard MT Condensed</vt:lpstr>
      <vt:lpstr>Broadway</vt:lpstr>
      <vt:lpstr>Wingdings</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Taylor Woods</dc:creator>
  <cp:lastModifiedBy>Preston Jacob</cp:lastModifiedBy>
  <cp:revision>2</cp:revision>
  <dcterms:created xsi:type="dcterms:W3CDTF">2024-11-12T15:49:47Z</dcterms:created>
  <dcterms:modified xsi:type="dcterms:W3CDTF">2024-11-13T22:13:10Z</dcterms:modified>
</cp:coreProperties>
</file>