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slideLayouts/slideLayout5.xml" ContentType="application/vnd.openxmlformats-officedocument.presentationml.slideLayout+xml"/>
  <Override PartName="/ppt/theme/theme3.xml" ContentType="application/vnd.openxmlformats-officedocument.theme+xml"/>
  <Override PartName="/ppt/slideLayouts/slideLayout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48" r:id="rId2"/>
    <p:sldMasterId id="2147483670" r:id="rId3"/>
    <p:sldMasterId id="2147483665" r:id="rId4"/>
  </p:sldMasterIdLst>
  <p:notesMasterIdLst>
    <p:notesMasterId r:id="rId32"/>
  </p:notesMasterIdLst>
  <p:sldIdLst>
    <p:sldId id="257" r:id="rId5"/>
    <p:sldId id="258" r:id="rId6"/>
    <p:sldId id="259" r:id="rId7"/>
    <p:sldId id="260" r:id="rId8"/>
    <p:sldId id="274" r:id="rId9"/>
    <p:sldId id="273" r:id="rId10"/>
    <p:sldId id="275" r:id="rId11"/>
    <p:sldId id="281" r:id="rId12"/>
    <p:sldId id="282" r:id="rId13"/>
    <p:sldId id="283" r:id="rId14"/>
    <p:sldId id="280" r:id="rId15"/>
    <p:sldId id="284" r:id="rId16"/>
    <p:sldId id="286" r:id="rId17"/>
    <p:sldId id="287" r:id="rId18"/>
    <p:sldId id="288" r:id="rId19"/>
    <p:sldId id="289" r:id="rId20"/>
    <p:sldId id="277" r:id="rId21"/>
    <p:sldId id="290" r:id="rId22"/>
    <p:sldId id="294" r:id="rId23"/>
    <p:sldId id="291" r:id="rId24"/>
    <p:sldId id="292" r:id="rId25"/>
    <p:sldId id="293" r:id="rId26"/>
    <p:sldId id="279" r:id="rId27"/>
    <p:sldId id="295" r:id="rId28"/>
    <p:sldId id="261" r:id="rId29"/>
    <p:sldId id="296" r:id="rId30"/>
    <p:sldId id="272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6600"/>
    <a:srgbClr val="FFFFFF"/>
    <a:srgbClr val="00FFFF"/>
    <a:srgbClr val="CCCCFF"/>
    <a:srgbClr val="FFCC00"/>
    <a:srgbClr val="00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3CFB2A9-2F64-4FD3-AD63-1EFB9C648684}" v="20" dt="2024-12-04T22:44:19.26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80" autoAdjust="0"/>
    <p:restoredTop sz="94660"/>
  </p:normalViewPr>
  <p:slideViewPr>
    <p:cSldViewPr snapToGrid="0">
      <p:cViewPr varScale="1">
        <p:scale>
          <a:sx n="106" d="100"/>
          <a:sy n="106" d="100"/>
        </p:scale>
        <p:origin x="678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notesMaster" Target="notesMasters/notesMaster1.xml"/><Relationship Id="rId37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heme" Target="theme/theme1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3D0B39D-4886-417E-8ACB-4D752740E1BD}" type="datetimeFigureOut">
              <a:rPr lang="en-US" smtClean="0"/>
              <a:t>12/4/2024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E65EB8-15EA-412B-AAB1-4FAFDD586B0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69522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D02DCE-717F-8458-AB73-DCB39A6995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1A3B85-91EA-659C-8FCC-34179C8EBDB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F0B014C-12EA-BEFB-64B4-426472F88C6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493292-B346-720A-BB46-380C9CA4FD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46C776-7FF4-49AA-BCB1-92206D6CB9C4}" type="datetimeFigureOut">
              <a:rPr lang="en-US" smtClean="0"/>
              <a:t>12/4/2024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065A8E6-3146-C461-A8CF-47D01B52D2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CB61CE-7EF4-B99F-25B5-AB798537B3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BB13F8-88B4-4151-A76C-07C87B3FC2E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89408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78B2ADD-EDA2-743D-5635-9A32A48F59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46C776-7FF4-49AA-BCB1-92206D6CB9C4}" type="datetimeFigureOut">
              <a:rPr lang="en-US" smtClean="0"/>
              <a:t>12/4/2024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03D6CF3-69F6-8AA7-8D30-25FEFA2830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E597B8-356C-58C9-A13F-F735B8BC70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BB13F8-88B4-4151-A76C-07C87B3FC2E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46927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ACFC30-F9A7-C25F-F65E-275ECA2A0F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25D690-DF7A-B559-483F-79F36EDC3A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00868D5-BD89-62C5-C799-909B4D5C22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B8CDFF5-663E-3FCF-2300-F1E0EA7FD4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1E8A46-0614-4B2F-A674-021EC7336C9F}" type="datetimeFigureOut">
              <a:rPr lang="en-US" smtClean="0"/>
              <a:t>12/4/2024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777A74-8CC4-C96F-C748-5362CE3CE4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8826533-34C3-49B6-083E-F0E3993D09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D60F9F-C1F4-4E22-AFC9-0C0D0A346CF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91872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27D49C6-2D07-747C-6493-5BFC7EE532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1E8A46-0614-4B2F-A674-021EC7336C9F}" type="datetimeFigureOut">
              <a:rPr lang="en-US" smtClean="0"/>
              <a:t>12/4/2024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38DC3E5-4662-FDFF-E31C-F5DAF462F0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69160C-5636-FEAA-1E6E-EE6B468B2E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D60F9F-C1F4-4E22-AFC9-0C0D0A346CF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88847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F87F2CB-328A-7C08-3227-ADA04960E4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C961C-4B07-46C5-90CB-E409C6BB0D9E}" type="datetimeFigureOut">
              <a:rPr lang="en-US" smtClean="0"/>
              <a:t>12/4/2024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28A3D55-5EFC-A931-2D4A-30D4048F47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F5DB45C-092D-808B-92A9-97D0BC3F15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5FA012-FEC2-4369-A811-C5EAC38B9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950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898F196-5403-E944-91CC-9759195609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69604A-BD9E-4664-9151-7EC59FCD3C49}" type="datetimeFigureOut">
              <a:rPr lang="en-US" smtClean="0"/>
              <a:t>12/4/2024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6E94106-5EBB-622C-5625-D84868E105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980639-F2D0-C234-5718-38F821AAC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4B865F-A424-454F-BB6D-D722133D72F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5423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5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A46D557-5443-F251-1693-06A5F759ED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5ECA7E-2D8E-0391-3097-2D3BD37CB0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11D3C8-F5FD-827D-A378-FE1BBE48DD8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046C776-7FF4-49AA-BCB1-92206D6CB9C4}" type="datetimeFigureOut">
              <a:rPr lang="en-US" smtClean="0"/>
              <a:t>12/4/2024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935DC1-0E1B-CA0E-F161-FB00DFCAA57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200073-E0F8-9FDE-0CFE-785CAF9B994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6BB13F8-88B4-4151-A76C-07C87B3FC2E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79044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1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08D3B2E-21EC-93E8-B2A3-F7A9600BB8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1B2BE2-1399-A562-C484-A3E798515D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63EC99-6128-EE45-0739-466C9CB9273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51E8A46-0614-4B2F-A674-021EC7336C9F}" type="datetimeFigureOut">
              <a:rPr lang="en-US" smtClean="0"/>
              <a:t>12/4/2024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80DF5C-BB1B-50A0-3649-053A217D4F5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8C0A68-AC48-83A6-4E41-E442ABA1758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5D60F9F-C1F4-4E22-AFC9-0C0D0A346CF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170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5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21ED444-BBFD-BB02-D79B-496BEDCCD9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FC8944-2A12-6EDD-CFFB-F366743559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24424A-A0E1-5454-82E6-D3DB0AB5EB7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C7C961C-4B07-46C5-90CB-E409C6BB0D9E}" type="datetimeFigureOut">
              <a:rPr lang="en-US" smtClean="0"/>
              <a:t>12/4/2024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229EEB-0350-87F7-0128-F76057C0AB4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0A1DD1-B8CD-A5A7-75DA-11418BB307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45FA012-FEC2-4369-A811-C5EAC38B9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93607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7BE495F-9B08-6A29-FC47-60856E5DCA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10E23F-7A0B-6B6C-E05E-2FB5208966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7EA05F-09E5-4358-534E-94B20E17A15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D69604A-BD9E-4664-9151-7EC59FCD3C49}" type="datetimeFigureOut">
              <a:rPr lang="en-US" smtClean="0"/>
              <a:t>12/4/2024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866D6E-66FF-F149-B3FE-2BE8764C062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8E03A7-E0FA-DF9C-E17E-86917E4518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24B865F-A424-454F-BB6D-D722133D72F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58326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biblehub.com/james/1-14.htm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biblehub.com/isaiah/5-21.htm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hyperlink" Target="https://biblehub.com/greek/770.htm" TargetMode="External"/><Relationship Id="rId13" Type="http://schemas.openxmlformats.org/officeDocument/2006/relationships/hyperlink" Target="https://biblehub.com/greek/2064.htm" TargetMode="External"/><Relationship Id="rId3" Type="http://schemas.openxmlformats.org/officeDocument/2006/relationships/image" Target="../media/image4.png"/><Relationship Id="rId7" Type="http://schemas.openxmlformats.org/officeDocument/2006/relationships/hyperlink" Target="https://biblehub.com/greek/1473.htm" TargetMode="External"/><Relationship Id="rId12" Type="http://schemas.openxmlformats.org/officeDocument/2006/relationships/hyperlink" Target="https://biblehub.com/greek/5438.htm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biblehub.com/greek/4016.htm" TargetMode="External"/><Relationship Id="rId11" Type="http://schemas.openxmlformats.org/officeDocument/2006/relationships/hyperlink" Target="https://biblehub.com/greek/1722.htm" TargetMode="External"/><Relationship Id="rId5" Type="http://schemas.openxmlformats.org/officeDocument/2006/relationships/hyperlink" Target="https://biblehub.com/greek/2532.htm" TargetMode="External"/><Relationship Id="rId10" Type="http://schemas.openxmlformats.org/officeDocument/2006/relationships/hyperlink" Target="https://biblehub.com/greek/1510.htm" TargetMode="External"/><Relationship Id="rId4" Type="http://schemas.openxmlformats.org/officeDocument/2006/relationships/hyperlink" Target="https://biblehub.com/greek/1131.htm" TargetMode="External"/><Relationship Id="rId9" Type="http://schemas.openxmlformats.org/officeDocument/2006/relationships/hyperlink" Target="https://biblehub.com/greek/1980.htm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iblegateway.com/passage/?search=Deuteronomy%2028%3A1-8&amp;version=NKJV#fen-NKJV-5616a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8" name="Rectangle 37">
            <a:extLst>
              <a:ext uri="{FF2B5EF4-FFF2-40B4-BE49-F238E27FC236}">
                <a16:creationId xmlns:a16="http://schemas.microsoft.com/office/drawing/2014/main" id="{4613B4A9-1C7C-4729-A016-AB42D39794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 descr="A white text on a mountain&#10;&#10;Description automatically generated">
            <a:extLst>
              <a:ext uri="{FF2B5EF4-FFF2-40B4-BE49-F238E27FC236}">
                <a16:creationId xmlns:a16="http://schemas.microsoft.com/office/drawing/2014/main" id="{2482A0B0-40B1-9A20-13EF-CA5E8F958C7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" r="2382"/>
          <a:stretch/>
        </p:blipFill>
        <p:spPr>
          <a:xfrm>
            <a:off x="329316" y="10"/>
            <a:ext cx="11862684" cy="6857990"/>
          </a:xfrm>
          <a:custGeom>
            <a:avLst/>
            <a:gdLst/>
            <a:ahLst/>
            <a:cxnLst/>
            <a:rect l="l" t="t" r="r" b="b"/>
            <a:pathLst>
              <a:path w="11862684" h="6858000">
                <a:moveTo>
                  <a:pt x="1047342" y="0"/>
                </a:moveTo>
                <a:lnTo>
                  <a:pt x="4590463" y="0"/>
                </a:lnTo>
                <a:lnTo>
                  <a:pt x="5499874" y="0"/>
                </a:lnTo>
                <a:lnTo>
                  <a:pt x="5723425" y="0"/>
                </a:lnTo>
                <a:lnTo>
                  <a:pt x="7580390" y="0"/>
                </a:lnTo>
                <a:lnTo>
                  <a:pt x="7747884" y="0"/>
                </a:lnTo>
                <a:lnTo>
                  <a:pt x="7824084" y="0"/>
                </a:lnTo>
                <a:lnTo>
                  <a:pt x="11862684" y="0"/>
                </a:lnTo>
                <a:lnTo>
                  <a:pt x="11862684" y="6858000"/>
                </a:lnTo>
                <a:lnTo>
                  <a:pt x="7824084" y="6858000"/>
                </a:lnTo>
                <a:lnTo>
                  <a:pt x="7747884" y="6858000"/>
                </a:lnTo>
                <a:lnTo>
                  <a:pt x="7580390" y="6858000"/>
                </a:lnTo>
                <a:lnTo>
                  <a:pt x="5723425" y="6858000"/>
                </a:lnTo>
                <a:lnTo>
                  <a:pt x="5499874" y="6858000"/>
                </a:lnTo>
                <a:lnTo>
                  <a:pt x="4590463" y="6858000"/>
                </a:lnTo>
                <a:lnTo>
                  <a:pt x="1654188" y="6858000"/>
                </a:lnTo>
                <a:cubicBezTo>
                  <a:pt x="1530404" y="6786859"/>
                  <a:pt x="1412658" y="6701489"/>
                  <a:pt x="1279816" y="6658805"/>
                </a:cubicBezTo>
                <a:cubicBezTo>
                  <a:pt x="1189242" y="6630349"/>
                  <a:pt x="1101686" y="6580550"/>
                  <a:pt x="1116783" y="6431153"/>
                </a:cubicBezTo>
                <a:cubicBezTo>
                  <a:pt x="1119802" y="6388469"/>
                  <a:pt x="1095648" y="6356456"/>
                  <a:pt x="1059419" y="6367127"/>
                </a:cubicBezTo>
                <a:cubicBezTo>
                  <a:pt x="989979" y="6388469"/>
                  <a:pt x="956768" y="6327999"/>
                  <a:pt x="917520" y="6281757"/>
                </a:cubicBezTo>
                <a:cubicBezTo>
                  <a:pt x="848079" y="6199945"/>
                  <a:pt x="781658" y="6114575"/>
                  <a:pt x="669950" y="6100347"/>
                </a:cubicBezTo>
                <a:cubicBezTo>
                  <a:pt x="691084" y="6036320"/>
                  <a:pt x="727312" y="6043434"/>
                  <a:pt x="760524" y="6057663"/>
                </a:cubicBezTo>
                <a:cubicBezTo>
                  <a:pt x="848079" y="6093234"/>
                  <a:pt x="935634" y="6132361"/>
                  <a:pt x="1023188" y="6167932"/>
                </a:cubicBezTo>
                <a:cubicBezTo>
                  <a:pt x="1080552" y="6189274"/>
                  <a:pt x="1137916" y="6221287"/>
                  <a:pt x="1213395" y="6196388"/>
                </a:cubicBezTo>
                <a:cubicBezTo>
                  <a:pt x="1146974" y="6068335"/>
                  <a:pt x="1035266" y="6043434"/>
                  <a:pt x="944692" y="6004307"/>
                </a:cubicBezTo>
                <a:cubicBezTo>
                  <a:pt x="832982" y="5954508"/>
                  <a:pt x="766562" y="5862025"/>
                  <a:pt x="685045" y="5755314"/>
                </a:cubicBezTo>
                <a:cubicBezTo>
                  <a:pt x="766562" y="5726858"/>
                  <a:pt x="817887" y="5805112"/>
                  <a:pt x="884310" y="5801555"/>
                </a:cubicBezTo>
                <a:cubicBezTo>
                  <a:pt x="887328" y="5790884"/>
                  <a:pt x="893366" y="5769542"/>
                  <a:pt x="893366" y="5769542"/>
                </a:cubicBezTo>
                <a:cubicBezTo>
                  <a:pt x="784676" y="5712629"/>
                  <a:pt x="736372" y="5605917"/>
                  <a:pt x="718256" y="5474306"/>
                </a:cubicBezTo>
                <a:cubicBezTo>
                  <a:pt x="712218" y="5406721"/>
                  <a:pt x="672970" y="5385379"/>
                  <a:pt x="633720" y="5353367"/>
                </a:cubicBezTo>
                <a:cubicBezTo>
                  <a:pt x="500878" y="5243097"/>
                  <a:pt x="358980" y="5143500"/>
                  <a:pt x="247270" y="4994104"/>
                </a:cubicBezTo>
                <a:cubicBezTo>
                  <a:pt x="377094" y="5011889"/>
                  <a:pt x="479744" y="5111487"/>
                  <a:pt x="615606" y="5154171"/>
                </a:cubicBezTo>
                <a:cubicBezTo>
                  <a:pt x="506917" y="4990547"/>
                  <a:pt x="365016" y="4905177"/>
                  <a:pt x="235194" y="4805580"/>
                </a:cubicBezTo>
                <a:cubicBezTo>
                  <a:pt x="174810" y="4759339"/>
                  <a:pt x="120468" y="4702425"/>
                  <a:pt x="51026" y="4677526"/>
                </a:cubicBezTo>
                <a:cubicBezTo>
                  <a:pt x="26873" y="4670412"/>
                  <a:pt x="-15396" y="4652628"/>
                  <a:pt x="5740" y="4602828"/>
                </a:cubicBezTo>
                <a:cubicBezTo>
                  <a:pt x="23854" y="4560144"/>
                  <a:pt x="57065" y="4574373"/>
                  <a:pt x="87257" y="4585042"/>
                </a:cubicBezTo>
                <a:cubicBezTo>
                  <a:pt x="159715" y="4613499"/>
                  <a:pt x="238213" y="4613499"/>
                  <a:pt x="337844" y="4613499"/>
                </a:cubicBezTo>
                <a:cubicBezTo>
                  <a:pt x="253310" y="4478331"/>
                  <a:pt x="99332" y="4521016"/>
                  <a:pt x="26873" y="4378734"/>
                </a:cubicBezTo>
                <a:cubicBezTo>
                  <a:pt x="117448" y="4353835"/>
                  <a:pt x="186888" y="4403633"/>
                  <a:pt x="259346" y="4414305"/>
                </a:cubicBezTo>
                <a:cubicBezTo>
                  <a:pt x="325769" y="4424975"/>
                  <a:pt x="340863" y="4400076"/>
                  <a:pt x="325769" y="4321821"/>
                </a:cubicBezTo>
                <a:cubicBezTo>
                  <a:pt x="301616" y="4200882"/>
                  <a:pt x="337844" y="4140411"/>
                  <a:pt x="434458" y="4172424"/>
                </a:cubicBezTo>
                <a:cubicBezTo>
                  <a:pt x="525031" y="4204438"/>
                  <a:pt x="534089" y="4158196"/>
                  <a:pt x="509936" y="4090612"/>
                </a:cubicBezTo>
                <a:cubicBezTo>
                  <a:pt x="473706" y="3991015"/>
                  <a:pt x="512954" y="3912759"/>
                  <a:pt x="540128" y="3827390"/>
                </a:cubicBezTo>
                <a:cubicBezTo>
                  <a:pt x="582395" y="3699337"/>
                  <a:pt x="564281" y="3635309"/>
                  <a:pt x="476725" y="3539269"/>
                </a:cubicBezTo>
                <a:cubicBezTo>
                  <a:pt x="425400" y="3485914"/>
                  <a:pt x="374074" y="3439672"/>
                  <a:pt x="301616" y="3393429"/>
                </a:cubicBezTo>
                <a:cubicBezTo>
                  <a:pt x="467668" y="3368530"/>
                  <a:pt x="295577" y="3283162"/>
                  <a:pt x="352940" y="3229805"/>
                </a:cubicBezTo>
                <a:cubicBezTo>
                  <a:pt x="470686" y="3208463"/>
                  <a:pt x="564281" y="3379202"/>
                  <a:pt x="724294" y="3329402"/>
                </a:cubicBezTo>
                <a:cubicBezTo>
                  <a:pt x="531070" y="3183563"/>
                  <a:pt x="313691" y="3137322"/>
                  <a:pt x="171792" y="2941684"/>
                </a:cubicBezTo>
                <a:cubicBezTo>
                  <a:pt x="205002" y="2899000"/>
                  <a:pt x="238213" y="2941684"/>
                  <a:pt x="265385" y="2923898"/>
                </a:cubicBezTo>
                <a:cubicBezTo>
                  <a:pt x="265385" y="2913227"/>
                  <a:pt x="582395" y="2980812"/>
                  <a:pt x="600510" y="2703362"/>
                </a:cubicBezTo>
                <a:cubicBezTo>
                  <a:pt x="606548" y="2703362"/>
                  <a:pt x="612587" y="2703362"/>
                  <a:pt x="618624" y="2692689"/>
                </a:cubicBezTo>
                <a:cubicBezTo>
                  <a:pt x="651834" y="2653563"/>
                  <a:pt x="621644" y="2561080"/>
                  <a:pt x="675988" y="2553965"/>
                </a:cubicBezTo>
                <a:cubicBezTo>
                  <a:pt x="736372" y="2546851"/>
                  <a:pt x="793735" y="2514837"/>
                  <a:pt x="857136" y="2532623"/>
                </a:cubicBezTo>
                <a:cubicBezTo>
                  <a:pt x="905443" y="2546851"/>
                  <a:pt x="956768" y="2564636"/>
                  <a:pt x="1008094" y="2564636"/>
                </a:cubicBezTo>
                <a:cubicBezTo>
                  <a:pt x="1062438" y="2564636"/>
                  <a:pt x="1137916" y="2685576"/>
                  <a:pt x="1171128" y="2525509"/>
                </a:cubicBezTo>
                <a:cubicBezTo>
                  <a:pt x="1171128" y="2518395"/>
                  <a:pt x="1264720" y="2536181"/>
                  <a:pt x="1316045" y="2543294"/>
                </a:cubicBezTo>
                <a:cubicBezTo>
                  <a:pt x="1358314" y="2550408"/>
                  <a:pt x="1409640" y="2582422"/>
                  <a:pt x="1439830" y="2518395"/>
                </a:cubicBezTo>
                <a:cubicBezTo>
                  <a:pt x="1454926" y="2479267"/>
                  <a:pt x="1382466" y="2408126"/>
                  <a:pt x="1319065" y="2401012"/>
                </a:cubicBezTo>
                <a:cubicBezTo>
                  <a:pt x="1261702" y="2393898"/>
                  <a:pt x="1204338" y="2386784"/>
                  <a:pt x="1149994" y="2401012"/>
                </a:cubicBezTo>
                <a:cubicBezTo>
                  <a:pt x="1083572" y="2418796"/>
                  <a:pt x="1047342" y="2390340"/>
                  <a:pt x="1029227" y="2326314"/>
                </a:cubicBezTo>
                <a:cubicBezTo>
                  <a:pt x="1008094" y="2258731"/>
                  <a:pt x="968844" y="2223159"/>
                  <a:pt x="914500" y="2191146"/>
                </a:cubicBezTo>
                <a:cubicBezTo>
                  <a:pt x="781658" y="2112891"/>
                  <a:pt x="654854" y="2020407"/>
                  <a:pt x="509936" y="1974165"/>
                </a:cubicBezTo>
                <a:cubicBezTo>
                  <a:pt x="482764" y="1967051"/>
                  <a:pt x="449553" y="1952823"/>
                  <a:pt x="437476" y="1892353"/>
                </a:cubicBezTo>
                <a:cubicBezTo>
                  <a:pt x="829964" y="1984836"/>
                  <a:pt x="1186222" y="2223159"/>
                  <a:pt x="1590788" y="2208931"/>
                </a:cubicBezTo>
                <a:cubicBezTo>
                  <a:pt x="1482098" y="2134233"/>
                  <a:pt x="1352276" y="2130676"/>
                  <a:pt x="1234528" y="2077320"/>
                </a:cubicBezTo>
                <a:cubicBezTo>
                  <a:pt x="1319065" y="2038192"/>
                  <a:pt x="1397562" y="2080877"/>
                  <a:pt x="1476060" y="2102219"/>
                </a:cubicBezTo>
                <a:cubicBezTo>
                  <a:pt x="1542482" y="2120004"/>
                  <a:pt x="1602864" y="2123562"/>
                  <a:pt x="1608902" y="2013292"/>
                </a:cubicBezTo>
                <a:cubicBezTo>
                  <a:pt x="1608902" y="2002622"/>
                  <a:pt x="1608902" y="1995507"/>
                  <a:pt x="1608902" y="1984836"/>
                </a:cubicBezTo>
                <a:cubicBezTo>
                  <a:pt x="1584749" y="1938595"/>
                  <a:pt x="1551538" y="1917252"/>
                  <a:pt x="1509271" y="1903025"/>
                </a:cubicBezTo>
                <a:cubicBezTo>
                  <a:pt x="1485118" y="1895910"/>
                  <a:pt x="1451907" y="1881683"/>
                  <a:pt x="1451907" y="1849668"/>
                </a:cubicBezTo>
                <a:cubicBezTo>
                  <a:pt x="1454926" y="1728729"/>
                  <a:pt x="1373409" y="1693158"/>
                  <a:pt x="1294912" y="1657587"/>
                </a:cubicBezTo>
                <a:cubicBezTo>
                  <a:pt x="1337180" y="1597117"/>
                  <a:pt x="1373409" y="1639802"/>
                  <a:pt x="1406620" y="1636245"/>
                </a:cubicBezTo>
                <a:cubicBezTo>
                  <a:pt x="1427754" y="1632688"/>
                  <a:pt x="1448887" y="1629132"/>
                  <a:pt x="1448887" y="1597117"/>
                </a:cubicBezTo>
                <a:cubicBezTo>
                  <a:pt x="1448887" y="1572219"/>
                  <a:pt x="1439830" y="1540204"/>
                  <a:pt x="1418696" y="1540204"/>
                </a:cubicBezTo>
                <a:cubicBezTo>
                  <a:pt x="1285854" y="1536647"/>
                  <a:pt x="1210375" y="1365909"/>
                  <a:pt x="1071494" y="1365909"/>
                </a:cubicBezTo>
                <a:cubicBezTo>
                  <a:pt x="986960" y="1365909"/>
                  <a:pt x="1113764" y="1269868"/>
                  <a:pt x="1044324" y="1230741"/>
                </a:cubicBezTo>
                <a:cubicBezTo>
                  <a:pt x="1029227" y="1220069"/>
                  <a:pt x="1086591" y="1205842"/>
                  <a:pt x="1110744" y="1209399"/>
                </a:cubicBezTo>
                <a:cubicBezTo>
                  <a:pt x="1134897" y="1212955"/>
                  <a:pt x="1156032" y="1237855"/>
                  <a:pt x="1186222" y="1220069"/>
                </a:cubicBezTo>
                <a:cubicBezTo>
                  <a:pt x="1201318" y="1156043"/>
                  <a:pt x="1162069" y="1131144"/>
                  <a:pt x="1125840" y="1113358"/>
                </a:cubicBezTo>
                <a:cubicBezTo>
                  <a:pt x="1047342" y="1070674"/>
                  <a:pt x="968844" y="1020875"/>
                  <a:pt x="881290" y="1006647"/>
                </a:cubicBezTo>
                <a:cubicBezTo>
                  <a:pt x="851099" y="1003089"/>
                  <a:pt x="832982" y="985305"/>
                  <a:pt x="836002" y="949734"/>
                </a:cubicBezTo>
                <a:cubicBezTo>
                  <a:pt x="842040" y="903491"/>
                  <a:pt x="872232" y="917720"/>
                  <a:pt x="896385" y="921277"/>
                </a:cubicBezTo>
                <a:cubicBezTo>
                  <a:pt x="911482" y="924835"/>
                  <a:pt x="926577" y="935506"/>
                  <a:pt x="941672" y="910606"/>
                </a:cubicBezTo>
                <a:cubicBezTo>
                  <a:pt x="588434" y="658055"/>
                  <a:pt x="401247" y="672284"/>
                  <a:pt x="5740" y="465975"/>
                </a:cubicBezTo>
                <a:cubicBezTo>
                  <a:pt x="93294" y="426847"/>
                  <a:pt x="156696" y="455303"/>
                  <a:pt x="217079" y="462417"/>
                </a:cubicBezTo>
                <a:cubicBezTo>
                  <a:pt x="368036" y="480203"/>
                  <a:pt x="274442" y="512216"/>
                  <a:pt x="425400" y="533558"/>
                </a:cubicBezTo>
                <a:cubicBezTo>
                  <a:pt x="497860" y="544229"/>
                  <a:pt x="564281" y="579800"/>
                  <a:pt x="645798" y="522887"/>
                </a:cubicBezTo>
                <a:cubicBezTo>
                  <a:pt x="700142" y="483759"/>
                  <a:pt x="787696" y="526444"/>
                  <a:pt x="854118" y="558458"/>
                </a:cubicBezTo>
                <a:cubicBezTo>
                  <a:pt x="908462" y="586915"/>
                  <a:pt x="962806" y="594028"/>
                  <a:pt x="1035266" y="558458"/>
                </a:cubicBezTo>
                <a:cubicBezTo>
                  <a:pt x="968844" y="537116"/>
                  <a:pt x="917520" y="519330"/>
                  <a:pt x="866193" y="505101"/>
                </a:cubicBezTo>
                <a:cubicBezTo>
                  <a:pt x="823926" y="494431"/>
                  <a:pt x="799772" y="469532"/>
                  <a:pt x="802792" y="416176"/>
                </a:cubicBezTo>
                <a:cubicBezTo>
                  <a:pt x="802792" y="387720"/>
                  <a:pt x="793735" y="348592"/>
                  <a:pt x="823926" y="334364"/>
                </a:cubicBezTo>
                <a:cubicBezTo>
                  <a:pt x="848079" y="320135"/>
                  <a:pt x="881290" y="334364"/>
                  <a:pt x="893366" y="359262"/>
                </a:cubicBezTo>
                <a:cubicBezTo>
                  <a:pt x="908462" y="405504"/>
                  <a:pt x="923557" y="448189"/>
                  <a:pt x="974883" y="451747"/>
                </a:cubicBezTo>
                <a:cubicBezTo>
                  <a:pt x="1044324" y="458860"/>
                  <a:pt x="1005074" y="430405"/>
                  <a:pt x="992998" y="394834"/>
                </a:cubicBezTo>
                <a:cubicBezTo>
                  <a:pt x="980921" y="355706"/>
                  <a:pt x="1017152" y="345034"/>
                  <a:pt x="1041304" y="352148"/>
                </a:cubicBezTo>
                <a:cubicBezTo>
                  <a:pt x="1131878" y="384162"/>
                  <a:pt x="1225472" y="327250"/>
                  <a:pt x="1319065" y="373491"/>
                </a:cubicBezTo>
                <a:cubicBezTo>
                  <a:pt x="1294912" y="259665"/>
                  <a:pt x="1243586" y="209867"/>
                  <a:pt x="1134897" y="192082"/>
                </a:cubicBezTo>
                <a:cubicBezTo>
                  <a:pt x="1095648" y="188525"/>
                  <a:pt x="1053380" y="195638"/>
                  <a:pt x="1017152" y="163625"/>
                </a:cubicBezTo>
                <a:cubicBezTo>
                  <a:pt x="996016" y="145839"/>
                  <a:pt x="974883" y="124497"/>
                  <a:pt x="989979" y="88927"/>
                </a:cubicBezTo>
                <a:cubicBezTo>
                  <a:pt x="999036" y="64027"/>
                  <a:pt x="1023188" y="64027"/>
                  <a:pt x="1044324" y="71141"/>
                </a:cubicBezTo>
                <a:cubicBezTo>
                  <a:pt x="1131878" y="110269"/>
                  <a:pt x="1225472" y="120941"/>
                  <a:pt x="1316045" y="135168"/>
                </a:cubicBezTo>
                <a:cubicBezTo>
                  <a:pt x="1331142" y="138725"/>
                  <a:pt x="1346237" y="145839"/>
                  <a:pt x="1361334" y="110269"/>
                </a:cubicBezTo>
                <a:cubicBezTo>
                  <a:pt x="1255664" y="78255"/>
                  <a:pt x="1153012" y="35571"/>
                  <a:pt x="1047342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4023815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FF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1D86DAF-AA89-7D8F-C689-A19E6912A3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ook with text on it&#10;&#10;Description automatically generated">
            <a:extLst>
              <a:ext uri="{FF2B5EF4-FFF2-40B4-BE49-F238E27FC236}">
                <a16:creationId xmlns:a16="http://schemas.microsoft.com/office/drawing/2014/main" id="{0EE305E5-0686-62C2-A6DD-D23FC3EE5CF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4342CC8-0D47-8BBA-4863-7BB6A8BFBA6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36701" y="1856088"/>
            <a:ext cx="10697736" cy="2978052"/>
          </a:xfrm>
          <a:solidFill>
            <a:schemeClr val="bg1"/>
          </a:solidFill>
          <a:ln w="76200"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>
            <a:noAutofit/>
          </a:bodyPr>
          <a:lstStyle/>
          <a:p>
            <a:pPr marL="0" indent="0" algn="ctr">
              <a:buNone/>
            </a:pPr>
            <a:endParaRPr lang="en-US" sz="1200" dirty="0">
              <a:solidFill>
                <a:schemeClr val="accent6">
                  <a:lumMod val="50000"/>
                </a:schemeClr>
              </a:solidFill>
              <a:latin typeface="Berlin Sans FB Demi" panose="020E0802020502020306" pitchFamily="34" charset="0"/>
            </a:endParaRPr>
          </a:p>
          <a:p>
            <a:pPr marL="0" indent="0" algn="ctr">
              <a:buNone/>
            </a:pPr>
            <a:r>
              <a:rPr lang="en-US" sz="8000" dirty="0">
                <a:solidFill>
                  <a:schemeClr val="accent6">
                    <a:lumMod val="50000"/>
                  </a:schemeClr>
                </a:solidFill>
                <a:latin typeface="Berlin Sans FB Demi" panose="020E0802020502020306" pitchFamily="34" charset="0"/>
              </a:rPr>
              <a:t>Prosperity:</a:t>
            </a:r>
          </a:p>
          <a:p>
            <a:pPr marL="0" indent="0" algn="ctr">
              <a:buNone/>
            </a:pPr>
            <a:r>
              <a:rPr lang="en-US" sz="8000" dirty="0">
                <a:solidFill>
                  <a:schemeClr val="accent6">
                    <a:lumMod val="50000"/>
                  </a:schemeClr>
                </a:solidFill>
                <a:latin typeface="Berlin Sans FB Demi" panose="020E0802020502020306" pitchFamily="34" charset="0"/>
              </a:rPr>
              <a:t>A Closer View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0159451-54D0-9915-3E57-604022D27506}"/>
              </a:ext>
            </a:extLst>
          </p:cNvPr>
          <p:cNvCxnSpPr>
            <a:cxnSpLocks/>
          </p:cNvCxnSpPr>
          <p:nvPr/>
        </p:nvCxnSpPr>
        <p:spPr>
          <a:xfrm flipH="1">
            <a:off x="4171444" y="851885"/>
            <a:ext cx="4577194" cy="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E10AA847-1D1D-D17B-A985-0F542B15616F}"/>
              </a:ext>
            </a:extLst>
          </p:cNvPr>
          <p:cNvSpPr/>
          <p:nvPr/>
        </p:nvSpPr>
        <p:spPr>
          <a:xfrm>
            <a:off x="95250" y="103908"/>
            <a:ext cx="12001500" cy="6660573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BFCAD9EB-B795-C30B-4083-F5A4C6CB5B7D}"/>
              </a:ext>
            </a:extLst>
          </p:cNvPr>
          <p:cNvCxnSpPr>
            <a:cxnSpLocks/>
          </p:cNvCxnSpPr>
          <p:nvPr/>
        </p:nvCxnSpPr>
        <p:spPr>
          <a:xfrm flipH="1">
            <a:off x="3807403" y="5799310"/>
            <a:ext cx="4577194" cy="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17661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5E5C83-9D68-9BBF-343A-61442A6FE2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rock&#10;&#10;Description automatically generated">
            <a:extLst>
              <a:ext uri="{FF2B5EF4-FFF2-40B4-BE49-F238E27FC236}">
                <a16:creationId xmlns:a16="http://schemas.microsoft.com/office/drawing/2014/main" id="{EFB5CF42-5DFD-0B11-6B3D-AF4819B0940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 descr="A book with text on it&#10;&#10;Description automatically generated">
            <a:extLst>
              <a:ext uri="{FF2B5EF4-FFF2-40B4-BE49-F238E27FC236}">
                <a16:creationId xmlns:a16="http://schemas.microsoft.com/office/drawing/2014/main" id="{94C576E3-C5C9-46DB-78D1-51BBAD3996F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15A2CA1-0C28-53F2-FD02-33AD1813A04B}"/>
              </a:ext>
            </a:extLst>
          </p:cNvPr>
          <p:cNvSpPr txBox="1"/>
          <p:nvPr/>
        </p:nvSpPr>
        <p:spPr>
          <a:xfrm>
            <a:off x="180109" y="375918"/>
            <a:ext cx="11707091" cy="9287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6000" b="1" dirty="0">
                <a:solidFill>
                  <a:schemeClr val="bg1"/>
                </a:solidFill>
                <a:latin typeface="Aptos SemiBold" panose="020B0004020202020204" pitchFamily="34" charset="0"/>
              </a:rPr>
              <a:t>What does it Mean to Prosper?</a:t>
            </a:r>
            <a:endParaRPr lang="en-US" sz="3600" b="1" dirty="0">
              <a:solidFill>
                <a:schemeClr val="bg1"/>
              </a:solidFill>
              <a:latin typeface="Aptos SemiBold" panose="020B0004020202020204" pitchFamily="34" charset="0"/>
            </a:endParaRP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2D0D63EA-A146-3B7D-A1EA-A0CEDA78C748}"/>
              </a:ext>
            </a:extLst>
          </p:cNvPr>
          <p:cNvCxnSpPr>
            <a:cxnSpLocks/>
          </p:cNvCxnSpPr>
          <p:nvPr/>
        </p:nvCxnSpPr>
        <p:spPr>
          <a:xfrm>
            <a:off x="2085411" y="1350579"/>
            <a:ext cx="7684077" cy="0"/>
          </a:xfrm>
          <a:prstGeom prst="straightConnector1">
            <a:avLst/>
          </a:prstGeom>
          <a:ln>
            <a:solidFill>
              <a:srgbClr val="FFC000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251A7E08-24FF-4ACF-C85F-3DBB459F0840}"/>
              </a:ext>
            </a:extLst>
          </p:cNvPr>
          <p:cNvSpPr/>
          <p:nvPr/>
        </p:nvSpPr>
        <p:spPr>
          <a:xfrm>
            <a:off x="180109" y="72736"/>
            <a:ext cx="11831782" cy="6634596"/>
          </a:xfrm>
          <a:prstGeom prst="rect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7AD64D0B-CAAB-1B45-904D-D35C08F30FC5}"/>
              </a:ext>
            </a:extLst>
          </p:cNvPr>
          <p:cNvCxnSpPr>
            <a:cxnSpLocks/>
          </p:cNvCxnSpPr>
          <p:nvPr/>
        </p:nvCxnSpPr>
        <p:spPr>
          <a:xfrm>
            <a:off x="2180746" y="4134330"/>
            <a:ext cx="7684077" cy="0"/>
          </a:xfrm>
          <a:prstGeom prst="straightConnector1">
            <a:avLst/>
          </a:prstGeom>
          <a:ln>
            <a:solidFill>
              <a:srgbClr val="FFC000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0BC472D8-30A2-8412-CFDC-E88A9EF6F24F}"/>
              </a:ext>
            </a:extLst>
          </p:cNvPr>
          <p:cNvSpPr txBox="1"/>
          <p:nvPr/>
        </p:nvSpPr>
        <p:spPr>
          <a:xfrm>
            <a:off x="319668" y="1350579"/>
            <a:ext cx="11567532" cy="526663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C00000"/>
                </a:solidFill>
                <a:latin typeface="Arial Narrow" panose="020B0606020202030204" pitchFamily="34" charset="0"/>
              </a:rPr>
              <a:t>Sample Definitions:</a:t>
            </a:r>
          </a:p>
          <a:p>
            <a:r>
              <a:rPr lang="en-US" sz="2800" b="1" dirty="0"/>
              <a:t>Merriam-Webster.com</a:t>
            </a:r>
          </a:p>
          <a:p>
            <a:pPr marL="0" marR="0">
              <a:lnSpc>
                <a:spcPct val="115000"/>
              </a:lnSpc>
            </a:pPr>
            <a:r>
              <a:rPr lang="en-US" sz="2400" b="1" kern="1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1.  </a:t>
            </a:r>
            <a:r>
              <a:rPr lang="en-US" sz="2400" kern="1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to succeed in an enterprise or activity  Especially : to achieve economic success</a:t>
            </a:r>
          </a:p>
          <a:p>
            <a:pPr marL="342900" marR="0" indent="-342900">
              <a:lnSpc>
                <a:spcPct val="115000"/>
              </a:lnSpc>
              <a:buAutoNum type="arabicPeriod" startAt="2"/>
            </a:pPr>
            <a:r>
              <a:rPr lang="en-US" sz="2400" kern="1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to become strong and flourishing</a:t>
            </a:r>
            <a:endParaRPr lang="en-US" kern="100" dirty="0">
              <a:latin typeface="Aptos" panose="020B00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0">
              <a:lnSpc>
                <a:spcPct val="115000"/>
              </a:lnSpc>
              <a:spcAft>
                <a:spcPts val="800"/>
              </a:spcAft>
            </a:pPr>
            <a:r>
              <a:rPr lang="en-US" sz="2800" b="1" u="sng" kern="100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Britannica.com </a:t>
            </a:r>
          </a:p>
          <a:p>
            <a:pPr marL="0" marR="0">
              <a:lnSpc>
                <a:spcPct val="115000"/>
              </a:lnSpc>
            </a:pPr>
            <a:r>
              <a:rPr lang="en-US" sz="2400" b="1" kern="1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400" b="1" kern="100" dirty="0">
                <a:ea typeface="Times New Roman" panose="02020603050405020304" pitchFamily="18" charset="0"/>
                <a:cs typeface="Times New Roman" panose="02020603050405020304" pitchFamily="18" charset="0"/>
              </a:rPr>
              <a:t>.  </a:t>
            </a:r>
            <a:r>
              <a:rPr lang="en-US" sz="2400" kern="1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to become very successful usually by making a lot of money</a:t>
            </a:r>
            <a:endParaRPr lang="en-US" sz="2400" kern="100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</a:pPr>
            <a:r>
              <a:rPr lang="en-US" sz="2400" b="1" kern="1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2.  </a:t>
            </a:r>
            <a:r>
              <a:rPr lang="en-US" sz="2400" kern="1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 to become very active, healthy, or strong</a:t>
            </a:r>
          </a:p>
          <a:p>
            <a:pPr marL="0" marR="0">
              <a:lnSpc>
                <a:spcPct val="115000"/>
              </a:lnSpc>
              <a:spcAft>
                <a:spcPts val="800"/>
              </a:spcAft>
            </a:pPr>
            <a:r>
              <a:rPr lang="en-US" sz="2800" b="1" u="sng" kern="1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Vocabulary.com</a:t>
            </a:r>
          </a:p>
          <a:p>
            <a:pPr>
              <a:lnSpc>
                <a:spcPct val="115000"/>
              </a:lnSpc>
            </a:pPr>
            <a:r>
              <a:rPr lang="en-US" sz="2400" kern="100" dirty="0">
                <a:solidFill>
                  <a:srgbClr val="333333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 1. </a:t>
            </a:r>
            <a:r>
              <a:rPr lang="en-US" sz="2400" b="1" kern="100" dirty="0">
                <a:solidFill>
                  <a:srgbClr val="333333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make steady progress</a:t>
            </a:r>
            <a:r>
              <a:rPr lang="en-US" sz="2400" kern="100" dirty="0">
                <a:solidFill>
                  <a:srgbClr val="333333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; </a:t>
            </a:r>
          </a:p>
          <a:p>
            <a:pPr>
              <a:lnSpc>
                <a:spcPct val="115000"/>
              </a:lnSpc>
            </a:pPr>
            <a:r>
              <a:rPr lang="en-US" sz="2400" kern="100" dirty="0">
                <a:solidFill>
                  <a:srgbClr val="333333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2.  </a:t>
            </a:r>
            <a:r>
              <a:rPr lang="en-US" sz="2400" b="1" kern="100" dirty="0">
                <a:solidFill>
                  <a:srgbClr val="333333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be at the high point </a:t>
            </a:r>
            <a:r>
              <a:rPr lang="en-US" sz="2400" kern="100" dirty="0">
                <a:solidFill>
                  <a:srgbClr val="333333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in one's career or reach a high point in historical significance or importance</a:t>
            </a:r>
            <a:endParaRPr lang="en-US" sz="2400" kern="100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53938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05251C-643E-385F-6444-807CA74C8B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rock&#10;&#10;Description automatically generated">
            <a:extLst>
              <a:ext uri="{FF2B5EF4-FFF2-40B4-BE49-F238E27FC236}">
                <a16:creationId xmlns:a16="http://schemas.microsoft.com/office/drawing/2014/main" id="{BA4127F9-46D9-8821-6C10-3A5C50A08E8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Pentagon 3">
            <a:extLst>
              <a:ext uri="{FF2B5EF4-FFF2-40B4-BE49-F238E27FC236}">
                <a16:creationId xmlns:a16="http://schemas.microsoft.com/office/drawing/2014/main" id="{003C85F6-7882-0801-42D2-211FD56E02CE}"/>
              </a:ext>
            </a:extLst>
          </p:cNvPr>
          <p:cNvSpPr/>
          <p:nvPr/>
        </p:nvSpPr>
        <p:spPr>
          <a:xfrm>
            <a:off x="-342900" y="51955"/>
            <a:ext cx="12822382" cy="6286500"/>
          </a:xfrm>
          <a:prstGeom prst="pentagon">
            <a:avLst/>
          </a:prstGeom>
          <a:noFill/>
          <a:ln w="571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marR="0" lvl="0" indent="-45720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R="0" lvl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1830E4A0-F6CC-920B-B317-AEC234B2E7FA}"/>
              </a:ext>
            </a:extLst>
          </p:cNvPr>
          <p:cNvCxnSpPr>
            <a:cxnSpLocks/>
          </p:cNvCxnSpPr>
          <p:nvPr/>
        </p:nvCxnSpPr>
        <p:spPr>
          <a:xfrm>
            <a:off x="3234556" y="1748718"/>
            <a:ext cx="5667469" cy="0"/>
          </a:xfrm>
          <a:prstGeom prst="straightConnector1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Pentagon 4">
            <a:extLst>
              <a:ext uri="{FF2B5EF4-FFF2-40B4-BE49-F238E27FC236}">
                <a16:creationId xmlns:a16="http://schemas.microsoft.com/office/drawing/2014/main" id="{A9B2DD75-629E-57EE-8864-16129DD47708}"/>
              </a:ext>
            </a:extLst>
          </p:cNvPr>
          <p:cNvSpPr/>
          <p:nvPr/>
        </p:nvSpPr>
        <p:spPr>
          <a:xfrm>
            <a:off x="-342901" y="51955"/>
            <a:ext cx="12822381" cy="6286500"/>
          </a:xfrm>
          <a:prstGeom prst="pentagon">
            <a:avLst/>
          </a:prstGeom>
          <a:solidFill>
            <a:srgbClr val="FFFF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C6266CE-C1C2-2E8C-B88F-34FA9A817EAE}"/>
              </a:ext>
            </a:extLst>
          </p:cNvPr>
          <p:cNvSpPr txBox="1"/>
          <p:nvPr/>
        </p:nvSpPr>
        <p:spPr>
          <a:xfrm>
            <a:off x="1482436" y="1088733"/>
            <a:ext cx="9227128" cy="78913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36600"/>
                </a:solidFill>
                <a:effectLst/>
                <a:uLnTx/>
                <a:uFillTx/>
              </a:rPr>
              <a:t>SYNONYMS for  PROSPERITY</a:t>
            </a:r>
          </a:p>
          <a:p>
            <a:pPr marR="0" lvl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336600"/>
              </a:solidFill>
              <a:effectLst/>
              <a:uLnTx/>
              <a:uFillTx/>
            </a:endParaRPr>
          </a:p>
          <a:p>
            <a:pPr marL="742950" marR="0" lvl="0" indent="-74295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AutoNum type="arabicPeriod"/>
              <a:tabLst/>
              <a:defRPr/>
            </a:pPr>
            <a:r>
              <a:rPr lang="en-US" sz="3600" b="1" dirty="0">
                <a:solidFill>
                  <a:srgbClr val="336600"/>
                </a:solidFill>
              </a:rPr>
              <a:t>FLOURISH</a:t>
            </a:r>
          </a:p>
          <a:p>
            <a:pPr marL="742950" marR="0" lvl="0" indent="-74295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AutoNum type="arabicPeriod"/>
              <a:tabLst/>
              <a:defRPr/>
            </a:pPr>
            <a:r>
              <a:rPr lang="en-US" sz="3600" b="1" dirty="0">
                <a:solidFill>
                  <a:srgbClr val="336600"/>
                </a:solidFill>
              </a:rPr>
              <a:t>THRIVE</a:t>
            </a:r>
          </a:p>
          <a:p>
            <a:pPr marL="742950" marR="0" lvl="0" indent="-74295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AutoNum type="arabicPeriod"/>
              <a:tabLst/>
              <a:defRPr/>
            </a:pPr>
            <a:r>
              <a:rPr lang="en-US" sz="3600" b="1" dirty="0">
                <a:solidFill>
                  <a:srgbClr val="336600"/>
                </a:solidFill>
              </a:rPr>
              <a:t>SUCCEED</a:t>
            </a:r>
          </a:p>
          <a:p>
            <a:pPr marL="742950" marR="0" lvl="0" indent="-74295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AutoNum type="arabicPeriod"/>
              <a:tabLst/>
              <a:defRPr/>
            </a:pPr>
            <a:r>
              <a:rPr lang="en-US" sz="3600" b="1" dirty="0">
                <a:solidFill>
                  <a:srgbClr val="336600"/>
                </a:solidFill>
              </a:rPr>
              <a:t>PROLIFERATE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336600"/>
              </a:solidFill>
              <a:effectLst/>
              <a:uLnTx/>
              <a:uFillTx/>
            </a:endParaRPr>
          </a:p>
          <a:p>
            <a:pPr marL="742950" marR="0" lvl="0" indent="-74295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AutoNum type="arabicPeriod"/>
              <a:tabLst/>
              <a:defRPr/>
            </a:pPr>
            <a:r>
              <a:rPr lang="en-US" sz="3600" b="1" dirty="0">
                <a:solidFill>
                  <a:srgbClr val="336600"/>
                </a:solidFill>
              </a:rPr>
              <a:t>PROPAGATE</a:t>
            </a:r>
          </a:p>
          <a:p>
            <a:pPr marL="742950" marR="0" lvl="0" indent="-74295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AutoNum type="arabicPeriod"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36600"/>
                </a:solidFill>
                <a:effectLst/>
                <a:uLnTx/>
                <a:uFillTx/>
              </a:rPr>
              <a:t>PREVAIL</a:t>
            </a:r>
          </a:p>
          <a:p>
            <a:pPr marL="742950" marR="0" lvl="0" indent="-74295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AutoNum type="arabicPeriod"/>
              <a:tabLst/>
              <a:defRPr/>
            </a:pPr>
            <a:r>
              <a:rPr lang="en-US" sz="3600" b="1" dirty="0">
                <a:solidFill>
                  <a:srgbClr val="336600"/>
                </a:solidFill>
              </a:rPr>
              <a:t>REGENERATE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336600"/>
              </a:solidFill>
              <a:effectLst/>
              <a:uLnTx/>
              <a:uFillTx/>
            </a:endParaRPr>
          </a:p>
          <a:p>
            <a:pPr marL="742950" marR="0" lvl="0" indent="-74295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AutoNum type="arabicPeriod"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336600"/>
              </a:solidFill>
              <a:effectLst/>
              <a:uLnTx/>
              <a:uFillTx/>
            </a:endParaRPr>
          </a:p>
          <a:p>
            <a:pPr marR="0" lvl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336600"/>
              </a:solidFill>
              <a:effectLst/>
              <a:uLnTx/>
              <a:uFillTx/>
              <a:latin typeface="Alasassy Caps" pitchFamily="2" charset="0"/>
            </a:endParaRPr>
          </a:p>
          <a:p>
            <a:pPr marR="0" lvl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336600"/>
              </a:solidFill>
              <a:effectLst/>
              <a:uLnTx/>
              <a:uFillTx/>
              <a:latin typeface="Alasassy Caps" pitchFamily="2" charset="0"/>
            </a:endParaRPr>
          </a:p>
          <a:p>
            <a:pPr marR="0" lvl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36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Alasassy Caps" pitchFamily="2" charset="0"/>
              </a:rPr>
              <a:t>-Jeremiah 29:11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60000"/>
                  <a:lumOff val="40000"/>
                </a:schemeClr>
              </a:solidFill>
              <a:effectLst/>
              <a:uLnTx/>
              <a:uFillTx/>
              <a:latin typeface="Alasassy Cap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78564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17BE0D-C056-DF8E-A4BF-46979634D7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rock&#10;&#10;Description automatically generated">
            <a:extLst>
              <a:ext uri="{FF2B5EF4-FFF2-40B4-BE49-F238E27FC236}">
                <a16:creationId xmlns:a16="http://schemas.microsoft.com/office/drawing/2014/main" id="{94FBDE82-6F93-73EF-FCCE-887227E206C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 descr="A book with text on it&#10;&#10;Description automatically generated">
            <a:extLst>
              <a:ext uri="{FF2B5EF4-FFF2-40B4-BE49-F238E27FC236}">
                <a16:creationId xmlns:a16="http://schemas.microsoft.com/office/drawing/2014/main" id="{B77FFA67-5E8F-8720-521A-4027FE9F1EC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41AD576-C3CB-FC00-2D11-0751B7AB95DA}"/>
              </a:ext>
            </a:extLst>
          </p:cNvPr>
          <p:cNvSpPr txBox="1"/>
          <p:nvPr/>
        </p:nvSpPr>
        <p:spPr>
          <a:xfrm>
            <a:off x="180109" y="2721210"/>
            <a:ext cx="11707091" cy="372512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742950" marR="0" lvl="0" indent="-742950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AutoNum type="arabicPeriod"/>
              <a:tabLst/>
              <a:defRPr/>
            </a:pPr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Aptos SemiBold" panose="020B0004020202020204" pitchFamily="34" charset="0"/>
                <a:cs typeface="Aharoni" panose="02010803020104030203" pitchFamily="2" charset="-79"/>
              </a:rPr>
              <a:t>Genesis 1: 27-28  - In the Beginning</a:t>
            </a:r>
          </a:p>
          <a:p>
            <a:pPr marL="1200150" lvl="1" indent="-74295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lang="en-US" sz="3200" b="1" i="1" dirty="0">
                <a:solidFill>
                  <a:schemeClr val="accent6">
                    <a:lumMod val="75000"/>
                  </a:schemeClr>
                </a:solidFill>
                <a:latin typeface="Aptos SemiBold" panose="020B0004020202020204" pitchFamily="34" charset="0"/>
                <a:cs typeface="Aharoni" panose="02010803020104030203" pitchFamily="2" charset="-79"/>
              </a:rPr>
              <a:t>Be fruitful and multiply to bring Glory to God</a:t>
            </a:r>
          </a:p>
          <a:p>
            <a:pPr marL="742950" marR="0" lvl="0" indent="-742950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AutoNum type="arabicPeriod"/>
              <a:tabLst/>
              <a:defRPr/>
            </a:pPr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Aptos SemiBold" panose="020B0004020202020204" pitchFamily="34" charset="0"/>
                <a:cs typeface="Aharoni" panose="02010803020104030203" pitchFamily="2" charset="-79"/>
              </a:rPr>
              <a:t>Deuteronomy 8:18</a:t>
            </a:r>
          </a:p>
          <a:p>
            <a:pPr marL="1200150" lvl="1" indent="-74295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lang="en-US" sz="3200" b="1" i="1" dirty="0">
                <a:solidFill>
                  <a:schemeClr val="accent6">
                    <a:lumMod val="50000"/>
                  </a:schemeClr>
                </a:solidFill>
                <a:latin typeface="Aptos SemiBold" panose="020B0004020202020204" pitchFamily="34" charset="0"/>
                <a:cs typeface="Aharoni" panose="02010803020104030203" pitchFamily="2" charset="-79"/>
              </a:rPr>
              <a:t>Power to create wealth- To fulfill His covenant</a:t>
            </a:r>
          </a:p>
          <a:p>
            <a:pPr marL="742950" marR="0" lvl="0" indent="-742950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AutoNum type="arabicPeriod"/>
              <a:tabLst/>
              <a:defRPr/>
            </a:pPr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Aptos SemiBold" panose="020B0004020202020204" pitchFamily="34" charset="0"/>
                <a:cs typeface="Aharoni" panose="02010803020104030203" pitchFamily="2" charset="-79"/>
              </a:rPr>
              <a:t>Joshua 1:8</a:t>
            </a:r>
          </a:p>
          <a:p>
            <a:pPr marL="1200150" lvl="1" indent="-74295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lang="en-US" sz="3200" b="1" i="1" dirty="0">
                <a:solidFill>
                  <a:schemeClr val="accent6">
                    <a:lumMod val="50000"/>
                  </a:schemeClr>
                </a:solidFill>
                <a:latin typeface="Aptos SemiBold" panose="020B0004020202020204" pitchFamily="34" charset="0"/>
                <a:cs typeface="Aharoni" panose="02010803020104030203" pitchFamily="2" charset="-79"/>
              </a:rPr>
              <a:t>Focus on Him and Whatever we do will prosper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641C9A73-36CB-3A25-8453-8B14952EAD03}"/>
              </a:ext>
            </a:extLst>
          </p:cNvPr>
          <p:cNvCxnSpPr>
            <a:cxnSpLocks/>
          </p:cNvCxnSpPr>
          <p:nvPr/>
        </p:nvCxnSpPr>
        <p:spPr>
          <a:xfrm>
            <a:off x="2191614" y="2269936"/>
            <a:ext cx="7684077" cy="0"/>
          </a:xfrm>
          <a:prstGeom prst="straightConnector1">
            <a:avLst/>
          </a:prstGeom>
          <a:ln>
            <a:solidFill>
              <a:srgbClr val="FFC000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2E1EF6DC-1DA4-E985-09BC-422E46EE59E3}"/>
              </a:ext>
            </a:extLst>
          </p:cNvPr>
          <p:cNvSpPr/>
          <p:nvPr/>
        </p:nvSpPr>
        <p:spPr>
          <a:xfrm>
            <a:off x="55418" y="223404"/>
            <a:ext cx="11831782" cy="6634596"/>
          </a:xfrm>
          <a:prstGeom prst="rect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26E46DA0-8F05-009E-52FA-3B1A11568BEB}"/>
              </a:ext>
            </a:extLst>
          </p:cNvPr>
          <p:cNvCxnSpPr>
            <a:cxnSpLocks/>
          </p:cNvCxnSpPr>
          <p:nvPr/>
        </p:nvCxnSpPr>
        <p:spPr>
          <a:xfrm>
            <a:off x="2191615" y="7107988"/>
            <a:ext cx="7684077" cy="0"/>
          </a:xfrm>
          <a:prstGeom prst="straightConnector1">
            <a:avLst/>
          </a:prstGeom>
          <a:ln>
            <a:solidFill>
              <a:srgbClr val="FFC000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AB21AF70-6905-182D-62A7-6958A05FC33F}"/>
              </a:ext>
            </a:extLst>
          </p:cNvPr>
          <p:cNvSpPr txBox="1"/>
          <p:nvPr/>
        </p:nvSpPr>
        <p:spPr>
          <a:xfrm>
            <a:off x="2750634" y="549830"/>
            <a:ext cx="7289048" cy="17597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6000" b="1" cap="small" dirty="0">
                <a:solidFill>
                  <a:srgbClr val="FFFF00"/>
                </a:solidFill>
                <a:latin typeface="+mj-lt"/>
              </a:rPr>
              <a:t>What is God’s Plan For US to Prosper</a:t>
            </a:r>
          </a:p>
        </p:txBody>
      </p:sp>
    </p:spTree>
    <p:extLst>
      <p:ext uri="{BB962C8B-B14F-4D97-AF65-F5344CB8AC3E}">
        <p14:creationId xmlns:p14="http://schemas.microsoft.com/office/powerpoint/2010/main" val="4972083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535AF2-1F9B-1371-8CD1-9D176AC02C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rock&#10;&#10;Description automatically generated">
            <a:extLst>
              <a:ext uri="{FF2B5EF4-FFF2-40B4-BE49-F238E27FC236}">
                <a16:creationId xmlns:a16="http://schemas.microsoft.com/office/drawing/2014/main" id="{4213F8B2-BC4C-ADBD-3815-825A7C7C3F4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 descr="A book with text on it&#10;&#10;Description automatically generated">
            <a:extLst>
              <a:ext uri="{FF2B5EF4-FFF2-40B4-BE49-F238E27FC236}">
                <a16:creationId xmlns:a16="http://schemas.microsoft.com/office/drawing/2014/main" id="{1A480F49-578F-4243-F15E-C0BA796543C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98F8527-66A6-6F2C-7E34-E00715D8C69A}"/>
              </a:ext>
            </a:extLst>
          </p:cNvPr>
          <p:cNvSpPr txBox="1"/>
          <p:nvPr/>
        </p:nvSpPr>
        <p:spPr>
          <a:xfrm>
            <a:off x="180109" y="2721210"/>
            <a:ext cx="11707091" cy="304577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742950" marR="0" lvl="0" indent="-742950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AutoNum type="arabicPeriod" startAt="4"/>
              <a:tabLst/>
              <a:defRPr/>
            </a:pPr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Aptos SemiBold" panose="020B0004020202020204" pitchFamily="34" charset="0"/>
                <a:cs typeface="Aharoni" panose="02010803020104030203" pitchFamily="2" charset="-79"/>
              </a:rPr>
              <a:t>Psalm 1:1-3  As We Grow</a:t>
            </a:r>
          </a:p>
          <a:p>
            <a:pPr marL="1200150" lvl="1" indent="-74295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lang="en-US" sz="3200" b="1" i="1" dirty="0">
                <a:solidFill>
                  <a:schemeClr val="accent6">
                    <a:lumMod val="50000"/>
                  </a:schemeClr>
                </a:solidFill>
                <a:latin typeface="Aptos SemiBold" panose="020B0004020202020204" pitchFamily="34" charset="0"/>
                <a:cs typeface="Aharoni" panose="02010803020104030203" pitchFamily="2" charset="-79"/>
              </a:rPr>
              <a:t>Walk upright and whatever you do shall prosper</a:t>
            </a:r>
          </a:p>
          <a:p>
            <a:pPr marL="742950" marR="0" lvl="0" indent="-742950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AutoNum type="arabicPeriod" startAt="4"/>
              <a:tabLst/>
              <a:defRPr/>
            </a:pPr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Aptos SemiBold" panose="020B0004020202020204" pitchFamily="34" charset="0"/>
                <a:cs typeface="Aharoni" panose="02010803020104030203" pitchFamily="2" charset="-79"/>
              </a:rPr>
              <a:t>Jeremiah 29:11 –When we are in a lonely place</a:t>
            </a:r>
          </a:p>
          <a:p>
            <a:pPr marL="1200150" lvl="1" indent="-74295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lang="en-US" sz="3200" b="1" i="1" dirty="0">
                <a:solidFill>
                  <a:schemeClr val="accent6">
                    <a:lumMod val="50000"/>
                  </a:schemeClr>
                </a:solidFill>
                <a:latin typeface="Aptos SemiBold" panose="020B0004020202020204" pitchFamily="34" charset="0"/>
                <a:cs typeface="Aharoni" panose="02010803020104030203" pitchFamily="2" charset="-79"/>
              </a:rPr>
              <a:t>He has plans to prosper us, give us a future</a:t>
            </a:r>
          </a:p>
          <a:p>
            <a:pPr marL="0" lvl="1">
              <a:lnSpc>
                <a:spcPct val="90000"/>
              </a:lnSpc>
              <a:spcBef>
                <a:spcPts val="1000"/>
              </a:spcBef>
              <a:defRPr/>
            </a:pPr>
            <a:endParaRPr lang="en-US" sz="3200" b="1" i="1" dirty="0">
              <a:solidFill>
                <a:schemeClr val="accent6">
                  <a:lumMod val="50000"/>
                </a:schemeClr>
              </a:solidFill>
              <a:latin typeface="Aptos SemiBold" panose="020B0004020202020204" pitchFamily="34" charset="0"/>
              <a:cs typeface="Aharoni" panose="02010803020104030203" pitchFamily="2" charset="-79"/>
            </a:endParaRP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F017E679-0325-E716-4637-9596D24C3DC0}"/>
              </a:ext>
            </a:extLst>
          </p:cNvPr>
          <p:cNvCxnSpPr>
            <a:cxnSpLocks/>
          </p:cNvCxnSpPr>
          <p:nvPr/>
        </p:nvCxnSpPr>
        <p:spPr>
          <a:xfrm>
            <a:off x="2191614" y="2269936"/>
            <a:ext cx="7684077" cy="0"/>
          </a:xfrm>
          <a:prstGeom prst="straightConnector1">
            <a:avLst/>
          </a:prstGeom>
          <a:ln>
            <a:solidFill>
              <a:srgbClr val="FFC000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FE156D48-3A83-BC67-EB27-C401678DBD14}"/>
              </a:ext>
            </a:extLst>
          </p:cNvPr>
          <p:cNvSpPr/>
          <p:nvPr/>
        </p:nvSpPr>
        <p:spPr>
          <a:xfrm>
            <a:off x="55418" y="223404"/>
            <a:ext cx="11831782" cy="6634596"/>
          </a:xfrm>
          <a:prstGeom prst="rect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7FAC6E9C-2B9B-05BB-750C-ACF38506A108}"/>
              </a:ext>
            </a:extLst>
          </p:cNvPr>
          <p:cNvCxnSpPr>
            <a:cxnSpLocks/>
          </p:cNvCxnSpPr>
          <p:nvPr/>
        </p:nvCxnSpPr>
        <p:spPr>
          <a:xfrm>
            <a:off x="2191615" y="7107988"/>
            <a:ext cx="7684077" cy="0"/>
          </a:xfrm>
          <a:prstGeom prst="straightConnector1">
            <a:avLst/>
          </a:prstGeom>
          <a:ln>
            <a:solidFill>
              <a:srgbClr val="FFC000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3FC5D6B3-5164-FAD0-D76C-A614C4939043}"/>
              </a:ext>
            </a:extLst>
          </p:cNvPr>
          <p:cNvSpPr txBox="1"/>
          <p:nvPr/>
        </p:nvSpPr>
        <p:spPr>
          <a:xfrm>
            <a:off x="2750634" y="549830"/>
            <a:ext cx="7289048" cy="17597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6000" b="1" cap="small" dirty="0">
                <a:solidFill>
                  <a:srgbClr val="FFFF00"/>
                </a:solidFill>
                <a:latin typeface="+mj-lt"/>
              </a:rPr>
              <a:t>What is God’s Plan For US to Prosper</a:t>
            </a:r>
          </a:p>
        </p:txBody>
      </p:sp>
    </p:spTree>
    <p:extLst>
      <p:ext uri="{BB962C8B-B14F-4D97-AF65-F5344CB8AC3E}">
        <p14:creationId xmlns:p14="http://schemas.microsoft.com/office/powerpoint/2010/main" val="112041456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506448-A747-C928-7AA7-E3F17B7080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rock&#10;&#10;Description automatically generated">
            <a:extLst>
              <a:ext uri="{FF2B5EF4-FFF2-40B4-BE49-F238E27FC236}">
                <a16:creationId xmlns:a16="http://schemas.microsoft.com/office/drawing/2014/main" id="{1B32C207-B15F-A7EF-F95E-D42CC5D074A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 descr="A book with text on it&#10;&#10;Description automatically generated">
            <a:extLst>
              <a:ext uri="{FF2B5EF4-FFF2-40B4-BE49-F238E27FC236}">
                <a16:creationId xmlns:a16="http://schemas.microsoft.com/office/drawing/2014/main" id="{21C81F44-926B-EEAC-174D-8B95712BA30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4F11675-37C8-EC80-86A6-186D958C0CBE}"/>
              </a:ext>
            </a:extLst>
          </p:cNvPr>
          <p:cNvSpPr txBox="1"/>
          <p:nvPr/>
        </p:nvSpPr>
        <p:spPr>
          <a:xfrm>
            <a:off x="117763" y="2309542"/>
            <a:ext cx="11707091" cy="575728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742950" marR="0" lvl="0" indent="-742950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AutoNum type="arabicPeriod" startAt="6"/>
              <a:tabLst/>
              <a:defRPr/>
            </a:pPr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Aptos SemiBold" panose="020B0004020202020204" pitchFamily="34" charset="0"/>
                <a:cs typeface="Aharoni" panose="02010803020104030203" pitchFamily="2" charset="-79"/>
              </a:rPr>
              <a:t>Mark 12:30-31</a:t>
            </a:r>
          </a:p>
          <a:p>
            <a:pPr marL="1200150" lvl="1" indent="-742950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§"/>
              <a:defRPr/>
            </a:pPr>
            <a:r>
              <a:rPr lang="en-US" sz="3200" b="1" i="1" dirty="0">
                <a:solidFill>
                  <a:schemeClr val="accent6">
                    <a:lumMod val="50000"/>
                  </a:schemeClr>
                </a:solidFill>
                <a:latin typeface="Aptos SemiBold" panose="020B0004020202020204" pitchFamily="34" charset="0"/>
                <a:cs typeface="Aharoni" panose="02010803020104030203" pitchFamily="2" charset="-79"/>
              </a:rPr>
              <a:t>Seek first the Kingdom of God and His Righteous</a:t>
            </a:r>
          </a:p>
          <a:p>
            <a:pPr marL="742950" lvl="0" indent="-74295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AutoNum type="arabicPeriod" startAt="6"/>
              <a:defRPr/>
            </a:pPr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Aptos SemiBold" panose="020B0004020202020204" pitchFamily="34" charset="0"/>
                <a:cs typeface="Aharoni" panose="02010803020104030203" pitchFamily="2" charset="-79"/>
              </a:rPr>
              <a:t>Matthew 7:9 b</a:t>
            </a:r>
          </a:p>
          <a:p>
            <a:pPr marL="1200150" lvl="1" indent="-74295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lang="en-US" sz="3200" b="1" i="1" dirty="0">
                <a:solidFill>
                  <a:schemeClr val="accent6">
                    <a:lumMod val="50000"/>
                  </a:schemeClr>
                </a:solidFill>
                <a:latin typeface="Aptos SemiBold" panose="020B0004020202020204" pitchFamily="34" charset="0"/>
                <a:cs typeface="Aharoni" panose="02010803020104030203" pitchFamily="2" charset="-79"/>
              </a:rPr>
              <a:t>How much more will your Father in heaven give good gifts to those who ask him!</a:t>
            </a:r>
          </a:p>
          <a:p>
            <a:pPr marL="742950" marR="0" lvl="0" indent="-742950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AutoNum type="arabicPeriod" startAt="6"/>
              <a:tabLst/>
              <a:defRPr/>
            </a:pPr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Aptos SemiBold" panose="020B0004020202020204" pitchFamily="34" charset="0"/>
                <a:cs typeface="Aharoni" panose="02010803020104030203" pitchFamily="2" charset="-79"/>
              </a:rPr>
              <a:t>Ephesians 3:20</a:t>
            </a:r>
          </a:p>
          <a:p>
            <a:pPr marL="1200150" lvl="1" indent="-74295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lang="en-US" sz="3200" b="1" i="1" dirty="0">
                <a:solidFill>
                  <a:schemeClr val="accent6">
                    <a:lumMod val="50000"/>
                  </a:schemeClr>
                </a:solidFill>
                <a:latin typeface="Aptos SemiBold" panose="020B0004020202020204" pitchFamily="34" charset="0"/>
                <a:cs typeface="Aharoni" panose="02010803020104030203" pitchFamily="2" charset="-79"/>
              </a:rPr>
              <a:t>God is able to do exceedingly abundantly above all we can ask or think</a:t>
            </a:r>
          </a:p>
          <a:p>
            <a:pPr marL="1200150" lvl="1" indent="-74295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endParaRPr lang="en-US" sz="3200" b="1" i="1" dirty="0">
              <a:solidFill>
                <a:schemeClr val="accent6">
                  <a:lumMod val="50000"/>
                </a:schemeClr>
              </a:solidFill>
              <a:latin typeface="Aptos SemiBold" panose="020B0004020202020204" pitchFamily="34" charset="0"/>
              <a:cs typeface="Aharoni" panose="02010803020104030203" pitchFamily="2" charset="-79"/>
            </a:endParaRPr>
          </a:p>
          <a:p>
            <a:pPr marL="0" lvl="1">
              <a:lnSpc>
                <a:spcPct val="90000"/>
              </a:lnSpc>
              <a:spcBef>
                <a:spcPts val="1000"/>
              </a:spcBef>
              <a:defRPr/>
            </a:pPr>
            <a:endParaRPr lang="en-US" sz="3200" b="1" i="1" dirty="0">
              <a:solidFill>
                <a:schemeClr val="accent6">
                  <a:lumMod val="50000"/>
                </a:schemeClr>
              </a:solidFill>
              <a:latin typeface="Aptos SemiBold" panose="020B0004020202020204" pitchFamily="34" charset="0"/>
              <a:cs typeface="Aharoni" panose="02010803020104030203" pitchFamily="2" charset="-79"/>
            </a:endParaRP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79427049-209C-E505-C65F-7C09C83FA2CD}"/>
              </a:ext>
            </a:extLst>
          </p:cNvPr>
          <p:cNvCxnSpPr>
            <a:cxnSpLocks/>
          </p:cNvCxnSpPr>
          <p:nvPr/>
        </p:nvCxnSpPr>
        <p:spPr>
          <a:xfrm>
            <a:off x="2191614" y="2269936"/>
            <a:ext cx="7684077" cy="0"/>
          </a:xfrm>
          <a:prstGeom prst="straightConnector1">
            <a:avLst/>
          </a:prstGeom>
          <a:ln>
            <a:solidFill>
              <a:srgbClr val="FFC000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EC5F0953-1A4A-1CF0-E7A2-AD376DDC6CB9}"/>
              </a:ext>
            </a:extLst>
          </p:cNvPr>
          <p:cNvSpPr/>
          <p:nvPr/>
        </p:nvSpPr>
        <p:spPr>
          <a:xfrm>
            <a:off x="55418" y="223404"/>
            <a:ext cx="11831782" cy="6634596"/>
          </a:xfrm>
          <a:prstGeom prst="rect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11B09BFC-48F1-9540-A142-62C54D216EBC}"/>
              </a:ext>
            </a:extLst>
          </p:cNvPr>
          <p:cNvCxnSpPr>
            <a:cxnSpLocks/>
          </p:cNvCxnSpPr>
          <p:nvPr/>
        </p:nvCxnSpPr>
        <p:spPr>
          <a:xfrm>
            <a:off x="2191615" y="7107988"/>
            <a:ext cx="7684077" cy="0"/>
          </a:xfrm>
          <a:prstGeom prst="straightConnector1">
            <a:avLst/>
          </a:prstGeom>
          <a:ln>
            <a:solidFill>
              <a:srgbClr val="FFC000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C3800BF2-BAE5-A82C-6910-E727694EFB96}"/>
              </a:ext>
            </a:extLst>
          </p:cNvPr>
          <p:cNvSpPr txBox="1"/>
          <p:nvPr/>
        </p:nvSpPr>
        <p:spPr>
          <a:xfrm>
            <a:off x="2750634" y="549830"/>
            <a:ext cx="7289048" cy="17597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6000" b="1" cap="small" dirty="0">
                <a:solidFill>
                  <a:srgbClr val="FFFF00"/>
                </a:solidFill>
                <a:latin typeface="+mj-lt"/>
              </a:rPr>
              <a:t>What is God’s Plan For US to Prosper</a:t>
            </a:r>
          </a:p>
        </p:txBody>
      </p:sp>
    </p:spTree>
    <p:extLst>
      <p:ext uri="{BB962C8B-B14F-4D97-AF65-F5344CB8AC3E}">
        <p14:creationId xmlns:p14="http://schemas.microsoft.com/office/powerpoint/2010/main" val="13320546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F50248-14B4-DD4A-7611-060DFF1B67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rock&#10;&#10;Description automatically generated">
            <a:extLst>
              <a:ext uri="{FF2B5EF4-FFF2-40B4-BE49-F238E27FC236}">
                <a16:creationId xmlns:a16="http://schemas.microsoft.com/office/drawing/2014/main" id="{A40EA1F1-BB18-2D53-7CA1-04951F85550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Pentagon 3">
            <a:extLst>
              <a:ext uri="{FF2B5EF4-FFF2-40B4-BE49-F238E27FC236}">
                <a16:creationId xmlns:a16="http://schemas.microsoft.com/office/drawing/2014/main" id="{DD0722AE-612A-1B07-92F8-1C6AF2D56B73}"/>
              </a:ext>
            </a:extLst>
          </p:cNvPr>
          <p:cNvSpPr/>
          <p:nvPr/>
        </p:nvSpPr>
        <p:spPr>
          <a:xfrm>
            <a:off x="-342900" y="51955"/>
            <a:ext cx="12822382" cy="6286500"/>
          </a:xfrm>
          <a:prstGeom prst="pentagon">
            <a:avLst/>
          </a:prstGeom>
          <a:noFill/>
          <a:ln w="571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marR="0" lvl="0" indent="-45720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R="0" lvl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15199BB6-117D-6464-95A4-493E6F266D21}"/>
              </a:ext>
            </a:extLst>
          </p:cNvPr>
          <p:cNvCxnSpPr>
            <a:cxnSpLocks/>
          </p:cNvCxnSpPr>
          <p:nvPr/>
        </p:nvCxnSpPr>
        <p:spPr>
          <a:xfrm>
            <a:off x="3234556" y="1748718"/>
            <a:ext cx="5667469" cy="0"/>
          </a:xfrm>
          <a:prstGeom prst="straightConnector1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Pentagon 4">
            <a:extLst>
              <a:ext uri="{FF2B5EF4-FFF2-40B4-BE49-F238E27FC236}">
                <a16:creationId xmlns:a16="http://schemas.microsoft.com/office/drawing/2014/main" id="{DD7113A1-8185-D848-B1F7-FDC0DD37B86C}"/>
              </a:ext>
            </a:extLst>
          </p:cNvPr>
          <p:cNvSpPr/>
          <p:nvPr/>
        </p:nvSpPr>
        <p:spPr>
          <a:xfrm>
            <a:off x="-402375" y="0"/>
            <a:ext cx="12822381" cy="6286500"/>
          </a:xfrm>
          <a:prstGeom prst="pentagon">
            <a:avLst/>
          </a:prstGeom>
          <a:solidFill>
            <a:srgbClr val="FFFF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CCE49B4-C823-6143-FF4A-3DF54C711E32}"/>
              </a:ext>
            </a:extLst>
          </p:cNvPr>
          <p:cNvSpPr txBox="1"/>
          <p:nvPr/>
        </p:nvSpPr>
        <p:spPr>
          <a:xfrm>
            <a:off x="1454726" y="1020478"/>
            <a:ext cx="9227128" cy="5369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336600"/>
                </a:solidFill>
                <a:effectLst/>
                <a:uLnTx/>
                <a:uFillTx/>
              </a:rPr>
              <a:t>GOD’S GREAT PLAN FOR US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336600"/>
                </a:solidFill>
                <a:effectLst/>
                <a:uLnTx/>
                <a:uFillTx/>
              </a:rPr>
              <a:t>!</a:t>
            </a:r>
            <a:endParaRPr lang="en-US" sz="3600" b="1" i="1" dirty="0">
              <a:solidFill>
                <a:srgbClr val="336600"/>
              </a:solidFill>
            </a:endParaRPr>
          </a:p>
          <a:p>
            <a:pPr marR="0" lvl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336600"/>
                </a:solidFill>
                <a:effectLst/>
                <a:uLnTx/>
                <a:uFillTx/>
              </a:rPr>
              <a:t>I JOHN 2</a:t>
            </a:r>
          </a:p>
          <a:p>
            <a:pPr marR="0" lvl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sz="2400" b="1" dirty="0">
              <a:solidFill>
                <a:srgbClr val="336600"/>
              </a:solidFill>
            </a:endParaRPr>
          </a:p>
          <a:p>
            <a:pPr marR="0" lvl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5400" b="1" i="0" dirty="0">
                <a:solidFill>
                  <a:srgbClr val="C00000"/>
                </a:solidFill>
                <a:effectLst/>
                <a:latin typeface="Pristina" panose="03060402040406080204" pitchFamily="66" charset="0"/>
              </a:rPr>
              <a:t>Beloved, I wish above all things that </a:t>
            </a:r>
          </a:p>
          <a:p>
            <a:pPr marR="0" lvl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5400" b="1" i="0" dirty="0">
                <a:solidFill>
                  <a:srgbClr val="C00000"/>
                </a:solidFill>
                <a:effectLst/>
                <a:latin typeface="Pristina" panose="03060402040406080204" pitchFamily="66" charset="0"/>
              </a:rPr>
              <a:t>you may prosper </a:t>
            </a:r>
          </a:p>
          <a:p>
            <a:pPr marR="0" lvl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5400" b="1" i="0" dirty="0">
                <a:solidFill>
                  <a:srgbClr val="C00000"/>
                </a:solidFill>
                <a:effectLst/>
                <a:latin typeface="Pristina" panose="03060402040406080204" pitchFamily="66" charset="0"/>
              </a:rPr>
              <a:t>and be in health, </a:t>
            </a:r>
          </a:p>
          <a:p>
            <a:pPr marR="0" lvl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5400" b="1" i="0" dirty="0">
                <a:solidFill>
                  <a:srgbClr val="C00000"/>
                </a:solidFill>
                <a:effectLst/>
                <a:latin typeface="Pristina" panose="03060402040406080204" pitchFamily="66" charset="0"/>
              </a:rPr>
              <a:t>even as your soul prospers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Pristina" panose="0306040204040608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71513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rock&#10;&#10;Description automatically generated">
            <a:extLst>
              <a:ext uri="{FF2B5EF4-FFF2-40B4-BE49-F238E27FC236}">
                <a16:creationId xmlns:a16="http://schemas.microsoft.com/office/drawing/2014/main" id="{390AF02E-5983-AAFA-6125-CBF84062EF7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FBAD363-3D6A-7FF9-3E55-6A5AB3ACC4F0}"/>
              </a:ext>
            </a:extLst>
          </p:cNvPr>
          <p:cNvSpPr txBox="1"/>
          <p:nvPr/>
        </p:nvSpPr>
        <p:spPr>
          <a:xfrm>
            <a:off x="3673499" y="100570"/>
            <a:ext cx="860667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chemeClr val="bg1"/>
                </a:solidFill>
                <a:ea typeface="ADLaM Display" panose="02010000000000000000" pitchFamily="2" charset="0"/>
                <a:cs typeface="ADLaM Display" panose="02010000000000000000" pitchFamily="2" charset="0"/>
              </a:rPr>
              <a:t>Be AWARE of Traps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465586D-1279-C1A7-EAFC-982A9E5B8D7C}"/>
              </a:ext>
            </a:extLst>
          </p:cNvPr>
          <p:cNvCxnSpPr/>
          <p:nvPr/>
        </p:nvCxnSpPr>
        <p:spPr>
          <a:xfrm>
            <a:off x="0" y="522514"/>
            <a:ext cx="2575249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5FF80A7-93E3-25AA-8F1B-E53498D1D988}"/>
              </a:ext>
            </a:extLst>
          </p:cNvPr>
          <p:cNvCxnSpPr>
            <a:cxnSpLocks/>
          </p:cNvCxnSpPr>
          <p:nvPr/>
        </p:nvCxnSpPr>
        <p:spPr>
          <a:xfrm>
            <a:off x="7735078" y="6335486"/>
            <a:ext cx="4456922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3A00339-DFF5-A92F-6EDF-D146A745C4F8}"/>
              </a:ext>
            </a:extLst>
          </p:cNvPr>
          <p:cNvCxnSpPr>
            <a:cxnSpLocks/>
          </p:cNvCxnSpPr>
          <p:nvPr/>
        </p:nvCxnSpPr>
        <p:spPr>
          <a:xfrm>
            <a:off x="8985380" y="6142653"/>
            <a:ext cx="320662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F89E238-8C43-DCF0-5D8B-286C3AE4A921}"/>
              </a:ext>
            </a:extLst>
          </p:cNvPr>
          <p:cNvCxnSpPr>
            <a:cxnSpLocks/>
          </p:cNvCxnSpPr>
          <p:nvPr/>
        </p:nvCxnSpPr>
        <p:spPr>
          <a:xfrm>
            <a:off x="0" y="681135"/>
            <a:ext cx="1903445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" name="Double Wave 1">
            <a:extLst>
              <a:ext uri="{FF2B5EF4-FFF2-40B4-BE49-F238E27FC236}">
                <a16:creationId xmlns:a16="http://schemas.microsoft.com/office/drawing/2014/main" id="{32429C89-CC0F-19A2-B78D-491FB5576433}"/>
              </a:ext>
            </a:extLst>
          </p:cNvPr>
          <p:cNvSpPr/>
          <p:nvPr/>
        </p:nvSpPr>
        <p:spPr>
          <a:xfrm>
            <a:off x="1193490" y="923935"/>
            <a:ext cx="9528464" cy="4395353"/>
          </a:xfrm>
          <a:prstGeom prst="doubleWave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AEAC3F2-9B0F-5ABD-178E-77D420364053}"/>
              </a:ext>
            </a:extLst>
          </p:cNvPr>
          <p:cNvSpPr txBox="1"/>
          <p:nvPr/>
        </p:nvSpPr>
        <p:spPr>
          <a:xfrm>
            <a:off x="1593802" y="1446450"/>
            <a:ext cx="8727839" cy="390876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3600" dirty="0">
                <a:solidFill>
                  <a:srgbClr val="336600"/>
                </a:solidFill>
              </a:rPr>
              <a:t>Selfish, Worldly Values – Proverbs 14:12</a:t>
            </a:r>
          </a:p>
          <a:p>
            <a:r>
              <a:rPr lang="en-US" sz="2800" b="0" i="1" dirty="0">
                <a:solidFill>
                  <a:srgbClr val="202124"/>
                </a:solidFill>
                <a:effectLst/>
                <a:latin typeface="Google Sans"/>
              </a:rPr>
              <a:t>“</a:t>
            </a:r>
            <a:r>
              <a:rPr lang="en-US" sz="2800" b="0" i="1" dirty="0">
                <a:solidFill>
                  <a:srgbClr val="040C28"/>
                </a:solidFill>
                <a:effectLst/>
                <a:latin typeface="Google Sans"/>
              </a:rPr>
              <a:t>There is a way that seems right to a man, but its end is the way of death</a:t>
            </a:r>
            <a:r>
              <a:rPr lang="en-US" sz="2800" b="0" i="1" dirty="0">
                <a:solidFill>
                  <a:srgbClr val="202124"/>
                </a:solidFill>
                <a:effectLst/>
                <a:latin typeface="Google Sans"/>
              </a:rPr>
              <a:t>” </a:t>
            </a:r>
            <a:endParaRPr lang="en-US" sz="2800" i="1" dirty="0">
              <a:solidFill>
                <a:srgbClr val="336600"/>
              </a:solidFill>
            </a:endParaRPr>
          </a:p>
          <a:p>
            <a:r>
              <a:rPr lang="en-US" sz="3600" dirty="0">
                <a:solidFill>
                  <a:srgbClr val="336600"/>
                </a:solidFill>
              </a:rPr>
              <a:t>2. Depending on the WORLD </a:t>
            </a:r>
            <a:r>
              <a:rPr lang="en-US" sz="3200" i="0" u="none" strike="noStrike" dirty="0">
                <a:solidFill>
                  <a:srgbClr val="336600"/>
                </a:solidFill>
                <a:effectLst/>
                <a:latin typeface="Roboto" panose="02000000000000000000" pitchFamily="2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James 1:14-15</a:t>
            </a:r>
            <a:br>
              <a:rPr lang="en-US" sz="3600" dirty="0">
                <a:solidFill>
                  <a:srgbClr val="336600"/>
                </a:solidFill>
              </a:rPr>
            </a:br>
            <a:r>
              <a:rPr lang="en-US" sz="3600" dirty="0">
                <a:solidFill>
                  <a:srgbClr val="336600"/>
                </a:solidFill>
              </a:rPr>
              <a:t>“</a:t>
            </a:r>
            <a:r>
              <a:rPr lang="en-US" sz="2800" b="0" i="1" dirty="0">
                <a:effectLst/>
                <a:latin typeface="Roboto" panose="02000000000000000000" pitchFamily="2" charset="0"/>
              </a:rPr>
              <a:t>But each one is tempted when by his own evil desires he is lured away and enticed. /Then after desire has conceived, it gives birth to sin; and sin, when it is full-grown, gives birth to death.”</a:t>
            </a:r>
            <a:endParaRPr lang="en-US" sz="3600" i="1" dirty="0"/>
          </a:p>
        </p:txBody>
      </p:sp>
    </p:spTree>
    <p:extLst>
      <p:ext uri="{BB962C8B-B14F-4D97-AF65-F5344CB8AC3E}">
        <p14:creationId xmlns:p14="http://schemas.microsoft.com/office/powerpoint/2010/main" val="114397317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71FF6D-FCF6-6AF7-27F4-4FE9A05A46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rock&#10;&#10;Description automatically generated">
            <a:extLst>
              <a:ext uri="{FF2B5EF4-FFF2-40B4-BE49-F238E27FC236}">
                <a16:creationId xmlns:a16="http://schemas.microsoft.com/office/drawing/2014/main" id="{1C60ED1C-67C2-DCFC-2CB8-EDDD3A6F8BB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3CD9FD0-11FF-AE24-9F93-FE74DFF6C58B}"/>
              </a:ext>
            </a:extLst>
          </p:cNvPr>
          <p:cNvSpPr txBox="1"/>
          <p:nvPr/>
        </p:nvSpPr>
        <p:spPr>
          <a:xfrm>
            <a:off x="3673499" y="100570"/>
            <a:ext cx="860667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chemeClr val="bg1"/>
                </a:solidFill>
                <a:ea typeface="ADLaM Display" panose="02010000000000000000" pitchFamily="2" charset="0"/>
                <a:cs typeface="ADLaM Display" panose="02010000000000000000" pitchFamily="2" charset="0"/>
              </a:rPr>
              <a:t>Be AWARE of Traps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652C0EE-7C80-404A-24FE-2FA4BC667202}"/>
              </a:ext>
            </a:extLst>
          </p:cNvPr>
          <p:cNvCxnSpPr/>
          <p:nvPr/>
        </p:nvCxnSpPr>
        <p:spPr>
          <a:xfrm>
            <a:off x="0" y="522514"/>
            <a:ext cx="2575249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0D4C423-9CE2-3ADD-90EA-FACA314652E1}"/>
              </a:ext>
            </a:extLst>
          </p:cNvPr>
          <p:cNvCxnSpPr>
            <a:cxnSpLocks/>
          </p:cNvCxnSpPr>
          <p:nvPr/>
        </p:nvCxnSpPr>
        <p:spPr>
          <a:xfrm>
            <a:off x="7735078" y="6335486"/>
            <a:ext cx="4456922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0FE2C247-F476-2528-E786-A8388E19651B}"/>
              </a:ext>
            </a:extLst>
          </p:cNvPr>
          <p:cNvCxnSpPr>
            <a:cxnSpLocks/>
          </p:cNvCxnSpPr>
          <p:nvPr/>
        </p:nvCxnSpPr>
        <p:spPr>
          <a:xfrm>
            <a:off x="8985380" y="6142653"/>
            <a:ext cx="320662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62E28D0-B0E2-F881-BAA6-65D0E6BA7D25}"/>
              </a:ext>
            </a:extLst>
          </p:cNvPr>
          <p:cNvCxnSpPr>
            <a:cxnSpLocks/>
          </p:cNvCxnSpPr>
          <p:nvPr/>
        </p:nvCxnSpPr>
        <p:spPr>
          <a:xfrm>
            <a:off x="0" y="681135"/>
            <a:ext cx="1903445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" name="Double Wave 1">
            <a:extLst>
              <a:ext uri="{FF2B5EF4-FFF2-40B4-BE49-F238E27FC236}">
                <a16:creationId xmlns:a16="http://schemas.microsoft.com/office/drawing/2014/main" id="{AB64B6EA-F7DE-6CA9-3A76-E6B0965B6A7C}"/>
              </a:ext>
            </a:extLst>
          </p:cNvPr>
          <p:cNvSpPr/>
          <p:nvPr/>
        </p:nvSpPr>
        <p:spPr>
          <a:xfrm>
            <a:off x="1193490" y="923935"/>
            <a:ext cx="9528464" cy="4395353"/>
          </a:xfrm>
          <a:prstGeom prst="doubleWave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F1881F2-764D-F956-E853-6E9DD471857D}"/>
              </a:ext>
            </a:extLst>
          </p:cNvPr>
          <p:cNvSpPr txBox="1"/>
          <p:nvPr/>
        </p:nvSpPr>
        <p:spPr>
          <a:xfrm>
            <a:off x="1593802" y="1446450"/>
            <a:ext cx="8727839" cy="304698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336600"/>
                </a:solidFill>
              </a:rPr>
              <a:t>3.  Thinking that it’s all about what YOU do!</a:t>
            </a:r>
          </a:p>
          <a:p>
            <a:r>
              <a:rPr lang="en-US" sz="2800" i="0" u="none" strike="noStrike" dirty="0">
                <a:solidFill>
                  <a:srgbClr val="008AE6"/>
                </a:solidFill>
                <a:effectLst/>
                <a:latin typeface="Roboto" panose="02000000000000000000" pitchFamily="2" charset="0"/>
                <a:hlinkClick r:id="rId3"/>
              </a:rPr>
              <a:t>Isaiah 5:21</a:t>
            </a:r>
            <a:br>
              <a:rPr lang="en-US" sz="3600" dirty="0"/>
            </a:br>
            <a:r>
              <a:rPr lang="en-US" sz="3600" dirty="0"/>
              <a:t>“</a:t>
            </a:r>
            <a:r>
              <a:rPr lang="en-US" sz="2800" b="0" i="1" dirty="0">
                <a:solidFill>
                  <a:srgbClr val="001320"/>
                </a:solidFill>
                <a:effectLst/>
                <a:latin typeface="Roboto" panose="02000000000000000000" pitchFamily="2" charset="0"/>
              </a:rPr>
              <a:t>Woe to those who are wise in their own eyes and clever in their own sight.”</a:t>
            </a:r>
          </a:p>
          <a:p>
            <a:r>
              <a:rPr lang="en-US" sz="3600" dirty="0">
                <a:solidFill>
                  <a:srgbClr val="336600"/>
                </a:solidFill>
              </a:rPr>
              <a:t>4. Not walking by FAITH </a:t>
            </a:r>
            <a:r>
              <a:rPr lang="en-US" sz="3200" i="0" u="none" strike="noStrike" dirty="0">
                <a:solidFill>
                  <a:srgbClr val="336600"/>
                </a:solidFill>
                <a:effectLst/>
                <a:latin typeface="Roboto" panose="02000000000000000000" pitchFamily="2" charset="0"/>
              </a:rPr>
              <a:t>Hebrews 11:6</a:t>
            </a:r>
            <a:br>
              <a:rPr lang="en-US" sz="3600" dirty="0">
                <a:solidFill>
                  <a:srgbClr val="336600"/>
                </a:solidFill>
              </a:rPr>
            </a:br>
            <a:r>
              <a:rPr lang="en-US" sz="2800" i="1" dirty="0"/>
              <a:t>For without Faith, it is impossible to PLEASE GOD!!!</a:t>
            </a:r>
            <a:endParaRPr lang="en-US" sz="3600" i="1" dirty="0"/>
          </a:p>
        </p:txBody>
      </p:sp>
    </p:spTree>
    <p:extLst>
      <p:ext uri="{BB962C8B-B14F-4D97-AF65-F5344CB8AC3E}">
        <p14:creationId xmlns:p14="http://schemas.microsoft.com/office/powerpoint/2010/main" val="166050974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0CAF17-7AD5-2D32-56E6-02688D4327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rock&#10;&#10;Description automatically generated">
            <a:extLst>
              <a:ext uri="{FF2B5EF4-FFF2-40B4-BE49-F238E27FC236}">
                <a16:creationId xmlns:a16="http://schemas.microsoft.com/office/drawing/2014/main" id="{AF591215-DB6F-3F86-567C-FF09439EEC2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F3CD5D8-31C4-EA9B-41A1-2865B112E83E}"/>
              </a:ext>
            </a:extLst>
          </p:cNvPr>
          <p:cNvSpPr txBox="1"/>
          <p:nvPr/>
        </p:nvSpPr>
        <p:spPr>
          <a:xfrm>
            <a:off x="3673499" y="100570"/>
            <a:ext cx="860667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>
                <a:solidFill>
                  <a:schemeClr val="bg1"/>
                </a:solidFill>
                <a:ea typeface="ADLaM Display" panose="02010000000000000000" pitchFamily="2" charset="0"/>
                <a:cs typeface="ADLaM Display" panose="02010000000000000000" pitchFamily="2" charset="0"/>
              </a:rPr>
              <a:t>The TRUTH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5EEE0BE-CD0C-887C-9E89-F46A6C00EF75}"/>
              </a:ext>
            </a:extLst>
          </p:cNvPr>
          <p:cNvCxnSpPr/>
          <p:nvPr/>
        </p:nvCxnSpPr>
        <p:spPr>
          <a:xfrm>
            <a:off x="0" y="522514"/>
            <a:ext cx="2575249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E070D78-B92B-AEA7-3D6D-4450D7314247}"/>
              </a:ext>
            </a:extLst>
          </p:cNvPr>
          <p:cNvCxnSpPr>
            <a:cxnSpLocks/>
          </p:cNvCxnSpPr>
          <p:nvPr/>
        </p:nvCxnSpPr>
        <p:spPr>
          <a:xfrm>
            <a:off x="7735078" y="6335486"/>
            <a:ext cx="4456922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337632B-2D49-E683-8B78-6372CDFB2AA8}"/>
              </a:ext>
            </a:extLst>
          </p:cNvPr>
          <p:cNvCxnSpPr>
            <a:cxnSpLocks/>
          </p:cNvCxnSpPr>
          <p:nvPr/>
        </p:nvCxnSpPr>
        <p:spPr>
          <a:xfrm>
            <a:off x="8985380" y="6142653"/>
            <a:ext cx="3206620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75A3453-1EF5-509D-EAC4-CB506D463271}"/>
              </a:ext>
            </a:extLst>
          </p:cNvPr>
          <p:cNvCxnSpPr>
            <a:cxnSpLocks/>
          </p:cNvCxnSpPr>
          <p:nvPr/>
        </p:nvCxnSpPr>
        <p:spPr>
          <a:xfrm>
            <a:off x="0" y="681135"/>
            <a:ext cx="1903445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" name="Double Wave 1">
            <a:extLst>
              <a:ext uri="{FF2B5EF4-FFF2-40B4-BE49-F238E27FC236}">
                <a16:creationId xmlns:a16="http://schemas.microsoft.com/office/drawing/2014/main" id="{722648DA-4A4E-3AAC-4228-4CC756589F3F}"/>
              </a:ext>
            </a:extLst>
          </p:cNvPr>
          <p:cNvSpPr/>
          <p:nvPr/>
        </p:nvSpPr>
        <p:spPr>
          <a:xfrm>
            <a:off x="1193490" y="923935"/>
            <a:ext cx="9528464" cy="4395353"/>
          </a:xfrm>
          <a:prstGeom prst="doubleWave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4126B2E-A2A6-33E2-A34D-03D9738E1641}"/>
              </a:ext>
            </a:extLst>
          </p:cNvPr>
          <p:cNvSpPr txBox="1"/>
          <p:nvPr/>
        </p:nvSpPr>
        <p:spPr>
          <a:xfrm>
            <a:off x="1534330" y="2244448"/>
            <a:ext cx="8727839" cy="175432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b="1" i="0" dirty="0">
                <a:solidFill>
                  <a:srgbClr val="4D5156"/>
                </a:solidFill>
                <a:effectLst/>
              </a:rPr>
              <a:t>The blessing of the Lord, it maketh rich, and he addeth </a:t>
            </a:r>
            <a:r>
              <a:rPr lang="en-US" sz="3600" b="1" i="0" dirty="0">
                <a:solidFill>
                  <a:srgbClr val="5F6368"/>
                </a:solidFill>
                <a:effectLst/>
              </a:rPr>
              <a:t>no sorrow</a:t>
            </a:r>
            <a:r>
              <a:rPr lang="en-US" sz="3600" b="1" i="0" dirty="0">
                <a:solidFill>
                  <a:srgbClr val="4D5156"/>
                </a:solidFill>
                <a:effectLst/>
              </a:rPr>
              <a:t> with it.</a:t>
            </a:r>
          </a:p>
          <a:p>
            <a:pPr algn="ctr"/>
            <a:r>
              <a:rPr lang="en-US" sz="3600" dirty="0">
                <a:solidFill>
                  <a:srgbClr val="4D5156"/>
                </a:solidFill>
                <a:latin typeface="Roboto" panose="02000000000000000000" pitchFamily="2" charset="0"/>
              </a:rPr>
              <a:t>Proverbs 10:22</a:t>
            </a:r>
            <a:endParaRPr lang="en-US" sz="3600" i="1" dirty="0"/>
          </a:p>
        </p:txBody>
      </p:sp>
    </p:spTree>
    <p:extLst>
      <p:ext uri="{BB962C8B-B14F-4D97-AF65-F5344CB8AC3E}">
        <p14:creationId xmlns:p14="http://schemas.microsoft.com/office/powerpoint/2010/main" val="31165448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ook cover with a graphic design&#10;&#10;Description automatically generated">
            <a:extLst>
              <a:ext uri="{FF2B5EF4-FFF2-40B4-BE49-F238E27FC236}">
                <a16:creationId xmlns:a16="http://schemas.microsoft.com/office/drawing/2014/main" id="{4556DF28-D4C1-AA03-DEB5-4AD27038F7F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Top Corners Rounded 3">
            <a:extLst>
              <a:ext uri="{FF2B5EF4-FFF2-40B4-BE49-F238E27FC236}">
                <a16:creationId xmlns:a16="http://schemas.microsoft.com/office/drawing/2014/main" id="{D8C0F84F-B99A-52CF-2C06-2719A8E5113C}"/>
              </a:ext>
            </a:extLst>
          </p:cNvPr>
          <p:cNvSpPr/>
          <p:nvPr/>
        </p:nvSpPr>
        <p:spPr>
          <a:xfrm>
            <a:off x="581023" y="1536423"/>
            <a:ext cx="10957214" cy="3305739"/>
          </a:xfrm>
          <a:custGeom>
            <a:avLst/>
            <a:gdLst>
              <a:gd name="connsiteX0" fmla="*/ 1652870 w 10957214"/>
              <a:gd name="connsiteY0" fmla="*/ 0 h 3305739"/>
              <a:gd name="connsiteX1" fmla="*/ 2317960 w 10957214"/>
              <a:gd name="connsiteY1" fmla="*/ 0 h 3305739"/>
              <a:gd name="connsiteX2" fmla="*/ 2983050 w 10957214"/>
              <a:gd name="connsiteY2" fmla="*/ 0 h 3305739"/>
              <a:gd name="connsiteX3" fmla="*/ 3342080 w 10957214"/>
              <a:gd name="connsiteY3" fmla="*/ 0 h 3305739"/>
              <a:gd name="connsiteX4" fmla="*/ 3701111 w 10957214"/>
              <a:gd name="connsiteY4" fmla="*/ 0 h 3305739"/>
              <a:gd name="connsiteX5" fmla="*/ 4136657 w 10957214"/>
              <a:gd name="connsiteY5" fmla="*/ 0 h 3305739"/>
              <a:gd name="connsiteX6" fmla="*/ 4495687 w 10957214"/>
              <a:gd name="connsiteY6" fmla="*/ 0 h 3305739"/>
              <a:gd name="connsiteX7" fmla="*/ 5160777 w 10957214"/>
              <a:gd name="connsiteY7" fmla="*/ 0 h 3305739"/>
              <a:gd name="connsiteX8" fmla="*/ 5596323 w 10957214"/>
              <a:gd name="connsiteY8" fmla="*/ 0 h 3305739"/>
              <a:gd name="connsiteX9" fmla="*/ 6184897 w 10957214"/>
              <a:gd name="connsiteY9" fmla="*/ 0 h 3305739"/>
              <a:gd name="connsiteX10" fmla="*/ 6926502 w 10957214"/>
              <a:gd name="connsiteY10" fmla="*/ 0 h 3305739"/>
              <a:gd name="connsiteX11" fmla="*/ 7591592 w 10957214"/>
              <a:gd name="connsiteY11" fmla="*/ 0 h 3305739"/>
              <a:gd name="connsiteX12" fmla="*/ 8256681 w 10957214"/>
              <a:gd name="connsiteY12" fmla="*/ 0 h 3305739"/>
              <a:gd name="connsiteX13" fmla="*/ 8692227 w 10957214"/>
              <a:gd name="connsiteY13" fmla="*/ 0 h 3305739"/>
              <a:gd name="connsiteX14" fmla="*/ 9304345 w 10957214"/>
              <a:gd name="connsiteY14" fmla="*/ 0 h 3305739"/>
              <a:gd name="connsiteX15" fmla="*/ 10957215 w 10957214"/>
              <a:gd name="connsiteY15" fmla="*/ 1652870 h 3305739"/>
              <a:gd name="connsiteX16" fmla="*/ 10957214 w 10957214"/>
              <a:gd name="connsiteY16" fmla="*/ 2626145 h 3305739"/>
              <a:gd name="connsiteX17" fmla="*/ 10277620 w 10957214"/>
              <a:gd name="connsiteY17" fmla="*/ 3305739 h 3305739"/>
              <a:gd name="connsiteX18" fmla="*/ 9869704 w 10957214"/>
              <a:gd name="connsiteY18" fmla="*/ 3305739 h 3305739"/>
              <a:gd name="connsiteX19" fmla="*/ 9365808 w 10957214"/>
              <a:gd name="connsiteY19" fmla="*/ 3305739 h 3305739"/>
              <a:gd name="connsiteX20" fmla="*/ 8765931 w 10957214"/>
              <a:gd name="connsiteY20" fmla="*/ 3305739 h 3305739"/>
              <a:gd name="connsiteX21" fmla="*/ 7974094 w 10957214"/>
              <a:gd name="connsiteY21" fmla="*/ 3305739 h 3305739"/>
              <a:gd name="connsiteX22" fmla="*/ 7470197 w 10957214"/>
              <a:gd name="connsiteY22" fmla="*/ 3305739 h 3305739"/>
              <a:gd name="connsiteX23" fmla="*/ 7158262 w 10957214"/>
              <a:gd name="connsiteY23" fmla="*/ 3305739 h 3305739"/>
              <a:gd name="connsiteX24" fmla="*/ 6750345 w 10957214"/>
              <a:gd name="connsiteY24" fmla="*/ 3305739 h 3305739"/>
              <a:gd name="connsiteX25" fmla="*/ 6438410 w 10957214"/>
              <a:gd name="connsiteY25" fmla="*/ 3305739 h 3305739"/>
              <a:gd name="connsiteX26" fmla="*/ 6030493 w 10957214"/>
              <a:gd name="connsiteY26" fmla="*/ 3305739 h 3305739"/>
              <a:gd name="connsiteX27" fmla="*/ 5718558 w 10957214"/>
              <a:gd name="connsiteY27" fmla="*/ 3305739 h 3305739"/>
              <a:gd name="connsiteX28" fmla="*/ 5406622 w 10957214"/>
              <a:gd name="connsiteY28" fmla="*/ 3305739 h 3305739"/>
              <a:gd name="connsiteX29" fmla="*/ 4614785 w 10957214"/>
              <a:gd name="connsiteY29" fmla="*/ 3305739 h 3305739"/>
              <a:gd name="connsiteX30" fmla="*/ 4110888 w 10957214"/>
              <a:gd name="connsiteY30" fmla="*/ 3305739 h 3305739"/>
              <a:gd name="connsiteX31" fmla="*/ 3702972 w 10957214"/>
              <a:gd name="connsiteY31" fmla="*/ 3305739 h 3305739"/>
              <a:gd name="connsiteX32" fmla="*/ 3295056 w 10957214"/>
              <a:gd name="connsiteY32" fmla="*/ 3305739 h 3305739"/>
              <a:gd name="connsiteX33" fmla="*/ 2887140 w 10957214"/>
              <a:gd name="connsiteY33" fmla="*/ 3305739 h 3305739"/>
              <a:gd name="connsiteX34" fmla="*/ 2575204 w 10957214"/>
              <a:gd name="connsiteY34" fmla="*/ 3305739 h 3305739"/>
              <a:gd name="connsiteX35" fmla="*/ 2263268 w 10957214"/>
              <a:gd name="connsiteY35" fmla="*/ 3305739 h 3305739"/>
              <a:gd name="connsiteX36" fmla="*/ 1951332 w 10957214"/>
              <a:gd name="connsiteY36" fmla="*/ 3305739 h 3305739"/>
              <a:gd name="connsiteX37" fmla="*/ 1639397 w 10957214"/>
              <a:gd name="connsiteY37" fmla="*/ 3305739 h 3305739"/>
              <a:gd name="connsiteX38" fmla="*/ 679594 w 10957214"/>
              <a:gd name="connsiteY38" fmla="*/ 3305739 h 3305739"/>
              <a:gd name="connsiteX39" fmla="*/ 0 w 10957214"/>
              <a:gd name="connsiteY39" fmla="*/ 2626145 h 3305739"/>
              <a:gd name="connsiteX40" fmla="*/ 0 w 10957214"/>
              <a:gd name="connsiteY40" fmla="*/ 2120042 h 3305739"/>
              <a:gd name="connsiteX41" fmla="*/ 0 w 10957214"/>
              <a:gd name="connsiteY41" fmla="*/ 1652870 h 3305739"/>
              <a:gd name="connsiteX42" fmla="*/ 1652870 w 10957214"/>
              <a:gd name="connsiteY42" fmla="*/ 0 h 33057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10957214" h="3305739" extrusionOk="0">
                <a:moveTo>
                  <a:pt x="1652870" y="0"/>
                </a:moveTo>
                <a:cubicBezTo>
                  <a:pt x="1970539" y="-26182"/>
                  <a:pt x="2118498" y="20762"/>
                  <a:pt x="2317960" y="0"/>
                </a:cubicBezTo>
                <a:cubicBezTo>
                  <a:pt x="2517422" y="-20762"/>
                  <a:pt x="2787282" y="50778"/>
                  <a:pt x="2983050" y="0"/>
                </a:cubicBezTo>
                <a:cubicBezTo>
                  <a:pt x="3178818" y="-50778"/>
                  <a:pt x="3255301" y="23259"/>
                  <a:pt x="3342080" y="0"/>
                </a:cubicBezTo>
                <a:cubicBezTo>
                  <a:pt x="3428859" y="-23259"/>
                  <a:pt x="3626047" y="14786"/>
                  <a:pt x="3701111" y="0"/>
                </a:cubicBezTo>
                <a:cubicBezTo>
                  <a:pt x="3776175" y="-14786"/>
                  <a:pt x="4004671" y="32807"/>
                  <a:pt x="4136657" y="0"/>
                </a:cubicBezTo>
                <a:cubicBezTo>
                  <a:pt x="4268643" y="-32807"/>
                  <a:pt x="4390719" y="17437"/>
                  <a:pt x="4495687" y="0"/>
                </a:cubicBezTo>
                <a:cubicBezTo>
                  <a:pt x="4600655" y="-17437"/>
                  <a:pt x="4941006" y="30788"/>
                  <a:pt x="5160777" y="0"/>
                </a:cubicBezTo>
                <a:cubicBezTo>
                  <a:pt x="5380548" y="-30788"/>
                  <a:pt x="5493465" y="41906"/>
                  <a:pt x="5596323" y="0"/>
                </a:cubicBezTo>
                <a:cubicBezTo>
                  <a:pt x="5699181" y="-41906"/>
                  <a:pt x="5900739" y="17928"/>
                  <a:pt x="6184897" y="0"/>
                </a:cubicBezTo>
                <a:cubicBezTo>
                  <a:pt x="6469055" y="-17928"/>
                  <a:pt x="6621881" y="81522"/>
                  <a:pt x="6926502" y="0"/>
                </a:cubicBezTo>
                <a:cubicBezTo>
                  <a:pt x="7231123" y="-81522"/>
                  <a:pt x="7299374" y="75084"/>
                  <a:pt x="7591592" y="0"/>
                </a:cubicBezTo>
                <a:cubicBezTo>
                  <a:pt x="7883810" y="-75084"/>
                  <a:pt x="8066962" y="25553"/>
                  <a:pt x="8256681" y="0"/>
                </a:cubicBezTo>
                <a:cubicBezTo>
                  <a:pt x="8446400" y="-25553"/>
                  <a:pt x="8568474" y="44242"/>
                  <a:pt x="8692227" y="0"/>
                </a:cubicBezTo>
                <a:cubicBezTo>
                  <a:pt x="8815980" y="-44242"/>
                  <a:pt x="9155072" y="33489"/>
                  <a:pt x="9304345" y="0"/>
                </a:cubicBezTo>
                <a:cubicBezTo>
                  <a:pt x="10294612" y="54292"/>
                  <a:pt x="11100137" y="840279"/>
                  <a:pt x="10957215" y="1652870"/>
                </a:cubicBezTo>
                <a:cubicBezTo>
                  <a:pt x="10942787" y="1982562"/>
                  <a:pt x="11022138" y="2362559"/>
                  <a:pt x="10957214" y="2626145"/>
                </a:cubicBezTo>
                <a:cubicBezTo>
                  <a:pt x="11002011" y="2979668"/>
                  <a:pt x="10614831" y="3312063"/>
                  <a:pt x="10277620" y="3305739"/>
                </a:cubicBezTo>
                <a:cubicBezTo>
                  <a:pt x="10191453" y="3340639"/>
                  <a:pt x="10046554" y="3301631"/>
                  <a:pt x="9869704" y="3305739"/>
                </a:cubicBezTo>
                <a:cubicBezTo>
                  <a:pt x="9692854" y="3309847"/>
                  <a:pt x="9554103" y="3251612"/>
                  <a:pt x="9365808" y="3305739"/>
                </a:cubicBezTo>
                <a:cubicBezTo>
                  <a:pt x="9177513" y="3359866"/>
                  <a:pt x="8969178" y="3248153"/>
                  <a:pt x="8765931" y="3305739"/>
                </a:cubicBezTo>
                <a:cubicBezTo>
                  <a:pt x="8562684" y="3363325"/>
                  <a:pt x="8179680" y="3235045"/>
                  <a:pt x="7974094" y="3305739"/>
                </a:cubicBezTo>
                <a:cubicBezTo>
                  <a:pt x="7768508" y="3376433"/>
                  <a:pt x="7711913" y="3283717"/>
                  <a:pt x="7470197" y="3305739"/>
                </a:cubicBezTo>
                <a:cubicBezTo>
                  <a:pt x="7228481" y="3327761"/>
                  <a:pt x="7256764" y="3305117"/>
                  <a:pt x="7158262" y="3305739"/>
                </a:cubicBezTo>
                <a:cubicBezTo>
                  <a:pt x="7059761" y="3306361"/>
                  <a:pt x="6920205" y="3274318"/>
                  <a:pt x="6750345" y="3305739"/>
                </a:cubicBezTo>
                <a:cubicBezTo>
                  <a:pt x="6580485" y="3337160"/>
                  <a:pt x="6531698" y="3292734"/>
                  <a:pt x="6438410" y="3305739"/>
                </a:cubicBezTo>
                <a:cubicBezTo>
                  <a:pt x="6345123" y="3318744"/>
                  <a:pt x="6137504" y="3288952"/>
                  <a:pt x="6030493" y="3305739"/>
                </a:cubicBezTo>
                <a:cubicBezTo>
                  <a:pt x="5923482" y="3322526"/>
                  <a:pt x="5826465" y="3283818"/>
                  <a:pt x="5718558" y="3305739"/>
                </a:cubicBezTo>
                <a:cubicBezTo>
                  <a:pt x="5610651" y="3327660"/>
                  <a:pt x="5493476" y="3296253"/>
                  <a:pt x="5406622" y="3305739"/>
                </a:cubicBezTo>
                <a:cubicBezTo>
                  <a:pt x="5319768" y="3315225"/>
                  <a:pt x="4916057" y="3295154"/>
                  <a:pt x="4614785" y="3305739"/>
                </a:cubicBezTo>
                <a:cubicBezTo>
                  <a:pt x="4313513" y="3316324"/>
                  <a:pt x="4289584" y="3249759"/>
                  <a:pt x="4110888" y="3305739"/>
                </a:cubicBezTo>
                <a:cubicBezTo>
                  <a:pt x="3932192" y="3361719"/>
                  <a:pt x="3802861" y="3291096"/>
                  <a:pt x="3702972" y="3305739"/>
                </a:cubicBezTo>
                <a:cubicBezTo>
                  <a:pt x="3603083" y="3320382"/>
                  <a:pt x="3404267" y="3264401"/>
                  <a:pt x="3295056" y="3305739"/>
                </a:cubicBezTo>
                <a:cubicBezTo>
                  <a:pt x="3185845" y="3347077"/>
                  <a:pt x="3007088" y="3281571"/>
                  <a:pt x="2887140" y="3305739"/>
                </a:cubicBezTo>
                <a:cubicBezTo>
                  <a:pt x="2767192" y="3329907"/>
                  <a:pt x="2691724" y="3291620"/>
                  <a:pt x="2575204" y="3305739"/>
                </a:cubicBezTo>
                <a:cubicBezTo>
                  <a:pt x="2458684" y="3319858"/>
                  <a:pt x="2367562" y="3295284"/>
                  <a:pt x="2263268" y="3305739"/>
                </a:cubicBezTo>
                <a:cubicBezTo>
                  <a:pt x="2158974" y="3316194"/>
                  <a:pt x="2020486" y="3277423"/>
                  <a:pt x="1951332" y="3305739"/>
                </a:cubicBezTo>
                <a:cubicBezTo>
                  <a:pt x="1882178" y="3334055"/>
                  <a:pt x="1736189" y="3305704"/>
                  <a:pt x="1639397" y="3305739"/>
                </a:cubicBezTo>
                <a:cubicBezTo>
                  <a:pt x="1542605" y="3305774"/>
                  <a:pt x="878366" y="3281372"/>
                  <a:pt x="679594" y="3305739"/>
                </a:cubicBezTo>
                <a:cubicBezTo>
                  <a:pt x="262734" y="3275455"/>
                  <a:pt x="-27383" y="2969616"/>
                  <a:pt x="0" y="2626145"/>
                </a:cubicBezTo>
                <a:cubicBezTo>
                  <a:pt x="-38841" y="2509601"/>
                  <a:pt x="27526" y="2260452"/>
                  <a:pt x="0" y="2120042"/>
                </a:cubicBezTo>
                <a:cubicBezTo>
                  <a:pt x="-27526" y="1979632"/>
                  <a:pt x="12441" y="1762403"/>
                  <a:pt x="0" y="1652870"/>
                </a:cubicBezTo>
                <a:cubicBezTo>
                  <a:pt x="-2671" y="685823"/>
                  <a:pt x="897915" y="96065"/>
                  <a:pt x="1652870" y="0"/>
                </a:cubicBezTo>
                <a:close/>
              </a:path>
            </a:pathLst>
          </a:custGeom>
          <a:noFill/>
          <a:ln w="57150"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sd="678611733">
                  <a:prstGeom prst="round2SameRect">
                    <a:avLst>
                      <a:gd name="adj1" fmla="val 50000"/>
                      <a:gd name="adj2" fmla="val 20558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300" dirty="0">
                <a:latin typeface="Bernard MT Condensed" panose="02050806060905020404" pitchFamily="18" charset="0"/>
              </a:rPr>
              <a:t>The Power of </a:t>
            </a:r>
          </a:p>
          <a:p>
            <a:pPr algn="ctr"/>
            <a:r>
              <a:rPr lang="en-US" sz="7300" dirty="0">
                <a:latin typeface="Bernard MT Condensed" panose="02050806060905020404" pitchFamily="18" charset="0"/>
              </a:rPr>
              <a:t>FAITH to PROSPER</a:t>
            </a:r>
          </a:p>
        </p:txBody>
      </p:sp>
      <p:sp>
        <p:nvSpPr>
          <p:cNvPr id="5" name="Rectangle: Top Corners Rounded 4">
            <a:extLst>
              <a:ext uri="{FF2B5EF4-FFF2-40B4-BE49-F238E27FC236}">
                <a16:creationId xmlns:a16="http://schemas.microsoft.com/office/drawing/2014/main" id="{90F447C9-0122-5581-D902-086B42A34CCB}"/>
              </a:ext>
            </a:extLst>
          </p:cNvPr>
          <p:cNvSpPr/>
          <p:nvPr/>
        </p:nvSpPr>
        <p:spPr>
          <a:xfrm rot="10800000">
            <a:off x="581023" y="2088572"/>
            <a:ext cx="10957213" cy="3342109"/>
          </a:xfrm>
          <a:custGeom>
            <a:avLst/>
            <a:gdLst>
              <a:gd name="connsiteX0" fmla="*/ 1177592 w 10957213"/>
              <a:gd name="connsiteY0" fmla="*/ 0 h 3342109"/>
              <a:gd name="connsiteX1" fmla="*/ 1665040 w 10957213"/>
              <a:gd name="connsiteY1" fmla="*/ 0 h 3342109"/>
              <a:gd name="connsiteX2" fmla="*/ 2238509 w 10957213"/>
              <a:gd name="connsiteY2" fmla="*/ 0 h 3342109"/>
              <a:gd name="connsiteX3" fmla="*/ 2897998 w 10957213"/>
              <a:gd name="connsiteY3" fmla="*/ 0 h 3342109"/>
              <a:gd name="connsiteX4" fmla="*/ 3299426 w 10957213"/>
              <a:gd name="connsiteY4" fmla="*/ 0 h 3342109"/>
              <a:gd name="connsiteX5" fmla="*/ 3786874 w 10957213"/>
              <a:gd name="connsiteY5" fmla="*/ 0 h 3342109"/>
              <a:gd name="connsiteX6" fmla="*/ 4532383 w 10957213"/>
              <a:gd name="connsiteY6" fmla="*/ 0 h 3342109"/>
              <a:gd name="connsiteX7" fmla="*/ 5105852 w 10957213"/>
              <a:gd name="connsiteY7" fmla="*/ 0 h 3342109"/>
              <a:gd name="connsiteX8" fmla="*/ 5765341 w 10957213"/>
              <a:gd name="connsiteY8" fmla="*/ 0 h 3342109"/>
              <a:gd name="connsiteX9" fmla="*/ 6510850 w 10957213"/>
              <a:gd name="connsiteY9" fmla="*/ 0 h 3342109"/>
              <a:gd name="connsiteX10" fmla="*/ 7084319 w 10957213"/>
              <a:gd name="connsiteY10" fmla="*/ 0 h 3342109"/>
              <a:gd name="connsiteX11" fmla="*/ 7743807 w 10957213"/>
              <a:gd name="connsiteY11" fmla="*/ 0 h 3342109"/>
              <a:gd name="connsiteX12" fmla="*/ 8403296 w 10957213"/>
              <a:gd name="connsiteY12" fmla="*/ 0 h 3342109"/>
              <a:gd name="connsiteX13" fmla="*/ 8718704 w 10957213"/>
              <a:gd name="connsiteY13" fmla="*/ 0 h 3342109"/>
              <a:gd name="connsiteX14" fmla="*/ 9779621 w 10957213"/>
              <a:gd name="connsiteY14" fmla="*/ 0 h 3342109"/>
              <a:gd name="connsiteX15" fmla="*/ 10957213 w 10957213"/>
              <a:gd name="connsiteY15" fmla="*/ 1177592 h 3342109"/>
              <a:gd name="connsiteX16" fmla="*/ 10957213 w 10957213"/>
              <a:gd name="connsiteY16" fmla="*/ 1597274 h 3342109"/>
              <a:gd name="connsiteX17" fmla="*/ 10957213 w 10957213"/>
              <a:gd name="connsiteY17" fmla="*/ 1992509 h 3342109"/>
              <a:gd name="connsiteX18" fmla="*/ 10957213 w 10957213"/>
              <a:gd name="connsiteY18" fmla="*/ 2399968 h 3342109"/>
              <a:gd name="connsiteX19" fmla="*/ 10015072 w 10957213"/>
              <a:gd name="connsiteY19" fmla="*/ 3342109 h 3342109"/>
              <a:gd name="connsiteX20" fmla="*/ 9266555 w 10957213"/>
              <a:gd name="connsiteY20" fmla="*/ 3342109 h 3342109"/>
              <a:gd name="connsiteX21" fmla="*/ 8790226 w 10957213"/>
              <a:gd name="connsiteY21" fmla="*/ 3342109 h 3342109"/>
              <a:gd name="connsiteX22" fmla="*/ 8041710 w 10957213"/>
              <a:gd name="connsiteY22" fmla="*/ 3342109 h 3342109"/>
              <a:gd name="connsiteX23" fmla="*/ 7565381 w 10957213"/>
              <a:gd name="connsiteY23" fmla="*/ 3342109 h 3342109"/>
              <a:gd name="connsiteX24" fmla="*/ 6816864 w 10957213"/>
              <a:gd name="connsiteY24" fmla="*/ 3342109 h 3342109"/>
              <a:gd name="connsiteX25" fmla="*/ 6068347 w 10957213"/>
              <a:gd name="connsiteY25" fmla="*/ 3342109 h 3342109"/>
              <a:gd name="connsiteX26" fmla="*/ 5773477 w 10957213"/>
              <a:gd name="connsiteY26" fmla="*/ 3342109 h 3342109"/>
              <a:gd name="connsiteX27" fmla="*/ 5387877 w 10957213"/>
              <a:gd name="connsiteY27" fmla="*/ 3342109 h 3342109"/>
              <a:gd name="connsiteX28" fmla="*/ 5002278 w 10957213"/>
              <a:gd name="connsiteY28" fmla="*/ 3342109 h 3342109"/>
              <a:gd name="connsiteX29" fmla="*/ 4525949 w 10957213"/>
              <a:gd name="connsiteY29" fmla="*/ 3342109 h 3342109"/>
              <a:gd name="connsiteX30" fmla="*/ 3868161 w 10957213"/>
              <a:gd name="connsiteY30" fmla="*/ 3342109 h 3342109"/>
              <a:gd name="connsiteX31" fmla="*/ 3301103 w 10957213"/>
              <a:gd name="connsiteY31" fmla="*/ 3342109 h 3342109"/>
              <a:gd name="connsiteX32" fmla="*/ 2824774 w 10957213"/>
              <a:gd name="connsiteY32" fmla="*/ 3342109 h 3342109"/>
              <a:gd name="connsiteX33" fmla="*/ 2166987 w 10957213"/>
              <a:gd name="connsiteY33" fmla="*/ 3342109 h 3342109"/>
              <a:gd name="connsiteX34" fmla="*/ 1781387 w 10957213"/>
              <a:gd name="connsiteY34" fmla="*/ 3342109 h 3342109"/>
              <a:gd name="connsiteX35" fmla="*/ 1486517 w 10957213"/>
              <a:gd name="connsiteY35" fmla="*/ 3342109 h 3342109"/>
              <a:gd name="connsiteX36" fmla="*/ 942141 w 10957213"/>
              <a:gd name="connsiteY36" fmla="*/ 3342109 h 3342109"/>
              <a:gd name="connsiteX37" fmla="*/ 0 w 10957213"/>
              <a:gd name="connsiteY37" fmla="*/ 2399968 h 3342109"/>
              <a:gd name="connsiteX38" fmla="*/ 0 w 10957213"/>
              <a:gd name="connsiteY38" fmla="*/ 1980286 h 3342109"/>
              <a:gd name="connsiteX39" fmla="*/ 0 w 10957213"/>
              <a:gd name="connsiteY39" fmla="*/ 1585051 h 3342109"/>
              <a:gd name="connsiteX40" fmla="*/ 0 w 10957213"/>
              <a:gd name="connsiteY40" fmla="*/ 1177592 h 3342109"/>
              <a:gd name="connsiteX41" fmla="*/ 1177592 w 10957213"/>
              <a:gd name="connsiteY41" fmla="*/ 0 h 33421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0957213" h="3342109" extrusionOk="0">
                <a:moveTo>
                  <a:pt x="1177592" y="0"/>
                </a:moveTo>
                <a:cubicBezTo>
                  <a:pt x="1362033" y="-20792"/>
                  <a:pt x="1538539" y="5241"/>
                  <a:pt x="1665040" y="0"/>
                </a:cubicBezTo>
                <a:cubicBezTo>
                  <a:pt x="1791541" y="-5241"/>
                  <a:pt x="1968862" y="13345"/>
                  <a:pt x="2238509" y="0"/>
                </a:cubicBezTo>
                <a:cubicBezTo>
                  <a:pt x="2508156" y="-13345"/>
                  <a:pt x="2720802" y="52669"/>
                  <a:pt x="2897998" y="0"/>
                </a:cubicBezTo>
                <a:cubicBezTo>
                  <a:pt x="3075194" y="-52669"/>
                  <a:pt x="3118928" y="29060"/>
                  <a:pt x="3299426" y="0"/>
                </a:cubicBezTo>
                <a:cubicBezTo>
                  <a:pt x="3479924" y="-29060"/>
                  <a:pt x="3573982" y="6377"/>
                  <a:pt x="3786874" y="0"/>
                </a:cubicBezTo>
                <a:cubicBezTo>
                  <a:pt x="3999766" y="-6377"/>
                  <a:pt x="4163165" y="22812"/>
                  <a:pt x="4532383" y="0"/>
                </a:cubicBezTo>
                <a:cubicBezTo>
                  <a:pt x="4901601" y="-22812"/>
                  <a:pt x="4965214" y="40736"/>
                  <a:pt x="5105852" y="0"/>
                </a:cubicBezTo>
                <a:cubicBezTo>
                  <a:pt x="5246490" y="-40736"/>
                  <a:pt x="5624463" y="4306"/>
                  <a:pt x="5765341" y="0"/>
                </a:cubicBezTo>
                <a:cubicBezTo>
                  <a:pt x="5906219" y="-4306"/>
                  <a:pt x="6336507" y="15955"/>
                  <a:pt x="6510850" y="0"/>
                </a:cubicBezTo>
                <a:cubicBezTo>
                  <a:pt x="6685193" y="-15955"/>
                  <a:pt x="6891203" y="18535"/>
                  <a:pt x="7084319" y="0"/>
                </a:cubicBezTo>
                <a:cubicBezTo>
                  <a:pt x="7277435" y="-18535"/>
                  <a:pt x="7467053" y="21356"/>
                  <a:pt x="7743807" y="0"/>
                </a:cubicBezTo>
                <a:cubicBezTo>
                  <a:pt x="8020561" y="-21356"/>
                  <a:pt x="8266532" y="58631"/>
                  <a:pt x="8403296" y="0"/>
                </a:cubicBezTo>
                <a:cubicBezTo>
                  <a:pt x="8540060" y="-58631"/>
                  <a:pt x="8629425" y="29575"/>
                  <a:pt x="8718704" y="0"/>
                </a:cubicBezTo>
                <a:cubicBezTo>
                  <a:pt x="8807983" y="-29575"/>
                  <a:pt x="9500992" y="64615"/>
                  <a:pt x="9779621" y="0"/>
                </a:cubicBezTo>
                <a:cubicBezTo>
                  <a:pt x="10270091" y="68379"/>
                  <a:pt x="10916574" y="495738"/>
                  <a:pt x="10957213" y="1177592"/>
                </a:cubicBezTo>
                <a:cubicBezTo>
                  <a:pt x="11002510" y="1312928"/>
                  <a:pt x="10944142" y="1477836"/>
                  <a:pt x="10957213" y="1597274"/>
                </a:cubicBezTo>
                <a:cubicBezTo>
                  <a:pt x="10970284" y="1716712"/>
                  <a:pt x="10944562" y="1886532"/>
                  <a:pt x="10957213" y="1992509"/>
                </a:cubicBezTo>
                <a:cubicBezTo>
                  <a:pt x="10969864" y="2098486"/>
                  <a:pt x="10939411" y="2207047"/>
                  <a:pt x="10957213" y="2399968"/>
                </a:cubicBezTo>
                <a:cubicBezTo>
                  <a:pt x="10963585" y="2773358"/>
                  <a:pt x="10568190" y="3347756"/>
                  <a:pt x="10015072" y="3342109"/>
                </a:cubicBezTo>
                <a:cubicBezTo>
                  <a:pt x="9837771" y="3370231"/>
                  <a:pt x="9611584" y="3290243"/>
                  <a:pt x="9266555" y="3342109"/>
                </a:cubicBezTo>
                <a:cubicBezTo>
                  <a:pt x="8921526" y="3393975"/>
                  <a:pt x="8892978" y="3288742"/>
                  <a:pt x="8790226" y="3342109"/>
                </a:cubicBezTo>
                <a:cubicBezTo>
                  <a:pt x="8687474" y="3395476"/>
                  <a:pt x="8309031" y="3307477"/>
                  <a:pt x="8041710" y="3342109"/>
                </a:cubicBezTo>
                <a:cubicBezTo>
                  <a:pt x="7774389" y="3376741"/>
                  <a:pt x="7797789" y="3304185"/>
                  <a:pt x="7565381" y="3342109"/>
                </a:cubicBezTo>
                <a:cubicBezTo>
                  <a:pt x="7332973" y="3380033"/>
                  <a:pt x="7074324" y="3286740"/>
                  <a:pt x="6816864" y="3342109"/>
                </a:cubicBezTo>
                <a:cubicBezTo>
                  <a:pt x="6559404" y="3397478"/>
                  <a:pt x="6403531" y="3262826"/>
                  <a:pt x="6068347" y="3342109"/>
                </a:cubicBezTo>
                <a:cubicBezTo>
                  <a:pt x="5733163" y="3421392"/>
                  <a:pt x="5878126" y="3334227"/>
                  <a:pt x="5773477" y="3342109"/>
                </a:cubicBezTo>
                <a:cubicBezTo>
                  <a:pt x="5668828" y="3349991"/>
                  <a:pt x="5575978" y="3333783"/>
                  <a:pt x="5387877" y="3342109"/>
                </a:cubicBezTo>
                <a:cubicBezTo>
                  <a:pt x="5199776" y="3350435"/>
                  <a:pt x="5137751" y="3340564"/>
                  <a:pt x="5002278" y="3342109"/>
                </a:cubicBezTo>
                <a:cubicBezTo>
                  <a:pt x="4866805" y="3343654"/>
                  <a:pt x="4680455" y="3335277"/>
                  <a:pt x="4525949" y="3342109"/>
                </a:cubicBezTo>
                <a:cubicBezTo>
                  <a:pt x="4371443" y="3348941"/>
                  <a:pt x="4088183" y="3274116"/>
                  <a:pt x="3868161" y="3342109"/>
                </a:cubicBezTo>
                <a:cubicBezTo>
                  <a:pt x="3648139" y="3410102"/>
                  <a:pt x="3503528" y="3342047"/>
                  <a:pt x="3301103" y="3342109"/>
                </a:cubicBezTo>
                <a:cubicBezTo>
                  <a:pt x="3098678" y="3342171"/>
                  <a:pt x="2954557" y="3304716"/>
                  <a:pt x="2824774" y="3342109"/>
                </a:cubicBezTo>
                <a:cubicBezTo>
                  <a:pt x="2694991" y="3379502"/>
                  <a:pt x="2349487" y="3309808"/>
                  <a:pt x="2166987" y="3342109"/>
                </a:cubicBezTo>
                <a:cubicBezTo>
                  <a:pt x="1984487" y="3374410"/>
                  <a:pt x="1890135" y="3297882"/>
                  <a:pt x="1781387" y="3342109"/>
                </a:cubicBezTo>
                <a:cubicBezTo>
                  <a:pt x="1672639" y="3386336"/>
                  <a:pt x="1583830" y="3319395"/>
                  <a:pt x="1486517" y="3342109"/>
                </a:cubicBezTo>
                <a:cubicBezTo>
                  <a:pt x="1389204" y="3364823"/>
                  <a:pt x="1130203" y="3326675"/>
                  <a:pt x="942141" y="3342109"/>
                </a:cubicBezTo>
                <a:cubicBezTo>
                  <a:pt x="399836" y="3346716"/>
                  <a:pt x="-17660" y="2916643"/>
                  <a:pt x="0" y="2399968"/>
                </a:cubicBezTo>
                <a:cubicBezTo>
                  <a:pt x="-16143" y="2259231"/>
                  <a:pt x="16587" y="2073801"/>
                  <a:pt x="0" y="1980286"/>
                </a:cubicBezTo>
                <a:cubicBezTo>
                  <a:pt x="-16587" y="1886771"/>
                  <a:pt x="34732" y="1713900"/>
                  <a:pt x="0" y="1585051"/>
                </a:cubicBezTo>
                <a:cubicBezTo>
                  <a:pt x="-34732" y="1456203"/>
                  <a:pt x="32126" y="1380561"/>
                  <a:pt x="0" y="1177592"/>
                </a:cubicBezTo>
                <a:cubicBezTo>
                  <a:pt x="-24957" y="508889"/>
                  <a:pt x="567915" y="56880"/>
                  <a:pt x="1177592" y="0"/>
                </a:cubicBezTo>
                <a:close/>
              </a:path>
            </a:pathLst>
          </a:custGeom>
          <a:noFill/>
          <a:ln w="57150"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sd="3247436165">
                  <a:prstGeom prst="round2SameRect">
                    <a:avLst>
                      <a:gd name="adj1" fmla="val 35235"/>
                      <a:gd name="adj2" fmla="val 28190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B3D481F-04BB-2C3B-D041-95CF0948D579}"/>
              </a:ext>
            </a:extLst>
          </p:cNvPr>
          <p:cNvSpPr txBox="1"/>
          <p:nvPr/>
        </p:nvSpPr>
        <p:spPr>
          <a:xfrm>
            <a:off x="6003634" y="5695305"/>
            <a:ext cx="184730" cy="400110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pPr algn="ctr"/>
            <a:endParaRPr lang="en-US" sz="2000" cap="small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82987EC3-DCC8-27DE-8206-8AC3E3001987}"/>
              </a:ext>
            </a:extLst>
          </p:cNvPr>
          <p:cNvSpPr/>
          <p:nvPr/>
        </p:nvSpPr>
        <p:spPr>
          <a:xfrm>
            <a:off x="3267306" y="5726426"/>
            <a:ext cx="5657385" cy="950556"/>
          </a:xfrm>
          <a:prstGeom prst="roundRect">
            <a:avLst/>
          </a:prstGeom>
          <a:solidFill>
            <a:srgbClr val="FFCC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cap="small" dirty="0">
                <a:solidFill>
                  <a:srgbClr val="3366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Rev. Dr. Debyii L. Sababu-Thomas, </a:t>
            </a:r>
          </a:p>
          <a:p>
            <a:pPr algn="ctr"/>
            <a:r>
              <a:rPr lang="en-US" sz="1800" cap="small" dirty="0">
                <a:solidFill>
                  <a:srgbClr val="3366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Minister of Discipleship Development,  Facilitator</a:t>
            </a:r>
          </a:p>
        </p:txBody>
      </p:sp>
    </p:spTree>
    <p:extLst>
      <p:ext uri="{BB962C8B-B14F-4D97-AF65-F5344CB8AC3E}">
        <p14:creationId xmlns:p14="http://schemas.microsoft.com/office/powerpoint/2010/main" val="79722079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192109-997E-C462-36C6-B82B171134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rock&#10;&#10;Description automatically generated">
            <a:extLst>
              <a:ext uri="{FF2B5EF4-FFF2-40B4-BE49-F238E27FC236}">
                <a16:creationId xmlns:a16="http://schemas.microsoft.com/office/drawing/2014/main" id="{FD1F55B2-577A-5636-41FF-6DF0982FCF1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 descr="A book with text on it&#10;&#10;Description automatically generated">
            <a:extLst>
              <a:ext uri="{FF2B5EF4-FFF2-40B4-BE49-F238E27FC236}">
                <a16:creationId xmlns:a16="http://schemas.microsoft.com/office/drawing/2014/main" id="{A848713D-AF5E-BEB9-ED20-2F5209D086F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A665C8C-4AF7-8DCB-149A-4D7B97546BB0}"/>
              </a:ext>
            </a:extLst>
          </p:cNvPr>
          <p:cNvSpPr txBox="1"/>
          <p:nvPr/>
        </p:nvSpPr>
        <p:spPr>
          <a:xfrm>
            <a:off x="235527" y="3127180"/>
            <a:ext cx="11707091" cy="360098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R="0" lvl="0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Aptos SemiBold" panose="020B0004020202020204" pitchFamily="34" charset="0"/>
                <a:cs typeface="Aharoni" panose="02010803020104030203" pitchFamily="2" charset="-79"/>
              </a:rPr>
              <a:t>II Peter 2:5-8</a:t>
            </a:r>
          </a:p>
          <a:p>
            <a:pPr algn="l"/>
            <a:r>
              <a:rPr lang="en-US" sz="3200" b="1" i="0" baseline="30000" dirty="0">
                <a:solidFill>
                  <a:srgbClr val="000000"/>
                </a:solidFill>
                <a:effectLst/>
                <a:latin typeface="system-ui"/>
              </a:rPr>
              <a:t>5 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system-ui"/>
              </a:rPr>
              <a:t>And beside this, giving all diligence, add to your faith virtue; and to virtue knowledge;</a:t>
            </a:r>
          </a:p>
          <a:p>
            <a:pPr algn="l"/>
            <a:r>
              <a:rPr lang="en-US" sz="3200" b="1" i="0" baseline="30000" dirty="0">
                <a:solidFill>
                  <a:srgbClr val="000000"/>
                </a:solidFill>
                <a:effectLst/>
                <a:latin typeface="system-ui"/>
              </a:rPr>
              <a:t>6 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system-ui"/>
              </a:rPr>
              <a:t>And to knowledge temperance; and to temperance patience; and to patience godliness;</a:t>
            </a:r>
          </a:p>
          <a:p>
            <a:pPr algn="l"/>
            <a:r>
              <a:rPr lang="en-US" sz="3200" b="1" i="0" baseline="30000" dirty="0">
                <a:solidFill>
                  <a:srgbClr val="000000"/>
                </a:solidFill>
                <a:effectLst/>
                <a:latin typeface="system-ui"/>
              </a:rPr>
              <a:t>7 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system-ui"/>
              </a:rPr>
              <a:t>And to godliness brotherly kindness; and to brotherly kindness charity.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8478FDA4-2CEB-1ABB-E606-E066A9B9F582}"/>
              </a:ext>
            </a:extLst>
          </p:cNvPr>
          <p:cNvCxnSpPr>
            <a:cxnSpLocks/>
          </p:cNvCxnSpPr>
          <p:nvPr/>
        </p:nvCxnSpPr>
        <p:spPr>
          <a:xfrm>
            <a:off x="2085409" y="763281"/>
            <a:ext cx="7684077" cy="0"/>
          </a:xfrm>
          <a:prstGeom prst="straightConnector1">
            <a:avLst/>
          </a:prstGeom>
          <a:ln>
            <a:solidFill>
              <a:srgbClr val="FFC000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4B74769E-F1FF-A059-3578-4F1A091D4BB4}"/>
              </a:ext>
            </a:extLst>
          </p:cNvPr>
          <p:cNvSpPr/>
          <p:nvPr/>
        </p:nvSpPr>
        <p:spPr>
          <a:xfrm>
            <a:off x="110836" y="93570"/>
            <a:ext cx="11831782" cy="6634596"/>
          </a:xfrm>
          <a:prstGeom prst="rect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B02DC986-1BEF-C3E1-0BDA-571971EA7BAD}"/>
              </a:ext>
            </a:extLst>
          </p:cNvPr>
          <p:cNvCxnSpPr>
            <a:cxnSpLocks/>
          </p:cNvCxnSpPr>
          <p:nvPr/>
        </p:nvCxnSpPr>
        <p:spPr>
          <a:xfrm>
            <a:off x="2191615" y="7107988"/>
            <a:ext cx="7684077" cy="0"/>
          </a:xfrm>
          <a:prstGeom prst="straightConnector1">
            <a:avLst/>
          </a:prstGeom>
          <a:ln>
            <a:solidFill>
              <a:srgbClr val="FFC000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21232739-198D-1F19-8D3E-9D8D51F3DE2D}"/>
              </a:ext>
            </a:extLst>
          </p:cNvPr>
          <p:cNvSpPr txBox="1"/>
          <p:nvPr/>
        </p:nvSpPr>
        <p:spPr>
          <a:xfrm>
            <a:off x="304801" y="872114"/>
            <a:ext cx="11463454" cy="2054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6000" b="1" cap="small" dirty="0">
                <a:solidFill>
                  <a:srgbClr val="FFFF00"/>
                </a:solidFill>
                <a:latin typeface="+mj-lt"/>
              </a:rPr>
              <a:t>Faith has </a:t>
            </a:r>
            <a:r>
              <a:rPr lang="en-US" sz="6600" b="1" dirty="0">
                <a:solidFill>
                  <a:schemeClr val="bg1"/>
                </a:solidFill>
                <a:latin typeface="+mj-lt"/>
              </a:rPr>
              <a:t>POWER to Prosper Us</a:t>
            </a:r>
            <a:endParaRPr lang="en-US" sz="6600" b="1" dirty="0">
              <a:solidFill>
                <a:srgbClr val="00FFFF"/>
              </a:solidFill>
              <a:latin typeface="+mj-lt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6600" b="1" dirty="0">
                <a:solidFill>
                  <a:srgbClr val="FFFF00"/>
                </a:solidFill>
                <a:latin typeface="+mj-lt"/>
              </a:rPr>
              <a:t>We must Build on it!!!</a:t>
            </a:r>
            <a:endParaRPr lang="en-US" sz="6000" b="1" dirty="0">
              <a:solidFill>
                <a:srgbClr val="FFFF00"/>
              </a:solidFill>
              <a:latin typeface="+mj-lt"/>
            </a:endParaRP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AB3242E9-731E-A8BD-D7B9-69A480131BDB}"/>
              </a:ext>
            </a:extLst>
          </p:cNvPr>
          <p:cNvCxnSpPr>
            <a:cxnSpLocks/>
          </p:cNvCxnSpPr>
          <p:nvPr/>
        </p:nvCxnSpPr>
        <p:spPr>
          <a:xfrm>
            <a:off x="1918140" y="3026979"/>
            <a:ext cx="7684077" cy="0"/>
          </a:xfrm>
          <a:prstGeom prst="straightConnector1">
            <a:avLst/>
          </a:prstGeom>
          <a:ln>
            <a:solidFill>
              <a:srgbClr val="FFC000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1295014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5BEAE4-F744-A78E-A829-851D23AE44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rock&#10;&#10;Description automatically generated">
            <a:extLst>
              <a:ext uri="{FF2B5EF4-FFF2-40B4-BE49-F238E27FC236}">
                <a16:creationId xmlns:a16="http://schemas.microsoft.com/office/drawing/2014/main" id="{694BAD0A-9CB2-EE67-E503-574C33A1357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 descr="A book with text on it&#10;&#10;Description automatically generated">
            <a:extLst>
              <a:ext uri="{FF2B5EF4-FFF2-40B4-BE49-F238E27FC236}">
                <a16:creationId xmlns:a16="http://schemas.microsoft.com/office/drawing/2014/main" id="{8D8FA89E-9EBA-9892-5438-CF5ABD1FC62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24C4BCD-E5B8-D64D-6448-F2445F27AC68}"/>
              </a:ext>
            </a:extLst>
          </p:cNvPr>
          <p:cNvSpPr txBox="1"/>
          <p:nvPr/>
        </p:nvSpPr>
        <p:spPr>
          <a:xfrm>
            <a:off x="235527" y="2654788"/>
            <a:ext cx="11707091" cy="374775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R="0" lvl="0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3200" b="1" i="0" dirty="0">
                <a:solidFill>
                  <a:srgbClr val="000000"/>
                </a:solidFill>
                <a:effectLst/>
              </a:rPr>
              <a:t>Faith without WORKS is dead!!!!!</a:t>
            </a:r>
          </a:p>
          <a:p>
            <a:pPr marR="0" lvl="0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800" b="1" i="0" dirty="0">
                <a:solidFill>
                  <a:srgbClr val="000000"/>
                </a:solidFill>
                <a:effectLst/>
              </a:rPr>
              <a:t>Hebrews </a:t>
            </a:r>
            <a:r>
              <a:rPr lang="en-US" sz="2800" b="1" i="1" dirty="0">
                <a:solidFill>
                  <a:srgbClr val="000000"/>
                </a:solidFill>
                <a:effectLst/>
              </a:rPr>
              <a:t>11:33 </a:t>
            </a:r>
            <a:r>
              <a:rPr lang="en-US" sz="2400" b="1" i="1" dirty="0">
                <a:solidFill>
                  <a:srgbClr val="000000"/>
                </a:solidFill>
                <a:effectLst/>
              </a:rPr>
              <a:t>.. </a:t>
            </a:r>
            <a:r>
              <a:rPr lang="en-US" sz="2400" b="0" i="1" dirty="0">
                <a:solidFill>
                  <a:srgbClr val="000000"/>
                </a:solidFill>
                <a:effectLst/>
              </a:rPr>
              <a:t>Through faith subdued kingdoms, worked righteousness, obtained promises, stopped the mouths of lions, </a:t>
            </a:r>
            <a:r>
              <a:rPr lang="en-US" sz="2400" b="1" i="1" baseline="30000" dirty="0">
                <a:solidFill>
                  <a:srgbClr val="000000"/>
                </a:solidFill>
                <a:effectLst/>
              </a:rPr>
              <a:t>34 </a:t>
            </a:r>
            <a:r>
              <a:rPr lang="en-US" sz="2400" b="0" i="1" dirty="0">
                <a:solidFill>
                  <a:srgbClr val="000000"/>
                </a:solidFill>
                <a:effectLst/>
              </a:rPr>
              <a:t>quenched the violence of fire, escaped the edge of the sword, out of weakness were made strong, became valiant in battle, turned to flight the armies of the aliens. </a:t>
            </a:r>
            <a:r>
              <a:rPr lang="en-US" sz="2400" b="1" i="1" baseline="30000" dirty="0">
                <a:solidFill>
                  <a:srgbClr val="000000"/>
                </a:solidFill>
                <a:effectLst/>
              </a:rPr>
              <a:t>35 </a:t>
            </a:r>
            <a:r>
              <a:rPr lang="en-US" sz="2400" b="0" i="1" dirty="0">
                <a:solidFill>
                  <a:srgbClr val="000000"/>
                </a:solidFill>
                <a:effectLst/>
              </a:rPr>
              <a:t>Women received their dead raised to life again.</a:t>
            </a:r>
          </a:p>
          <a:p>
            <a:pPr marR="0" lvl="0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800" b="1" dirty="0">
                <a:solidFill>
                  <a:srgbClr val="000000"/>
                </a:solidFill>
              </a:rPr>
              <a:t>Matthew 25:35-36</a:t>
            </a:r>
          </a:p>
          <a:p>
            <a:pPr marR="0" lvl="0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2800" b="0" i="1" dirty="0">
                <a:effectLst/>
              </a:rPr>
              <a:t>…</a:t>
            </a:r>
            <a:r>
              <a:rPr lang="en-US" sz="2400" b="1" i="1" dirty="0">
                <a:effectLst/>
              </a:rPr>
              <a:t>35 </a:t>
            </a:r>
            <a:r>
              <a:rPr lang="en-US" sz="2400" b="0" i="1" dirty="0">
                <a:effectLst/>
              </a:rPr>
              <a:t>For I was hungry and you gave Me something to eat, I was thirsty and you gave Me something to drink, I was a stranger and you took Me in, </a:t>
            </a:r>
            <a:r>
              <a:rPr lang="en-US" sz="2400" b="1" i="1" baseline="30000" dirty="0">
                <a:solidFill>
                  <a:srgbClr val="000000"/>
                </a:solidFill>
              </a:rPr>
              <a:t>36</a:t>
            </a:r>
            <a:r>
              <a:rPr lang="en-US" sz="2400" b="1" i="1" dirty="0">
                <a:effectLst/>
              </a:rPr>
              <a:t> </a:t>
            </a:r>
            <a:r>
              <a:rPr lang="en-US" sz="2400" b="0" i="1" u="none" strike="noStrike" dirty="0">
                <a:effectLst/>
                <a:hlinkClick r:id="rId4" tooltip="1131: gymnos (Adj-NMS) -- Rarely: stark-naked; generally: wearing only the under-garment; bare, open, manifest; mere. Of uncertain affinity; nude.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 was naked</a:t>
            </a:r>
            <a:r>
              <a:rPr lang="en-US" sz="2400" b="0" i="1" dirty="0">
                <a:effectLst/>
              </a:rPr>
              <a:t> </a:t>
            </a:r>
            <a:r>
              <a:rPr lang="en-US" sz="2400" b="0" i="1" u="none" strike="noStrike" dirty="0">
                <a:effectLst/>
                <a:hlinkClick r:id="rId5" tooltip="2532: kai (Conj) -- And, even, also, namely. 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and</a:t>
            </a:r>
            <a:r>
              <a:rPr lang="en-US" sz="2400" b="0" i="1" dirty="0">
                <a:effectLst/>
              </a:rPr>
              <a:t> </a:t>
            </a:r>
            <a:r>
              <a:rPr lang="en-US" sz="2400" b="0" i="1" u="none" strike="noStrike" dirty="0">
                <a:effectLst/>
                <a:hlinkClick r:id="rId6" tooltip="4016: periebalete (V-AIA-2P) -- From peri and ballo; to throw all around, i.e. Invest.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you clothed</a:t>
            </a:r>
            <a:r>
              <a:rPr lang="en-US" sz="2400" b="0" i="1" dirty="0">
                <a:effectLst/>
              </a:rPr>
              <a:t> </a:t>
            </a:r>
            <a:r>
              <a:rPr lang="en-US" sz="2400" b="0" i="1" u="none" strike="noStrike" dirty="0">
                <a:effectLst/>
                <a:hlinkClick r:id="rId7" tooltip="1473: me (PPro-A1S) -- I, the first-person pronoun. A primary pronoun of the first person I.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Me,</a:t>
            </a:r>
            <a:r>
              <a:rPr lang="en-US" sz="2400" b="0" i="1" dirty="0">
                <a:effectLst/>
              </a:rPr>
              <a:t> </a:t>
            </a:r>
            <a:r>
              <a:rPr lang="en-US" sz="2400" b="0" i="1" u="none" strike="noStrike" dirty="0">
                <a:solidFill>
                  <a:srgbClr val="467886"/>
                </a:solidFill>
                <a:effectLst/>
                <a:hlinkClick r:id="rId8" tooltip="770: ēsthenēsa (V-AIA-1S) -- To be weak (physically: then morally), To be sick. From asthenes; to be feeble.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 was </a:t>
            </a:r>
            <a:r>
              <a:rPr lang="en-US" sz="2400" b="0" i="1" u="none" strike="noStrike" dirty="0">
                <a:effectLst/>
                <a:hlinkClick r:id="rId8" tooltip="770: ēsthenēsa (V-AIA-1S) -- To be weak (physically: then morally), To be sick. From asthenes; to be feeble.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sick</a:t>
            </a:r>
            <a:r>
              <a:rPr lang="en-US" sz="2400" b="0" i="1" dirty="0">
                <a:effectLst/>
              </a:rPr>
              <a:t> </a:t>
            </a:r>
            <a:r>
              <a:rPr lang="en-US" sz="2400" b="0" i="1" u="none" strike="noStrike" dirty="0">
                <a:effectLst/>
                <a:hlinkClick r:id="rId5" tooltip="2532: kai (Conj) -- And, even, also, namely. 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and</a:t>
            </a:r>
            <a:r>
              <a:rPr lang="en-US" sz="2400" b="0" i="1" dirty="0">
                <a:effectLst/>
              </a:rPr>
              <a:t> </a:t>
            </a:r>
            <a:r>
              <a:rPr lang="en-US" sz="2400" b="0" i="1" u="none" strike="noStrike" dirty="0">
                <a:effectLst/>
                <a:hlinkClick r:id="rId9" tooltip="1980: epeskepsasthe (V-AIM-2P) -- To look upon, visit, look out, select. 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you looked after</a:t>
            </a:r>
            <a:r>
              <a:rPr lang="en-US" sz="2400" b="0" i="1" dirty="0">
                <a:effectLst/>
              </a:rPr>
              <a:t> </a:t>
            </a:r>
            <a:r>
              <a:rPr lang="en-US" sz="2400" b="0" i="1" u="none" strike="noStrike" dirty="0">
                <a:effectLst/>
                <a:hlinkClick r:id="rId7" tooltip="1473: me (PPro-A1S) -- I, the first-person pronoun. A primary pronoun of the first person I.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Me,</a:t>
            </a:r>
            <a:r>
              <a:rPr lang="en-US" sz="2400" b="0" i="1" dirty="0">
                <a:effectLst/>
              </a:rPr>
              <a:t> </a:t>
            </a:r>
            <a:r>
              <a:rPr lang="en-US" sz="2400" b="0" i="1" u="none" strike="noStrike" dirty="0">
                <a:effectLst/>
                <a:hlinkClick r:id="rId10" tooltip="1510: ēmēn (V-IIM-1S) -- I am, exist. The first person singular present indicative; a prolonged form of a primary and defective verb; I exist.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 was</a:t>
            </a:r>
            <a:r>
              <a:rPr lang="en-US" sz="2400" b="0" i="1" dirty="0">
                <a:effectLst/>
              </a:rPr>
              <a:t> </a:t>
            </a:r>
            <a:r>
              <a:rPr lang="en-US" sz="2400" b="0" i="1" u="none" strike="noStrike" dirty="0">
                <a:effectLst/>
                <a:hlinkClick r:id="rId11" tooltip="1722: en (Prep) -- In, on, among. A primary preposition denoting position, and instrumentality, i.e. A relation of rest; in, at, on, by, etc.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</a:t>
            </a:r>
            <a:r>
              <a:rPr lang="en-US" sz="2400" b="0" i="1" dirty="0">
                <a:effectLst/>
              </a:rPr>
              <a:t> </a:t>
            </a:r>
            <a:r>
              <a:rPr lang="en-US" sz="2400" b="0" i="1" u="none" strike="noStrike" dirty="0">
                <a:effectLst/>
                <a:hlinkClick r:id="rId12" tooltip="5438: phylakē (N-DFS) -- From phulasso; a guarding or, the act, the person; figuratively, the place, the condition, or, the time, literally or figuratively.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prison</a:t>
            </a:r>
            <a:r>
              <a:rPr lang="en-US" sz="2400" b="0" i="1" dirty="0">
                <a:effectLst/>
              </a:rPr>
              <a:t> </a:t>
            </a:r>
            <a:r>
              <a:rPr lang="en-US" sz="2400" b="0" i="1" u="none" strike="noStrike" dirty="0">
                <a:effectLst/>
                <a:hlinkClick r:id="rId5" tooltip="2532: kai (Conj) -- And, even, also, namely. 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and</a:t>
            </a:r>
            <a:r>
              <a:rPr lang="en-US" sz="2400" b="0" i="1" dirty="0">
                <a:effectLst/>
              </a:rPr>
              <a:t> </a:t>
            </a:r>
            <a:r>
              <a:rPr lang="en-US" sz="2400" b="0" i="1" u="none" strike="noStrike" dirty="0">
                <a:effectLst/>
                <a:hlinkClick r:id="rId13" tooltip="2064: ēlthate (V-AIA-2P) -- To come, go. 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you visited</a:t>
            </a:r>
            <a:r>
              <a:rPr lang="en-US" sz="2400" b="0" i="1" dirty="0">
                <a:effectLst/>
              </a:rPr>
              <a:t> </a:t>
            </a:r>
            <a:r>
              <a:rPr lang="en-US" sz="2400" b="0" i="1" u="none" strike="noStrike" dirty="0">
                <a:effectLst/>
                <a:hlinkClick r:id="rId7" tooltip="1473: me (PPro-A1S) -- I, the first-person pronoun. A primary pronoun of the first person I.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Me.’</a:t>
            </a:r>
            <a:endParaRPr lang="en-US" sz="2400" b="0" i="1" dirty="0">
              <a:effectLst/>
            </a:endParaRP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8C8BB198-09E3-979E-1453-4F0FB6C6515B}"/>
              </a:ext>
            </a:extLst>
          </p:cNvPr>
          <p:cNvCxnSpPr>
            <a:cxnSpLocks/>
          </p:cNvCxnSpPr>
          <p:nvPr/>
        </p:nvCxnSpPr>
        <p:spPr>
          <a:xfrm>
            <a:off x="2077975" y="555125"/>
            <a:ext cx="7684077" cy="0"/>
          </a:xfrm>
          <a:prstGeom prst="straightConnector1">
            <a:avLst/>
          </a:prstGeom>
          <a:ln>
            <a:solidFill>
              <a:srgbClr val="FFC000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AC6D0980-B9DC-814C-9250-528BF4FA6A58}"/>
              </a:ext>
            </a:extLst>
          </p:cNvPr>
          <p:cNvSpPr/>
          <p:nvPr/>
        </p:nvSpPr>
        <p:spPr>
          <a:xfrm>
            <a:off x="139559" y="-1"/>
            <a:ext cx="11831782" cy="6765073"/>
          </a:xfrm>
          <a:prstGeom prst="rect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32D8E82C-D9A3-5E74-FBCC-36E37FECEB47}"/>
              </a:ext>
            </a:extLst>
          </p:cNvPr>
          <p:cNvCxnSpPr>
            <a:cxnSpLocks/>
          </p:cNvCxnSpPr>
          <p:nvPr/>
        </p:nvCxnSpPr>
        <p:spPr>
          <a:xfrm>
            <a:off x="2191615" y="7107988"/>
            <a:ext cx="7684077" cy="0"/>
          </a:xfrm>
          <a:prstGeom prst="straightConnector1">
            <a:avLst/>
          </a:prstGeom>
          <a:ln>
            <a:solidFill>
              <a:srgbClr val="FFC000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13F17427-EF20-81FB-5BA1-DAE08FA23AA1}"/>
              </a:ext>
            </a:extLst>
          </p:cNvPr>
          <p:cNvSpPr txBox="1"/>
          <p:nvPr/>
        </p:nvSpPr>
        <p:spPr>
          <a:xfrm>
            <a:off x="301926" y="672061"/>
            <a:ext cx="11463454" cy="18879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5400" b="1" cap="small" dirty="0">
                <a:solidFill>
                  <a:srgbClr val="FFFF00"/>
                </a:solidFill>
                <a:latin typeface="+mj-lt"/>
              </a:rPr>
              <a:t>Faith has </a:t>
            </a:r>
            <a:r>
              <a:rPr lang="en-US" sz="6000" b="1" dirty="0">
                <a:solidFill>
                  <a:schemeClr val="bg1"/>
                </a:solidFill>
                <a:latin typeface="+mj-lt"/>
              </a:rPr>
              <a:t>POWER to Prosper Us</a:t>
            </a:r>
            <a:endParaRPr lang="en-US" sz="6000" b="1" dirty="0">
              <a:solidFill>
                <a:srgbClr val="00FFFF"/>
              </a:solidFill>
              <a:latin typeface="+mj-lt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6000" b="1" dirty="0">
                <a:solidFill>
                  <a:srgbClr val="FFFF00"/>
                </a:solidFill>
                <a:latin typeface="+mj-lt"/>
              </a:rPr>
              <a:t>WALK in it and WORK On it</a:t>
            </a:r>
            <a:endParaRPr lang="en-US" sz="5400" b="1" dirty="0">
              <a:solidFill>
                <a:srgbClr val="FFFF00"/>
              </a:solidFill>
              <a:latin typeface="+mj-lt"/>
            </a:endParaRP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D68269AA-6155-73FF-A306-72D3D288E387}"/>
              </a:ext>
            </a:extLst>
          </p:cNvPr>
          <p:cNvCxnSpPr>
            <a:cxnSpLocks/>
          </p:cNvCxnSpPr>
          <p:nvPr/>
        </p:nvCxnSpPr>
        <p:spPr>
          <a:xfrm>
            <a:off x="1918140" y="2553861"/>
            <a:ext cx="7684077" cy="0"/>
          </a:xfrm>
          <a:prstGeom prst="straightConnector1">
            <a:avLst/>
          </a:prstGeom>
          <a:ln>
            <a:solidFill>
              <a:srgbClr val="FFC000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254676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6FD28A-F113-3489-D168-BEC38634C4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rock&#10;&#10;Description automatically generated">
            <a:extLst>
              <a:ext uri="{FF2B5EF4-FFF2-40B4-BE49-F238E27FC236}">
                <a16:creationId xmlns:a16="http://schemas.microsoft.com/office/drawing/2014/main" id="{8EFC387E-D5EC-60D8-284F-D509819892E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 descr="A book with text on it&#10;&#10;Description automatically generated">
            <a:extLst>
              <a:ext uri="{FF2B5EF4-FFF2-40B4-BE49-F238E27FC236}">
                <a16:creationId xmlns:a16="http://schemas.microsoft.com/office/drawing/2014/main" id="{4900E152-97D2-CEAB-D91E-3A9D6D2256C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7C7A6F3A-8A9C-F519-D915-2B0EAEB67496}"/>
              </a:ext>
            </a:extLst>
          </p:cNvPr>
          <p:cNvCxnSpPr>
            <a:cxnSpLocks/>
          </p:cNvCxnSpPr>
          <p:nvPr/>
        </p:nvCxnSpPr>
        <p:spPr>
          <a:xfrm>
            <a:off x="2077975" y="555125"/>
            <a:ext cx="7684077" cy="0"/>
          </a:xfrm>
          <a:prstGeom prst="straightConnector1">
            <a:avLst/>
          </a:prstGeom>
          <a:ln>
            <a:solidFill>
              <a:srgbClr val="FFC000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5BD96942-CC45-88D3-7680-713C4A428C8D}"/>
              </a:ext>
            </a:extLst>
          </p:cNvPr>
          <p:cNvSpPr/>
          <p:nvPr/>
        </p:nvSpPr>
        <p:spPr>
          <a:xfrm>
            <a:off x="80594" y="111702"/>
            <a:ext cx="11831782" cy="6634596"/>
          </a:xfrm>
          <a:prstGeom prst="rect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85AC2B13-8670-3D5F-C858-E9209A390E21}"/>
              </a:ext>
            </a:extLst>
          </p:cNvPr>
          <p:cNvCxnSpPr>
            <a:cxnSpLocks/>
          </p:cNvCxnSpPr>
          <p:nvPr/>
        </p:nvCxnSpPr>
        <p:spPr>
          <a:xfrm>
            <a:off x="2191615" y="7107988"/>
            <a:ext cx="7684077" cy="0"/>
          </a:xfrm>
          <a:prstGeom prst="straightConnector1">
            <a:avLst/>
          </a:prstGeom>
          <a:ln>
            <a:solidFill>
              <a:srgbClr val="FFC000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409AEC3C-60F0-CA8F-CFD4-80E2DF893F4E}"/>
              </a:ext>
            </a:extLst>
          </p:cNvPr>
          <p:cNvCxnSpPr>
            <a:cxnSpLocks/>
          </p:cNvCxnSpPr>
          <p:nvPr/>
        </p:nvCxnSpPr>
        <p:spPr>
          <a:xfrm>
            <a:off x="1918140" y="2553861"/>
            <a:ext cx="7684077" cy="0"/>
          </a:xfrm>
          <a:prstGeom prst="straightConnector1">
            <a:avLst/>
          </a:prstGeom>
          <a:ln>
            <a:solidFill>
              <a:srgbClr val="FFC000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8666442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091F67-78DA-DAC4-6D0C-2F7EDECCC2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rock&#10;&#10;Description automatically generated">
            <a:extLst>
              <a:ext uri="{FF2B5EF4-FFF2-40B4-BE49-F238E27FC236}">
                <a16:creationId xmlns:a16="http://schemas.microsoft.com/office/drawing/2014/main" id="{08F2A633-D78B-BA62-943C-7F3AD8E6490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D1F841D-8209-3CE0-7B7D-5E8DA5F9D691}"/>
              </a:ext>
            </a:extLst>
          </p:cNvPr>
          <p:cNvSpPr/>
          <p:nvPr/>
        </p:nvSpPr>
        <p:spPr>
          <a:xfrm>
            <a:off x="185306" y="192232"/>
            <a:ext cx="11783290" cy="6473535"/>
          </a:xfrm>
          <a:prstGeom prst="rect">
            <a:avLst/>
          </a:prstGeom>
          <a:noFill/>
          <a:ln w="28575">
            <a:solidFill>
              <a:srgbClr val="24946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77CD23D8-7FCF-2D2C-D82B-D72C9D5A2B78}"/>
              </a:ext>
            </a:extLst>
          </p:cNvPr>
          <p:cNvCxnSpPr/>
          <p:nvPr/>
        </p:nvCxnSpPr>
        <p:spPr>
          <a:xfrm>
            <a:off x="2925759" y="1916348"/>
            <a:ext cx="5928013" cy="0"/>
          </a:xfrm>
          <a:prstGeom prst="line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507293F9-FBA1-F8E8-538C-F1CC1327F6E9}"/>
              </a:ext>
            </a:extLst>
          </p:cNvPr>
          <p:cNvSpPr txBox="1"/>
          <p:nvPr/>
        </p:nvSpPr>
        <p:spPr>
          <a:xfrm>
            <a:off x="1007327" y="278011"/>
            <a:ext cx="10177346" cy="15544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4400" b="1" cap="small" dirty="0">
                <a:solidFill>
                  <a:srgbClr val="FFFF00"/>
                </a:solidFill>
                <a:latin typeface="+mj-lt"/>
              </a:rPr>
              <a:t>Faith has </a:t>
            </a:r>
            <a:r>
              <a:rPr lang="en-US" sz="4800" b="1" dirty="0">
                <a:solidFill>
                  <a:schemeClr val="bg1"/>
                </a:solidFill>
                <a:latin typeface="+mj-lt"/>
              </a:rPr>
              <a:t>POWER to Prosper Us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4800" b="1" dirty="0">
                <a:solidFill>
                  <a:srgbClr val="FFC000"/>
                </a:solidFill>
                <a:latin typeface="+mj-lt"/>
              </a:rPr>
              <a:t>Faith/Obedience is the Key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CD46410-9A45-CD5E-61CC-46628CB3AF5F}"/>
              </a:ext>
            </a:extLst>
          </p:cNvPr>
          <p:cNvSpPr txBox="1"/>
          <p:nvPr/>
        </p:nvSpPr>
        <p:spPr>
          <a:xfrm>
            <a:off x="783923" y="1830997"/>
            <a:ext cx="10379864" cy="474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3400" b="1" i="0" dirty="0">
                <a:solidFill>
                  <a:schemeClr val="bg1"/>
                </a:solidFill>
                <a:effectLst/>
                <a:latin typeface="Aharoni" panose="02010803020104030203" pitchFamily="2" charset="-79"/>
                <a:cs typeface="Aharoni" panose="02010803020104030203" pitchFamily="2" charset="-79"/>
              </a:rPr>
              <a:t>Deuteronomy 28: 1-8</a:t>
            </a:r>
          </a:p>
          <a:p>
            <a:pPr algn="l"/>
            <a:r>
              <a:rPr lang="en-US" sz="3400" b="1" i="0" dirty="0">
                <a:solidFill>
                  <a:schemeClr val="bg1"/>
                </a:solidFill>
                <a:effectLst/>
                <a:latin typeface="system-ui"/>
              </a:rPr>
              <a:t>28 </a:t>
            </a:r>
            <a:r>
              <a:rPr lang="en-US" sz="3400" b="0" i="0" dirty="0">
                <a:solidFill>
                  <a:schemeClr val="bg1"/>
                </a:solidFill>
                <a:effectLst/>
                <a:latin typeface="system-ui"/>
              </a:rPr>
              <a:t>“Now it shall come to pass, if you diligently obey the voice of the </a:t>
            </a:r>
            <a:r>
              <a:rPr lang="en-US" sz="3400" b="0" i="0" cap="small" dirty="0">
                <a:solidFill>
                  <a:schemeClr val="bg1"/>
                </a:solidFill>
                <a:effectLst/>
                <a:latin typeface="system-ui"/>
              </a:rPr>
              <a:t>Lord</a:t>
            </a:r>
            <a:r>
              <a:rPr lang="en-US" sz="3400" b="0" i="0" dirty="0">
                <a:solidFill>
                  <a:schemeClr val="bg1"/>
                </a:solidFill>
                <a:effectLst/>
                <a:latin typeface="system-ui"/>
              </a:rPr>
              <a:t> your God, to observe carefully all His commandments which I command you today, that the </a:t>
            </a:r>
            <a:r>
              <a:rPr lang="en-US" sz="3400" b="0" i="0" cap="small" dirty="0">
                <a:solidFill>
                  <a:schemeClr val="bg1"/>
                </a:solidFill>
                <a:effectLst/>
                <a:latin typeface="system-ui"/>
              </a:rPr>
              <a:t>Lord</a:t>
            </a:r>
            <a:r>
              <a:rPr lang="en-US" sz="3400" b="0" i="0" dirty="0">
                <a:solidFill>
                  <a:schemeClr val="bg1"/>
                </a:solidFill>
                <a:effectLst/>
                <a:latin typeface="system-ui"/>
              </a:rPr>
              <a:t> your God will set you high above all nations of the earth.</a:t>
            </a:r>
          </a:p>
          <a:p>
            <a:pPr algn="l"/>
            <a:r>
              <a:rPr lang="en-US" sz="3400" b="0" i="0" dirty="0">
                <a:solidFill>
                  <a:schemeClr val="bg1"/>
                </a:solidFill>
                <a:effectLst/>
                <a:latin typeface="system-ui"/>
              </a:rPr>
              <a:t> </a:t>
            </a:r>
            <a:r>
              <a:rPr lang="en-US" sz="3400" b="1" i="0" baseline="30000" dirty="0">
                <a:solidFill>
                  <a:schemeClr val="bg1"/>
                </a:solidFill>
                <a:effectLst/>
                <a:latin typeface="system-ui"/>
              </a:rPr>
              <a:t>2 </a:t>
            </a:r>
            <a:r>
              <a:rPr lang="en-US" sz="3400" b="0" i="0" dirty="0">
                <a:solidFill>
                  <a:schemeClr val="bg1"/>
                </a:solidFill>
                <a:effectLst/>
                <a:latin typeface="system-ui"/>
              </a:rPr>
              <a:t>And all these blessings shall come upon you and overtake you, because you obey the voice of the </a:t>
            </a:r>
            <a:r>
              <a:rPr lang="en-US" sz="3400" b="0" i="0" cap="small" dirty="0">
                <a:solidFill>
                  <a:schemeClr val="bg1"/>
                </a:solidFill>
                <a:effectLst/>
                <a:latin typeface="system-ui"/>
              </a:rPr>
              <a:t>Lord</a:t>
            </a:r>
            <a:r>
              <a:rPr lang="en-US" sz="3400" b="0" i="0" dirty="0">
                <a:solidFill>
                  <a:schemeClr val="bg1"/>
                </a:solidFill>
                <a:effectLst/>
                <a:latin typeface="system-ui"/>
              </a:rPr>
              <a:t> your God:</a:t>
            </a:r>
          </a:p>
        </p:txBody>
      </p:sp>
    </p:spTree>
    <p:extLst>
      <p:ext uri="{BB962C8B-B14F-4D97-AF65-F5344CB8AC3E}">
        <p14:creationId xmlns:p14="http://schemas.microsoft.com/office/powerpoint/2010/main" val="316409305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450268-91A5-3EC1-E821-CBE60088D9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a rock&#10;&#10;Description automatically generated">
            <a:extLst>
              <a:ext uri="{FF2B5EF4-FFF2-40B4-BE49-F238E27FC236}">
                <a16:creationId xmlns:a16="http://schemas.microsoft.com/office/drawing/2014/main" id="{A4389DEF-1CFC-437D-3477-F713982E615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C677894-670F-CE41-809D-BB2AE31190E8}"/>
              </a:ext>
            </a:extLst>
          </p:cNvPr>
          <p:cNvSpPr txBox="1"/>
          <p:nvPr/>
        </p:nvSpPr>
        <p:spPr>
          <a:xfrm>
            <a:off x="731842" y="1480868"/>
            <a:ext cx="10874085" cy="5698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4000" b="1" i="0" baseline="30000" dirty="0">
                <a:solidFill>
                  <a:schemeClr val="bg1"/>
                </a:solidFill>
                <a:effectLst/>
                <a:latin typeface="system-ui"/>
              </a:rPr>
              <a:t>3 </a:t>
            </a:r>
            <a:r>
              <a:rPr lang="en-US" sz="4000" b="0" i="0" dirty="0">
                <a:solidFill>
                  <a:schemeClr val="bg1"/>
                </a:solidFill>
                <a:effectLst/>
                <a:latin typeface="system-ui"/>
              </a:rPr>
              <a:t>“Blessed </a:t>
            </a:r>
            <a:r>
              <a:rPr lang="en-US" sz="4000" b="0" i="1" dirty="0">
                <a:solidFill>
                  <a:schemeClr val="bg1"/>
                </a:solidFill>
                <a:effectLst/>
                <a:latin typeface="system-ui"/>
              </a:rPr>
              <a:t>shall</a:t>
            </a:r>
            <a:r>
              <a:rPr lang="en-US" sz="4000" b="0" i="0" dirty="0">
                <a:solidFill>
                  <a:schemeClr val="bg1"/>
                </a:solidFill>
                <a:effectLst/>
                <a:latin typeface="system-ui"/>
              </a:rPr>
              <a:t> you </a:t>
            </a:r>
            <a:r>
              <a:rPr lang="en-US" sz="4000" b="0" i="1" dirty="0">
                <a:solidFill>
                  <a:schemeClr val="bg1"/>
                </a:solidFill>
                <a:effectLst/>
                <a:latin typeface="system-ui"/>
              </a:rPr>
              <a:t>be</a:t>
            </a:r>
            <a:r>
              <a:rPr lang="en-US" sz="4000" b="0" i="0" dirty="0">
                <a:solidFill>
                  <a:schemeClr val="bg1"/>
                </a:solidFill>
                <a:effectLst/>
                <a:latin typeface="system-ui"/>
              </a:rPr>
              <a:t> in the city, and blessed </a:t>
            </a:r>
            <a:r>
              <a:rPr lang="en-US" sz="4000" b="0" i="1" dirty="0">
                <a:solidFill>
                  <a:schemeClr val="bg1"/>
                </a:solidFill>
                <a:effectLst/>
                <a:latin typeface="system-ui"/>
              </a:rPr>
              <a:t>shall</a:t>
            </a:r>
            <a:r>
              <a:rPr lang="en-US" sz="4000" b="0" i="0" dirty="0">
                <a:solidFill>
                  <a:schemeClr val="bg1"/>
                </a:solidFill>
                <a:effectLst/>
                <a:latin typeface="system-ui"/>
              </a:rPr>
              <a:t> you </a:t>
            </a:r>
            <a:r>
              <a:rPr lang="en-US" sz="4000" b="0" i="1" dirty="0">
                <a:solidFill>
                  <a:schemeClr val="bg1"/>
                </a:solidFill>
                <a:effectLst/>
                <a:latin typeface="system-ui"/>
              </a:rPr>
              <a:t>be</a:t>
            </a:r>
            <a:r>
              <a:rPr lang="en-US" sz="4000" b="0" i="0" dirty="0">
                <a:solidFill>
                  <a:schemeClr val="bg1"/>
                </a:solidFill>
                <a:effectLst/>
                <a:latin typeface="system-ui"/>
              </a:rPr>
              <a:t> in the country.</a:t>
            </a:r>
          </a:p>
          <a:p>
            <a:pPr algn="l"/>
            <a:r>
              <a:rPr lang="en-US" sz="4000" b="1" i="0" baseline="30000" dirty="0">
                <a:solidFill>
                  <a:schemeClr val="bg1"/>
                </a:solidFill>
                <a:effectLst/>
                <a:latin typeface="system-ui"/>
              </a:rPr>
              <a:t>4 </a:t>
            </a:r>
            <a:r>
              <a:rPr lang="en-US" sz="4000" b="0" i="0" dirty="0">
                <a:solidFill>
                  <a:schemeClr val="bg1"/>
                </a:solidFill>
                <a:effectLst/>
                <a:latin typeface="system-ui"/>
              </a:rPr>
              <a:t>“Blessed </a:t>
            </a:r>
            <a:r>
              <a:rPr lang="en-US" sz="4000" b="0" i="1" dirty="0">
                <a:solidFill>
                  <a:schemeClr val="bg1"/>
                </a:solidFill>
                <a:effectLst/>
                <a:latin typeface="system-ui"/>
              </a:rPr>
              <a:t>shall be</a:t>
            </a:r>
            <a:r>
              <a:rPr lang="en-US" sz="4000" b="0" i="0" dirty="0">
                <a:solidFill>
                  <a:schemeClr val="bg1"/>
                </a:solidFill>
                <a:effectLst/>
                <a:latin typeface="system-ui"/>
              </a:rPr>
              <a:t> the </a:t>
            </a:r>
            <a:r>
              <a:rPr lang="en-US" sz="4000" b="0" i="0" baseline="30000" dirty="0">
                <a:solidFill>
                  <a:schemeClr val="bg1"/>
                </a:solidFill>
                <a:effectLst/>
                <a:latin typeface="system-ui"/>
              </a:rPr>
              <a:t>[</a:t>
            </a:r>
            <a:r>
              <a:rPr lang="en-US" sz="4000" b="0" i="0" baseline="30000" dirty="0">
                <a:solidFill>
                  <a:schemeClr val="bg1"/>
                </a:solidFill>
                <a:effectLst/>
                <a:latin typeface="system-ui"/>
                <a:hlinkClick r:id="rId3" tooltip="See footnote a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</a:t>
            </a:r>
            <a:r>
              <a:rPr lang="en-US" sz="4000" b="0" i="0" baseline="30000" dirty="0">
                <a:solidFill>
                  <a:schemeClr val="bg1"/>
                </a:solidFill>
                <a:effectLst/>
                <a:latin typeface="system-ui"/>
              </a:rPr>
              <a:t>]</a:t>
            </a:r>
            <a:r>
              <a:rPr lang="en-US" sz="4000" b="0" i="0" dirty="0">
                <a:solidFill>
                  <a:schemeClr val="bg1"/>
                </a:solidFill>
                <a:effectLst/>
                <a:latin typeface="system-ui"/>
              </a:rPr>
              <a:t>fruit of your body, the produce of your ground and the increase of your herds, the increase of your cattle and the offspring of your flocks.</a:t>
            </a:r>
          </a:p>
          <a:p>
            <a:pPr algn="l"/>
            <a:r>
              <a:rPr lang="en-US" sz="4000" b="1" i="0" baseline="30000" dirty="0">
                <a:solidFill>
                  <a:schemeClr val="bg1"/>
                </a:solidFill>
                <a:effectLst/>
                <a:latin typeface="system-ui"/>
              </a:rPr>
              <a:t>5 </a:t>
            </a:r>
            <a:r>
              <a:rPr lang="en-US" sz="4000" b="0" i="0" dirty="0">
                <a:solidFill>
                  <a:schemeClr val="bg1"/>
                </a:solidFill>
                <a:effectLst/>
                <a:latin typeface="system-ui"/>
              </a:rPr>
              <a:t>“Blessed </a:t>
            </a:r>
            <a:r>
              <a:rPr lang="en-US" sz="4000" b="0" i="1" dirty="0">
                <a:solidFill>
                  <a:schemeClr val="bg1"/>
                </a:solidFill>
                <a:effectLst/>
                <a:latin typeface="system-ui"/>
              </a:rPr>
              <a:t>shall be</a:t>
            </a:r>
            <a:r>
              <a:rPr lang="en-US" sz="4000" b="0" i="0" dirty="0">
                <a:solidFill>
                  <a:schemeClr val="bg1"/>
                </a:solidFill>
                <a:effectLst/>
                <a:latin typeface="system-ui"/>
              </a:rPr>
              <a:t> your basket and your kneading bowl.</a:t>
            </a:r>
          </a:p>
          <a:p>
            <a:pPr marL="571500" marR="0" lvl="0" indent="-57150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lasassy Caps" pitchFamily="2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523CA26-98BE-1E85-08FD-85308657B753}"/>
              </a:ext>
            </a:extLst>
          </p:cNvPr>
          <p:cNvSpPr/>
          <p:nvPr/>
        </p:nvSpPr>
        <p:spPr>
          <a:xfrm>
            <a:off x="98714" y="99176"/>
            <a:ext cx="11985913" cy="6650182"/>
          </a:xfrm>
          <a:prstGeom prst="rect">
            <a:avLst/>
          </a:prstGeom>
          <a:noFill/>
          <a:ln w="57150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F3BCAE4-A4A3-083A-7889-8CACDE3B7B4B}"/>
              </a:ext>
            </a:extLst>
          </p:cNvPr>
          <p:cNvSpPr txBox="1"/>
          <p:nvPr/>
        </p:nvSpPr>
        <p:spPr>
          <a:xfrm>
            <a:off x="862361" y="483219"/>
            <a:ext cx="11129970" cy="769441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rgbClr val="3366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The Power of Faith/Obedience to Prosper</a:t>
            </a:r>
          </a:p>
        </p:txBody>
      </p:sp>
    </p:spTree>
    <p:extLst>
      <p:ext uri="{BB962C8B-B14F-4D97-AF65-F5344CB8AC3E}">
        <p14:creationId xmlns:p14="http://schemas.microsoft.com/office/powerpoint/2010/main" val="39433930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rock&#10;&#10;Description automatically generated">
            <a:extLst>
              <a:ext uri="{FF2B5EF4-FFF2-40B4-BE49-F238E27FC236}">
                <a16:creationId xmlns:a16="http://schemas.microsoft.com/office/drawing/2014/main" id="{3D0C4269-AA1E-0362-6136-63E09548BDC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Pentagon 3">
            <a:extLst>
              <a:ext uri="{FF2B5EF4-FFF2-40B4-BE49-F238E27FC236}">
                <a16:creationId xmlns:a16="http://schemas.microsoft.com/office/drawing/2014/main" id="{24FECC30-ACCB-23C9-59EB-0E8D109C4538}"/>
              </a:ext>
            </a:extLst>
          </p:cNvPr>
          <p:cNvSpPr/>
          <p:nvPr/>
        </p:nvSpPr>
        <p:spPr>
          <a:xfrm>
            <a:off x="77066" y="57150"/>
            <a:ext cx="12037867" cy="6463150"/>
          </a:xfrm>
          <a:prstGeom prst="pentagon">
            <a:avLst/>
          </a:prstGeom>
          <a:noFill/>
          <a:ln w="571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lvl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lasassy Caps" pitchFamily="2" charset="0"/>
              </a:rPr>
              <a:t> Faith CAN CAUSE ALL THESE BLESSINGS TO OVERTAKE US.</a:t>
            </a:r>
          </a:p>
          <a:p>
            <a:pPr marL="457200" marR="0" lvl="0" indent="-45720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  <a:p>
            <a:pPr marR="0" lvl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Pentagon 4">
            <a:extLst>
              <a:ext uri="{FF2B5EF4-FFF2-40B4-BE49-F238E27FC236}">
                <a16:creationId xmlns:a16="http://schemas.microsoft.com/office/drawing/2014/main" id="{51B5E426-6E4C-69FB-58C4-E01A2CE922CE}"/>
              </a:ext>
            </a:extLst>
          </p:cNvPr>
          <p:cNvSpPr/>
          <p:nvPr/>
        </p:nvSpPr>
        <p:spPr>
          <a:xfrm rot="10800000">
            <a:off x="77064" y="337700"/>
            <a:ext cx="11940019" cy="6520300"/>
          </a:xfrm>
          <a:prstGeom prst="pentagon">
            <a:avLst/>
          </a:prstGeom>
          <a:noFill/>
          <a:ln w="571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83050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2649140-E1BD-EBA1-A92C-1C45CEF05C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76C09BC6-EF8F-8012-28E2-ED6C6F6FC8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 descr="A green background with white text&#10;&#10;Description automatically generated">
            <a:extLst>
              <a:ext uri="{FF2B5EF4-FFF2-40B4-BE49-F238E27FC236}">
                <a16:creationId xmlns:a16="http://schemas.microsoft.com/office/drawing/2014/main" id="{960B76BA-B724-4F6D-B123-36FD294A23E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0DA1C5F-3053-1CA5-CACB-DCFB73F749EE}"/>
              </a:ext>
            </a:extLst>
          </p:cNvPr>
          <p:cNvSpPr txBox="1"/>
          <p:nvPr/>
        </p:nvSpPr>
        <p:spPr>
          <a:xfrm>
            <a:off x="1524000" y="1809655"/>
            <a:ext cx="9144000" cy="375108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62500" lnSpcReduction="20000"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8800" b="1" dirty="0">
                <a:ln w="22225">
                  <a:solidFill>
                    <a:schemeClr val="tx1"/>
                  </a:solidFill>
                  <a:miter lim="800000"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ptos SemiBold" panose="020B0004020202020204" pitchFamily="34" charset="0"/>
                <a:ea typeface="+mj-ea"/>
                <a:cs typeface="+mj-cs"/>
              </a:rPr>
              <a:t>Thank you for your Time and Attention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8800" b="1" dirty="0">
              <a:ln w="22225">
                <a:solidFill>
                  <a:schemeClr val="tx1"/>
                </a:solidFill>
                <a:miter lim="800000"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masis MT Pro Black" panose="02040A04050005020304" pitchFamily="18" charset="0"/>
              <a:ea typeface="+mj-ea"/>
              <a:cs typeface="+mj-cs"/>
            </a:endParaRP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9800" b="1" dirty="0">
                <a:ln w="22225">
                  <a:solidFill>
                    <a:schemeClr val="tx1"/>
                  </a:solidFill>
                  <a:miter lim="800000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asis MT Pro Black" panose="02040A04050005020304" pitchFamily="18" charset="0"/>
                <a:ea typeface="+mj-ea"/>
                <a:cs typeface="+mj-cs"/>
              </a:rPr>
              <a:t>QUESTIONS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9800" b="1" dirty="0">
                <a:ln w="22225">
                  <a:solidFill>
                    <a:schemeClr val="tx1"/>
                  </a:solidFill>
                  <a:miter lim="800000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asis MT Pro Black" panose="02040A04050005020304" pitchFamily="18" charset="0"/>
                <a:ea typeface="+mj-ea"/>
                <a:cs typeface="+mj-cs"/>
              </a:rPr>
              <a:t>&amp; COMMENTS</a:t>
            </a:r>
          </a:p>
        </p:txBody>
      </p:sp>
    </p:spTree>
    <p:extLst>
      <p:ext uri="{BB962C8B-B14F-4D97-AF65-F5344CB8AC3E}">
        <p14:creationId xmlns:p14="http://schemas.microsoft.com/office/powerpoint/2010/main" val="422602200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Picture 2" descr="A green background with white text&#10;&#10;Description automatically generated">
            <a:extLst>
              <a:ext uri="{FF2B5EF4-FFF2-40B4-BE49-F238E27FC236}">
                <a16:creationId xmlns:a16="http://schemas.microsoft.com/office/drawing/2014/main" id="{FD3E3B7B-E395-85A7-AFAA-2C4BF6B37E6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1FE81E9-5A9D-61BD-448E-3FEBDE24916E}"/>
              </a:ext>
            </a:extLst>
          </p:cNvPr>
          <p:cNvSpPr txBox="1"/>
          <p:nvPr/>
        </p:nvSpPr>
        <p:spPr>
          <a:xfrm>
            <a:off x="1524000" y="1809656"/>
            <a:ext cx="9144000" cy="290051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8800" b="1" dirty="0">
                <a:ln w="22225">
                  <a:solidFill>
                    <a:schemeClr val="tx1"/>
                  </a:solidFill>
                  <a:miter lim="800000"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asis MT Pro Black" panose="02040A04050005020304" pitchFamily="18" charset="0"/>
                <a:ea typeface="+mj-ea"/>
                <a:cs typeface="+mj-cs"/>
              </a:rPr>
              <a:t>LET’S PRAY TOGETHER!</a:t>
            </a:r>
          </a:p>
        </p:txBody>
      </p:sp>
    </p:spTree>
    <p:extLst>
      <p:ext uri="{BB962C8B-B14F-4D97-AF65-F5344CB8AC3E}">
        <p14:creationId xmlns:p14="http://schemas.microsoft.com/office/powerpoint/2010/main" val="137616505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rock&#10;&#10;Description automatically generated">
            <a:extLst>
              <a:ext uri="{FF2B5EF4-FFF2-40B4-BE49-F238E27FC236}">
                <a16:creationId xmlns:a16="http://schemas.microsoft.com/office/drawing/2014/main" id="{89FD4AB4-C3C7-EFC5-9C98-FC5FCF35599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05D784E-BD8A-39B5-0292-FE21679D0FA3}"/>
              </a:ext>
            </a:extLst>
          </p:cNvPr>
          <p:cNvSpPr/>
          <p:nvPr/>
        </p:nvSpPr>
        <p:spPr>
          <a:xfrm>
            <a:off x="826077" y="374072"/>
            <a:ext cx="9725891" cy="6037120"/>
          </a:xfrm>
          <a:custGeom>
            <a:avLst/>
            <a:gdLst>
              <a:gd name="connsiteX0" fmla="*/ 0 w 9725891"/>
              <a:gd name="connsiteY0" fmla="*/ 0 h 6037120"/>
              <a:gd name="connsiteX1" fmla="*/ 280335 w 9725891"/>
              <a:gd name="connsiteY1" fmla="*/ 0 h 6037120"/>
              <a:gd name="connsiteX2" fmla="*/ 560669 w 9725891"/>
              <a:gd name="connsiteY2" fmla="*/ 0 h 6037120"/>
              <a:gd name="connsiteX3" fmla="*/ 938262 w 9725891"/>
              <a:gd name="connsiteY3" fmla="*/ 0 h 6037120"/>
              <a:gd name="connsiteX4" fmla="*/ 1704891 w 9725891"/>
              <a:gd name="connsiteY4" fmla="*/ 0 h 6037120"/>
              <a:gd name="connsiteX5" fmla="*/ 2179744 w 9725891"/>
              <a:gd name="connsiteY5" fmla="*/ 0 h 6037120"/>
              <a:gd name="connsiteX6" fmla="*/ 2849114 w 9725891"/>
              <a:gd name="connsiteY6" fmla="*/ 0 h 6037120"/>
              <a:gd name="connsiteX7" fmla="*/ 3226707 w 9725891"/>
              <a:gd name="connsiteY7" fmla="*/ 0 h 6037120"/>
              <a:gd name="connsiteX8" fmla="*/ 3993336 w 9725891"/>
              <a:gd name="connsiteY8" fmla="*/ 0 h 6037120"/>
              <a:gd name="connsiteX9" fmla="*/ 4273671 w 9725891"/>
              <a:gd name="connsiteY9" fmla="*/ 0 h 6037120"/>
              <a:gd name="connsiteX10" fmla="*/ 4748523 w 9725891"/>
              <a:gd name="connsiteY10" fmla="*/ 0 h 6037120"/>
              <a:gd name="connsiteX11" fmla="*/ 5417893 w 9725891"/>
              <a:gd name="connsiteY11" fmla="*/ 0 h 6037120"/>
              <a:gd name="connsiteX12" fmla="*/ 5990005 w 9725891"/>
              <a:gd name="connsiteY12" fmla="*/ 0 h 6037120"/>
              <a:gd name="connsiteX13" fmla="*/ 6756634 w 9725891"/>
              <a:gd name="connsiteY13" fmla="*/ 0 h 6037120"/>
              <a:gd name="connsiteX14" fmla="*/ 7328745 w 9725891"/>
              <a:gd name="connsiteY14" fmla="*/ 0 h 6037120"/>
              <a:gd name="connsiteX15" fmla="*/ 7706338 w 9725891"/>
              <a:gd name="connsiteY15" fmla="*/ 0 h 6037120"/>
              <a:gd name="connsiteX16" fmla="*/ 8181191 w 9725891"/>
              <a:gd name="connsiteY16" fmla="*/ 0 h 6037120"/>
              <a:gd name="connsiteX17" fmla="*/ 8558784 w 9725891"/>
              <a:gd name="connsiteY17" fmla="*/ 0 h 6037120"/>
              <a:gd name="connsiteX18" fmla="*/ 9228154 w 9725891"/>
              <a:gd name="connsiteY18" fmla="*/ 0 h 6037120"/>
              <a:gd name="connsiteX19" fmla="*/ 9725891 w 9725891"/>
              <a:gd name="connsiteY19" fmla="*/ 0 h 6037120"/>
              <a:gd name="connsiteX20" fmla="*/ 9725891 w 9725891"/>
              <a:gd name="connsiteY20" fmla="*/ 488458 h 6037120"/>
              <a:gd name="connsiteX21" fmla="*/ 9725891 w 9725891"/>
              <a:gd name="connsiteY21" fmla="*/ 1037287 h 6037120"/>
              <a:gd name="connsiteX22" fmla="*/ 9725891 w 9725891"/>
              <a:gd name="connsiteY22" fmla="*/ 1586116 h 6037120"/>
              <a:gd name="connsiteX23" fmla="*/ 9725891 w 9725891"/>
              <a:gd name="connsiteY23" fmla="*/ 2014203 h 6037120"/>
              <a:gd name="connsiteX24" fmla="*/ 9725891 w 9725891"/>
              <a:gd name="connsiteY24" fmla="*/ 2623403 h 6037120"/>
              <a:gd name="connsiteX25" fmla="*/ 9725891 w 9725891"/>
              <a:gd name="connsiteY25" fmla="*/ 3051490 h 6037120"/>
              <a:gd name="connsiteX26" fmla="*/ 9725891 w 9725891"/>
              <a:gd name="connsiteY26" fmla="*/ 3419205 h 6037120"/>
              <a:gd name="connsiteX27" fmla="*/ 9725891 w 9725891"/>
              <a:gd name="connsiteY27" fmla="*/ 4028406 h 6037120"/>
              <a:gd name="connsiteX28" fmla="*/ 9725891 w 9725891"/>
              <a:gd name="connsiteY28" fmla="*/ 4516863 h 6037120"/>
              <a:gd name="connsiteX29" fmla="*/ 9725891 w 9725891"/>
              <a:gd name="connsiteY29" fmla="*/ 4944950 h 6037120"/>
              <a:gd name="connsiteX30" fmla="*/ 9725891 w 9725891"/>
              <a:gd name="connsiteY30" fmla="*/ 5373037 h 6037120"/>
              <a:gd name="connsiteX31" fmla="*/ 9725891 w 9725891"/>
              <a:gd name="connsiteY31" fmla="*/ 6037120 h 6037120"/>
              <a:gd name="connsiteX32" fmla="*/ 9153780 w 9725891"/>
              <a:gd name="connsiteY32" fmla="*/ 6037120 h 6037120"/>
              <a:gd name="connsiteX33" fmla="*/ 8873445 w 9725891"/>
              <a:gd name="connsiteY33" fmla="*/ 6037120 h 6037120"/>
              <a:gd name="connsiteX34" fmla="*/ 8495852 w 9725891"/>
              <a:gd name="connsiteY34" fmla="*/ 6037120 h 6037120"/>
              <a:gd name="connsiteX35" fmla="*/ 8021000 w 9725891"/>
              <a:gd name="connsiteY35" fmla="*/ 6037120 h 6037120"/>
              <a:gd name="connsiteX36" fmla="*/ 7448888 w 9725891"/>
              <a:gd name="connsiteY36" fmla="*/ 6037120 h 6037120"/>
              <a:gd name="connsiteX37" fmla="*/ 6876777 w 9725891"/>
              <a:gd name="connsiteY37" fmla="*/ 6037120 h 6037120"/>
              <a:gd name="connsiteX38" fmla="*/ 6304666 w 9725891"/>
              <a:gd name="connsiteY38" fmla="*/ 6037120 h 6037120"/>
              <a:gd name="connsiteX39" fmla="*/ 5829813 w 9725891"/>
              <a:gd name="connsiteY39" fmla="*/ 6037120 h 6037120"/>
              <a:gd name="connsiteX40" fmla="*/ 5354961 w 9725891"/>
              <a:gd name="connsiteY40" fmla="*/ 6037120 h 6037120"/>
              <a:gd name="connsiteX41" fmla="*/ 5074627 w 9725891"/>
              <a:gd name="connsiteY41" fmla="*/ 6037120 h 6037120"/>
              <a:gd name="connsiteX42" fmla="*/ 4405257 w 9725891"/>
              <a:gd name="connsiteY42" fmla="*/ 6037120 h 6037120"/>
              <a:gd name="connsiteX43" fmla="*/ 3833145 w 9725891"/>
              <a:gd name="connsiteY43" fmla="*/ 6037120 h 6037120"/>
              <a:gd name="connsiteX44" fmla="*/ 3552811 w 9725891"/>
              <a:gd name="connsiteY44" fmla="*/ 6037120 h 6037120"/>
              <a:gd name="connsiteX45" fmla="*/ 2786182 w 9725891"/>
              <a:gd name="connsiteY45" fmla="*/ 6037120 h 6037120"/>
              <a:gd name="connsiteX46" fmla="*/ 2505847 w 9725891"/>
              <a:gd name="connsiteY46" fmla="*/ 6037120 h 6037120"/>
              <a:gd name="connsiteX47" fmla="*/ 2225513 w 9725891"/>
              <a:gd name="connsiteY47" fmla="*/ 6037120 h 6037120"/>
              <a:gd name="connsiteX48" fmla="*/ 1556143 w 9725891"/>
              <a:gd name="connsiteY48" fmla="*/ 6037120 h 6037120"/>
              <a:gd name="connsiteX49" fmla="*/ 1275808 w 9725891"/>
              <a:gd name="connsiteY49" fmla="*/ 6037120 h 6037120"/>
              <a:gd name="connsiteX50" fmla="*/ 509179 w 9725891"/>
              <a:gd name="connsiteY50" fmla="*/ 6037120 h 6037120"/>
              <a:gd name="connsiteX51" fmla="*/ 0 w 9725891"/>
              <a:gd name="connsiteY51" fmla="*/ 6037120 h 6037120"/>
              <a:gd name="connsiteX52" fmla="*/ 0 w 9725891"/>
              <a:gd name="connsiteY52" fmla="*/ 5427920 h 6037120"/>
              <a:gd name="connsiteX53" fmla="*/ 0 w 9725891"/>
              <a:gd name="connsiteY53" fmla="*/ 4999833 h 6037120"/>
              <a:gd name="connsiteX54" fmla="*/ 0 w 9725891"/>
              <a:gd name="connsiteY54" fmla="*/ 4632118 h 6037120"/>
              <a:gd name="connsiteX55" fmla="*/ 0 w 9725891"/>
              <a:gd name="connsiteY55" fmla="*/ 4022917 h 6037120"/>
              <a:gd name="connsiteX56" fmla="*/ 0 w 9725891"/>
              <a:gd name="connsiteY56" fmla="*/ 3534459 h 6037120"/>
              <a:gd name="connsiteX57" fmla="*/ 0 w 9725891"/>
              <a:gd name="connsiteY57" fmla="*/ 2925259 h 6037120"/>
              <a:gd name="connsiteX58" fmla="*/ 0 w 9725891"/>
              <a:gd name="connsiteY58" fmla="*/ 2255688 h 6037120"/>
              <a:gd name="connsiteX59" fmla="*/ 0 w 9725891"/>
              <a:gd name="connsiteY59" fmla="*/ 1646487 h 6037120"/>
              <a:gd name="connsiteX60" fmla="*/ 0 w 9725891"/>
              <a:gd name="connsiteY60" fmla="*/ 1037287 h 6037120"/>
              <a:gd name="connsiteX61" fmla="*/ 0 w 9725891"/>
              <a:gd name="connsiteY61" fmla="*/ 669571 h 6037120"/>
              <a:gd name="connsiteX62" fmla="*/ 0 w 9725891"/>
              <a:gd name="connsiteY62" fmla="*/ 0 h 60371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</a:cxnLst>
            <a:rect l="l" t="t" r="r" b="b"/>
            <a:pathLst>
              <a:path w="9725891" h="6037120" extrusionOk="0">
                <a:moveTo>
                  <a:pt x="0" y="0"/>
                </a:moveTo>
                <a:cubicBezTo>
                  <a:pt x="135156" y="-28424"/>
                  <a:pt x="163834" y="27175"/>
                  <a:pt x="280335" y="0"/>
                </a:cubicBezTo>
                <a:cubicBezTo>
                  <a:pt x="396836" y="-27175"/>
                  <a:pt x="503059" y="10706"/>
                  <a:pt x="560669" y="0"/>
                </a:cubicBezTo>
                <a:cubicBezTo>
                  <a:pt x="618279" y="-10706"/>
                  <a:pt x="754777" y="24303"/>
                  <a:pt x="938262" y="0"/>
                </a:cubicBezTo>
                <a:cubicBezTo>
                  <a:pt x="1121747" y="-24303"/>
                  <a:pt x="1434227" y="61512"/>
                  <a:pt x="1704891" y="0"/>
                </a:cubicBezTo>
                <a:cubicBezTo>
                  <a:pt x="1975555" y="-61512"/>
                  <a:pt x="2063635" y="1207"/>
                  <a:pt x="2179744" y="0"/>
                </a:cubicBezTo>
                <a:cubicBezTo>
                  <a:pt x="2295853" y="-1207"/>
                  <a:pt x="2641789" y="3097"/>
                  <a:pt x="2849114" y="0"/>
                </a:cubicBezTo>
                <a:cubicBezTo>
                  <a:pt x="3056439" y="-3097"/>
                  <a:pt x="3103825" y="25779"/>
                  <a:pt x="3226707" y="0"/>
                </a:cubicBezTo>
                <a:cubicBezTo>
                  <a:pt x="3349589" y="-25779"/>
                  <a:pt x="3660968" y="84442"/>
                  <a:pt x="3993336" y="0"/>
                </a:cubicBezTo>
                <a:cubicBezTo>
                  <a:pt x="4325704" y="-84442"/>
                  <a:pt x="4141346" y="4795"/>
                  <a:pt x="4273671" y="0"/>
                </a:cubicBezTo>
                <a:cubicBezTo>
                  <a:pt x="4405997" y="-4795"/>
                  <a:pt x="4623120" y="16024"/>
                  <a:pt x="4748523" y="0"/>
                </a:cubicBezTo>
                <a:cubicBezTo>
                  <a:pt x="4873926" y="-16024"/>
                  <a:pt x="5098263" y="41070"/>
                  <a:pt x="5417893" y="0"/>
                </a:cubicBezTo>
                <a:cubicBezTo>
                  <a:pt x="5737523" y="-41070"/>
                  <a:pt x="5875446" y="40350"/>
                  <a:pt x="5990005" y="0"/>
                </a:cubicBezTo>
                <a:cubicBezTo>
                  <a:pt x="6104564" y="-40350"/>
                  <a:pt x="6532863" y="35342"/>
                  <a:pt x="6756634" y="0"/>
                </a:cubicBezTo>
                <a:cubicBezTo>
                  <a:pt x="6980405" y="-35342"/>
                  <a:pt x="7047999" y="61992"/>
                  <a:pt x="7328745" y="0"/>
                </a:cubicBezTo>
                <a:cubicBezTo>
                  <a:pt x="7609491" y="-61992"/>
                  <a:pt x="7629063" y="23304"/>
                  <a:pt x="7706338" y="0"/>
                </a:cubicBezTo>
                <a:cubicBezTo>
                  <a:pt x="7783613" y="-23304"/>
                  <a:pt x="8013608" y="2779"/>
                  <a:pt x="8181191" y="0"/>
                </a:cubicBezTo>
                <a:cubicBezTo>
                  <a:pt x="8348774" y="-2779"/>
                  <a:pt x="8436279" y="7534"/>
                  <a:pt x="8558784" y="0"/>
                </a:cubicBezTo>
                <a:cubicBezTo>
                  <a:pt x="8681289" y="-7534"/>
                  <a:pt x="9009296" y="117"/>
                  <a:pt x="9228154" y="0"/>
                </a:cubicBezTo>
                <a:cubicBezTo>
                  <a:pt x="9447012" y="-117"/>
                  <a:pt x="9605293" y="5080"/>
                  <a:pt x="9725891" y="0"/>
                </a:cubicBezTo>
                <a:cubicBezTo>
                  <a:pt x="9746151" y="102491"/>
                  <a:pt x="9683001" y="317342"/>
                  <a:pt x="9725891" y="488458"/>
                </a:cubicBezTo>
                <a:cubicBezTo>
                  <a:pt x="9768781" y="659574"/>
                  <a:pt x="9665705" y="873959"/>
                  <a:pt x="9725891" y="1037287"/>
                </a:cubicBezTo>
                <a:cubicBezTo>
                  <a:pt x="9786077" y="1200615"/>
                  <a:pt x="9704168" y="1402042"/>
                  <a:pt x="9725891" y="1586116"/>
                </a:cubicBezTo>
                <a:cubicBezTo>
                  <a:pt x="9747614" y="1770190"/>
                  <a:pt x="9715857" y="1896133"/>
                  <a:pt x="9725891" y="2014203"/>
                </a:cubicBezTo>
                <a:cubicBezTo>
                  <a:pt x="9735925" y="2132273"/>
                  <a:pt x="9711296" y="2397529"/>
                  <a:pt x="9725891" y="2623403"/>
                </a:cubicBezTo>
                <a:cubicBezTo>
                  <a:pt x="9740486" y="2849277"/>
                  <a:pt x="9679296" y="2839105"/>
                  <a:pt x="9725891" y="3051490"/>
                </a:cubicBezTo>
                <a:cubicBezTo>
                  <a:pt x="9772486" y="3263875"/>
                  <a:pt x="9722070" y="3286812"/>
                  <a:pt x="9725891" y="3419205"/>
                </a:cubicBezTo>
                <a:cubicBezTo>
                  <a:pt x="9729712" y="3551598"/>
                  <a:pt x="9719766" y="3856676"/>
                  <a:pt x="9725891" y="4028406"/>
                </a:cubicBezTo>
                <a:cubicBezTo>
                  <a:pt x="9732016" y="4200136"/>
                  <a:pt x="9714473" y="4361860"/>
                  <a:pt x="9725891" y="4516863"/>
                </a:cubicBezTo>
                <a:cubicBezTo>
                  <a:pt x="9737309" y="4671866"/>
                  <a:pt x="9722651" y="4789537"/>
                  <a:pt x="9725891" y="4944950"/>
                </a:cubicBezTo>
                <a:cubicBezTo>
                  <a:pt x="9729131" y="5100363"/>
                  <a:pt x="9689039" y="5255490"/>
                  <a:pt x="9725891" y="5373037"/>
                </a:cubicBezTo>
                <a:cubicBezTo>
                  <a:pt x="9762743" y="5490584"/>
                  <a:pt x="9646424" y="5855127"/>
                  <a:pt x="9725891" y="6037120"/>
                </a:cubicBezTo>
                <a:cubicBezTo>
                  <a:pt x="9555566" y="6040438"/>
                  <a:pt x="9331585" y="6036719"/>
                  <a:pt x="9153780" y="6037120"/>
                </a:cubicBezTo>
                <a:cubicBezTo>
                  <a:pt x="8975975" y="6037521"/>
                  <a:pt x="8931503" y="6029904"/>
                  <a:pt x="8873445" y="6037120"/>
                </a:cubicBezTo>
                <a:cubicBezTo>
                  <a:pt x="8815388" y="6044336"/>
                  <a:pt x="8615338" y="5993001"/>
                  <a:pt x="8495852" y="6037120"/>
                </a:cubicBezTo>
                <a:cubicBezTo>
                  <a:pt x="8376366" y="6081239"/>
                  <a:pt x="8254715" y="5989497"/>
                  <a:pt x="8021000" y="6037120"/>
                </a:cubicBezTo>
                <a:cubicBezTo>
                  <a:pt x="7787285" y="6084743"/>
                  <a:pt x="7641344" y="6009817"/>
                  <a:pt x="7448888" y="6037120"/>
                </a:cubicBezTo>
                <a:cubicBezTo>
                  <a:pt x="7256432" y="6064423"/>
                  <a:pt x="7122167" y="6016921"/>
                  <a:pt x="6876777" y="6037120"/>
                </a:cubicBezTo>
                <a:cubicBezTo>
                  <a:pt x="6631387" y="6057319"/>
                  <a:pt x="6440942" y="5984274"/>
                  <a:pt x="6304666" y="6037120"/>
                </a:cubicBezTo>
                <a:cubicBezTo>
                  <a:pt x="6168390" y="6089966"/>
                  <a:pt x="6002627" y="6010209"/>
                  <a:pt x="5829813" y="6037120"/>
                </a:cubicBezTo>
                <a:cubicBezTo>
                  <a:pt x="5656999" y="6064031"/>
                  <a:pt x="5578072" y="6014312"/>
                  <a:pt x="5354961" y="6037120"/>
                </a:cubicBezTo>
                <a:cubicBezTo>
                  <a:pt x="5131850" y="6059928"/>
                  <a:pt x="5186562" y="6018351"/>
                  <a:pt x="5074627" y="6037120"/>
                </a:cubicBezTo>
                <a:cubicBezTo>
                  <a:pt x="4962692" y="6055889"/>
                  <a:pt x="4605219" y="6007437"/>
                  <a:pt x="4405257" y="6037120"/>
                </a:cubicBezTo>
                <a:cubicBezTo>
                  <a:pt x="4205295" y="6066803"/>
                  <a:pt x="4006843" y="6026626"/>
                  <a:pt x="3833145" y="6037120"/>
                </a:cubicBezTo>
                <a:cubicBezTo>
                  <a:pt x="3659447" y="6047614"/>
                  <a:pt x="3625290" y="6004859"/>
                  <a:pt x="3552811" y="6037120"/>
                </a:cubicBezTo>
                <a:cubicBezTo>
                  <a:pt x="3480332" y="6069381"/>
                  <a:pt x="2964727" y="6030317"/>
                  <a:pt x="2786182" y="6037120"/>
                </a:cubicBezTo>
                <a:cubicBezTo>
                  <a:pt x="2607637" y="6043923"/>
                  <a:pt x="2598777" y="6035072"/>
                  <a:pt x="2505847" y="6037120"/>
                </a:cubicBezTo>
                <a:cubicBezTo>
                  <a:pt x="2412918" y="6039168"/>
                  <a:pt x="2316042" y="6003600"/>
                  <a:pt x="2225513" y="6037120"/>
                </a:cubicBezTo>
                <a:cubicBezTo>
                  <a:pt x="2134984" y="6070640"/>
                  <a:pt x="1862749" y="6029068"/>
                  <a:pt x="1556143" y="6037120"/>
                </a:cubicBezTo>
                <a:cubicBezTo>
                  <a:pt x="1249537" y="6045172"/>
                  <a:pt x="1385114" y="6020745"/>
                  <a:pt x="1275808" y="6037120"/>
                </a:cubicBezTo>
                <a:cubicBezTo>
                  <a:pt x="1166502" y="6053495"/>
                  <a:pt x="840065" y="5965767"/>
                  <a:pt x="509179" y="6037120"/>
                </a:cubicBezTo>
                <a:cubicBezTo>
                  <a:pt x="178293" y="6108473"/>
                  <a:pt x="103348" y="5996754"/>
                  <a:pt x="0" y="6037120"/>
                </a:cubicBezTo>
                <a:cubicBezTo>
                  <a:pt x="-54879" y="5798357"/>
                  <a:pt x="42872" y="5663162"/>
                  <a:pt x="0" y="5427920"/>
                </a:cubicBezTo>
                <a:cubicBezTo>
                  <a:pt x="-42872" y="5192678"/>
                  <a:pt x="30781" y="5155454"/>
                  <a:pt x="0" y="4999833"/>
                </a:cubicBezTo>
                <a:cubicBezTo>
                  <a:pt x="-30781" y="4844212"/>
                  <a:pt x="42853" y="4717275"/>
                  <a:pt x="0" y="4632118"/>
                </a:cubicBezTo>
                <a:cubicBezTo>
                  <a:pt x="-42853" y="4546962"/>
                  <a:pt x="48330" y="4154834"/>
                  <a:pt x="0" y="4022917"/>
                </a:cubicBezTo>
                <a:cubicBezTo>
                  <a:pt x="-48330" y="3891000"/>
                  <a:pt x="6273" y="3675643"/>
                  <a:pt x="0" y="3534459"/>
                </a:cubicBezTo>
                <a:cubicBezTo>
                  <a:pt x="-6273" y="3393275"/>
                  <a:pt x="72235" y="3096457"/>
                  <a:pt x="0" y="2925259"/>
                </a:cubicBezTo>
                <a:cubicBezTo>
                  <a:pt x="-72235" y="2754061"/>
                  <a:pt x="22054" y="2406245"/>
                  <a:pt x="0" y="2255688"/>
                </a:cubicBezTo>
                <a:cubicBezTo>
                  <a:pt x="-22054" y="2105131"/>
                  <a:pt x="56942" y="1770595"/>
                  <a:pt x="0" y="1646487"/>
                </a:cubicBezTo>
                <a:cubicBezTo>
                  <a:pt x="-56942" y="1522379"/>
                  <a:pt x="68763" y="1223442"/>
                  <a:pt x="0" y="1037287"/>
                </a:cubicBezTo>
                <a:cubicBezTo>
                  <a:pt x="-68763" y="851132"/>
                  <a:pt x="35547" y="771365"/>
                  <a:pt x="0" y="669571"/>
                </a:cubicBezTo>
                <a:cubicBezTo>
                  <a:pt x="-35547" y="567777"/>
                  <a:pt x="66194" y="251485"/>
                  <a:pt x="0" y="0"/>
                </a:cubicBezTo>
                <a:close/>
              </a:path>
            </a:pathLst>
          </a:custGeom>
          <a:noFill/>
          <a:ln w="38100"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sd="2748866549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lvl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 SemiBold" panose="020B0004020202020204" pitchFamily="34" charset="0"/>
              </a:rPr>
              <a:t>Prayer </a:t>
            </a:r>
          </a:p>
          <a:p>
            <a:pPr marR="0" lvl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3200" b="1" dirty="0">
                <a:solidFill>
                  <a:srgbClr val="FFFF00"/>
                </a:solidFill>
                <a:latin typeface="Aptos SemiBold" panose="020B0004020202020204" pitchFamily="34" charset="0"/>
              </a:rPr>
              <a:t>Foundational Scriptures: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ptos SemiBold" panose="020B0004020202020204" pitchFamily="34" charset="0"/>
              </a:rPr>
              <a:t>Jeremiah 29:11  </a:t>
            </a:r>
            <a:r>
              <a:rPr lang="en-US" sz="3200" b="1" dirty="0">
                <a:solidFill>
                  <a:schemeClr val="bg1"/>
                </a:solidFill>
                <a:latin typeface="Aptos SemiBold" panose="020B0004020202020204" pitchFamily="34" charset="0"/>
              </a:rPr>
              <a:t>I John 2</a:t>
            </a:r>
          </a:p>
          <a:p>
            <a:pPr marR="0" lvl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ptos SemiBold" panose="020B0004020202020204" pitchFamily="34" charset="0"/>
              </a:rPr>
              <a:t>Understanding the Power of FAITH</a:t>
            </a:r>
          </a:p>
          <a:p>
            <a:pPr marR="0" lvl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3200" b="1" dirty="0">
                <a:solidFill>
                  <a:srgbClr val="FFFF00"/>
                </a:solidFill>
                <a:latin typeface="Aptos SemiBold" panose="020B0004020202020204" pitchFamily="34" charset="0"/>
              </a:rPr>
              <a:t>Worldly Prosperity vs Godly Prosperity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ptos SemiBold" panose="020B0004020202020204" pitchFamily="34" charset="0"/>
            </a:endParaRPr>
          </a:p>
          <a:p>
            <a:pPr marR="0" lvl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ptos SemiBold" panose="020B0004020202020204" pitchFamily="34" charset="0"/>
              </a:rPr>
              <a:t>God’s Plans to Prosper Us</a:t>
            </a:r>
          </a:p>
          <a:p>
            <a:pPr algn="ctr">
              <a:lnSpc>
                <a:spcPct val="90000"/>
              </a:lnSpc>
              <a:spcBef>
                <a:spcPts val="1000"/>
              </a:spcBef>
              <a:defRPr/>
            </a:pPr>
            <a:r>
              <a:rPr lang="en-US" sz="3200" b="1" dirty="0">
                <a:solidFill>
                  <a:srgbClr val="FFFF00"/>
                </a:solidFill>
                <a:latin typeface="Aptos SemiBold" panose="020B0004020202020204" pitchFamily="34" charset="0"/>
              </a:rPr>
              <a:t>The Family of Faith Proclamations &amp; Prayer</a:t>
            </a:r>
          </a:p>
          <a:p>
            <a:pPr marR="0" lvl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3200" b="1" dirty="0">
                <a:solidFill>
                  <a:prstClr val="white"/>
                </a:solidFill>
                <a:latin typeface="Aptos SemiBold" panose="020B0004020202020204" pitchFamily="34" charset="0"/>
              </a:rPr>
              <a:t>The Invitation to Discipleship</a:t>
            </a:r>
          </a:p>
          <a:p>
            <a:pPr marR="0" lvl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 SemiBold" panose="020B0004020202020204" pitchFamily="34" charset="0"/>
              </a:rPr>
              <a:t>The Offering of our Gifts</a:t>
            </a:r>
          </a:p>
          <a:p>
            <a:pPr marR="0" lvl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3200" b="1" dirty="0">
                <a:solidFill>
                  <a:prstClr val="white"/>
                </a:solidFill>
                <a:latin typeface="Aptos SemiBold" panose="020B0004020202020204" pitchFamily="34" charset="0"/>
              </a:rPr>
              <a:t>The Closing Blessing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 SemiBold" panose="020B00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32E4CFB-A1C2-DD71-5C05-40FB355E3804}"/>
              </a:ext>
            </a:extLst>
          </p:cNvPr>
          <p:cNvSpPr/>
          <p:nvPr/>
        </p:nvSpPr>
        <p:spPr>
          <a:xfrm>
            <a:off x="1013114" y="493568"/>
            <a:ext cx="9325840" cy="5766955"/>
          </a:xfrm>
          <a:custGeom>
            <a:avLst/>
            <a:gdLst>
              <a:gd name="connsiteX0" fmla="*/ 0 w 9325840"/>
              <a:gd name="connsiteY0" fmla="*/ 0 h 5766955"/>
              <a:gd name="connsiteX1" fmla="*/ 582865 w 9325840"/>
              <a:gd name="connsiteY1" fmla="*/ 0 h 5766955"/>
              <a:gd name="connsiteX2" fmla="*/ 885955 w 9325840"/>
              <a:gd name="connsiteY2" fmla="*/ 0 h 5766955"/>
              <a:gd name="connsiteX3" fmla="*/ 1468820 w 9325840"/>
              <a:gd name="connsiteY3" fmla="*/ 0 h 5766955"/>
              <a:gd name="connsiteX4" fmla="*/ 1958426 w 9325840"/>
              <a:gd name="connsiteY4" fmla="*/ 0 h 5766955"/>
              <a:gd name="connsiteX5" fmla="*/ 2727808 w 9325840"/>
              <a:gd name="connsiteY5" fmla="*/ 0 h 5766955"/>
              <a:gd name="connsiteX6" fmla="*/ 3310673 w 9325840"/>
              <a:gd name="connsiteY6" fmla="*/ 0 h 5766955"/>
              <a:gd name="connsiteX7" fmla="*/ 3986797 w 9325840"/>
              <a:gd name="connsiteY7" fmla="*/ 0 h 5766955"/>
              <a:gd name="connsiteX8" fmla="*/ 4662920 w 9325840"/>
              <a:gd name="connsiteY8" fmla="*/ 0 h 5766955"/>
              <a:gd name="connsiteX9" fmla="*/ 5245785 w 9325840"/>
              <a:gd name="connsiteY9" fmla="*/ 0 h 5766955"/>
              <a:gd name="connsiteX10" fmla="*/ 5921908 w 9325840"/>
              <a:gd name="connsiteY10" fmla="*/ 0 h 5766955"/>
              <a:gd name="connsiteX11" fmla="*/ 6504773 w 9325840"/>
              <a:gd name="connsiteY11" fmla="*/ 0 h 5766955"/>
              <a:gd name="connsiteX12" fmla="*/ 6994380 w 9325840"/>
              <a:gd name="connsiteY12" fmla="*/ 0 h 5766955"/>
              <a:gd name="connsiteX13" fmla="*/ 7390728 w 9325840"/>
              <a:gd name="connsiteY13" fmla="*/ 0 h 5766955"/>
              <a:gd name="connsiteX14" fmla="*/ 7693818 w 9325840"/>
              <a:gd name="connsiteY14" fmla="*/ 0 h 5766955"/>
              <a:gd name="connsiteX15" fmla="*/ 8463200 w 9325840"/>
              <a:gd name="connsiteY15" fmla="*/ 0 h 5766955"/>
              <a:gd name="connsiteX16" fmla="*/ 9325840 w 9325840"/>
              <a:gd name="connsiteY16" fmla="*/ 0 h 5766955"/>
              <a:gd name="connsiteX17" fmla="*/ 9325840 w 9325840"/>
              <a:gd name="connsiteY17" fmla="*/ 576696 h 5766955"/>
              <a:gd name="connsiteX18" fmla="*/ 9325840 w 9325840"/>
              <a:gd name="connsiteY18" fmla="*/ 1268730 h 5766955"/>
              <a:gd name="connsiteX19" fmla="*/ 9325840 w 9325840"/>
              <a:gd name="connsiteY19" fmla="*/ 1845426 h 5766955"/>
              <a:gd name="connsiteX20" fmla="*/ 9325840 w 9325840"/>
              <a:gd name="connsiteY20" fmla="*/ 2364452 h 5766955"/>
              <a:gd name="connsiteX21" fmla="*/ 9325840 w 9325840"/>
              <a:gd name="connsiteY21" fmla="*/ 2941147 h 5766955"/>
              <a:gd name="connsiteX22" fmla="*/ 9325840 w 9325840"/>
              <a:gd name="connsiteY22" fmla="*/ 3633182 h 5766955"/>
              <a:gd name="connsiteX23" fmla="*/ 9325840 w 9325840"/>
              <a:gd name="connsiteY23" fmla="*/ 4325216 h 5766955"/>
              <a:gd name="connsiteX24" fmla="*/ 9325840 w 9325840"/>
              <a:gd name="connsiteY24" fmla="*/ 4728903 h 5766955"/>
              <a:gd name="connsiteX25" fmla="*/ 9325840 w 9325840"/>
              <a:gd name="connsiteY25" fmla="*/ 5766955 h 5766955"/>
              <a:gd name="connsiteX26" fmla="*/ 8929492 w 9325840"/>
              <a:gd name="connsiteY26" fmla="*/ 5766955 h 5766955"/>
              <a:gd name="connsiteX27" fmla="*/ 8533144 w 9325840"/>
              <a:gd name="connsiteY27" fmla="*/ 5766955 h 5766955"/>
              <a:gd name="connsiteX28" fmla="*/ 7857020 w 9325840"/>
              <a:gd name="connsiteY28" fmla="*/ 5766955 h 5766955"/>
              <a:gd name="connsiteX29" fmla="*/ 7274155 w 9325840"/>
              <a:gd name="connsiteY29" fmla="*/ 5766955 h 5766955"/>
              <a:gd name="connsiteX30" fmla="*/ 6877807 w 9325840"/>
              <a:gd name="connsiteY30" fmla="*/ 5766955 h 5766955"/>
              <a:gd name="connsiteX31" fmla="*/ 6201684 w 9325840"/>
              <a:gd name="connsiteY31" fmla="*/ 5766955 h 5766955"/>
              <a:gd name="connsiteX32" fmla="*/ 5712077 w 9325840"/>
              <a:gd name="connsiteY32" fmla="*/ 5766955 h 5766955"/>
              <a:gd name="connsiteX33" fmla="*/ 5129212 w 9325840"/>
              <a:gd name="connsiteY33" fmla="*/ 5766955 h 5766955"/>
              <a:gd name="connsiteX34" fmla="*/ 4732864 w 9325840"/>
              <a:gd name="connsiteY34" fmla="*/ 5766955 h 5766955"/>
              <a:gd name="connsiteX35" fmla="*/ 4429774 w 9325840"/>
              <a:gd name="connsiteY35" fmla="*/ 5766955 h 5766955"/>
              <a:gd name="connsiteX36" fmla="*/ 3846909 w 9325840"/>
              <a:gd name="connsiteY36" fmla="*/ 5766955 h 5766955"/>
              <a:gd name="connsiteX37" fmla="*/ 3357302 w 9325840"/>
              <a:gd name="connsiteY37" fmla="*/ 5766955 h 5766955"/>
              <a:gd name="connsiteX38" fmla="*/ 2960954 w 9325840"/>
              <a:gd name="connsiteY38" fmla="*/ 5766955 h 5766955"/>
              <a:gd name="connsiteX39" fmla="*/ 2191572 w 9325840"/>
              <a:gd name="connsiteY39" fmla="*/ 5766955 h 5766955"/>
              <a:gd name="connsiteX40" fmla="*/ 1422191 w 9325840"/>
              <a:gd name="connsiteY40" fmla="*/ 5766955 h 5766955"/>
              <a:gd name="connsiteX41" fmla="*/ 932584 w 9325840"/>
              <a:gd name="connsiteY41" fmla="*/ 5766955 h 5766955"/>
              <a:gd name="connsiteX42" fmla="*/ 536236 w 9325840"/>
              <a:gd name="connsiteY42" fmla="*/ 5766955 h 5766955"/>
              <a:gd name="connsiteX43" fmla="*/ 0 w 9325840"/>
              <a:gd name="connsiteY43" fmla="*/ 5766955 h 5766955"/>
              <a:gd name="connsiteX44" fmla="*/ 0 w 9325840"/>
              <a:gd name="connsiteY44" fmla="*/ 5247929 h 5766955"/>
              <a:gd name="connsiteX45" fmla="*/ 0 w 9325840"/>
              <a:gd name="connsiteY45" fmla="*/ 4613564 h 5766955"/>
              <a:gd name="connsiteX46" fmla="*/ 0 w 9325840"/>
              <a:gd name="connsiteY46" fmla="*/ 3979199 h 5766955"/>
              <a:gd name="connsiteX47" fmla="*/ 0 w 9325840"/>
              <a:gd name="connsiteY47" fmla="*/ 3517843 h 5766955"/>
              <a:gd name="connsiteX48" fmla="*/ 0 w 9325840"/>
              <a:gd name="connsiteY48" fmla="*/ 2883478 h 5766955"/>
              <a:gd name="connsiteX49" fmla="*/ 0 w 9325840"/>
              <a:gd name="connsiteY49" fmla="*/ 2364452 h 5766955"/>
              <a:gd name="connsiteX50" fmla="*/ 0 w 9325840"/>
              <a:gd name="connsiteY50" fmla="*/ 1787756 h 5766955"/>
              <a:gd name="connsiteX51" fmla="*/ 0 w 9325840"/>
              <a:gd name="connsiteY51" fmla="*/ 1268730 h 5766955"/>
              <a:gd name="connsiteX52" fmla="*/ 0 w 9325840"/>
              <a:gd name="connsiteY52" fmla="*/ 576696 h 5766955"/>
              <a:gd name="connsiteX53" fmla="*/ 0 w 9325840"/>
              <a:gd name="connsiteY53" fmla="*/ 0 h 57669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9325840" h="5766955" extrusionOk="0">
                <a:moveTo>
                  <a:pt x="0" y="0"/>
                </a:moveTo>
                <a:cubicBezTo>
                  <a:pt x="143921" y="-16603"/>
                  <a:pt x="447626" y="6493"/>
                  <a:pt x="582865" y="0"/>
                </a:cubicBezTo>
                <a:cubicBezTo>
                  <a:pt x="718104" y="-6493"/>
                  <a:pt x="771700" y="28456"/>
                  <a:pt x="885955" y="0"/>
                </a:cubicBezTo>
                <a:cubicBezTo>
                  <a:pt x="1000210" y="-28456"/>
                  <a:pt x="1306280" y="43068"/>
                  <a:pt x="1468820" y="0"/>
                </a:cubicBezTo>
                <a:cubicBezTo>
                  <a:pt x="1631361" y="-43068"/>
                  <a:pt x="1789568" y="41020"/>
                  <a:pt x="1958426" y="0"/>
                </a:cubicBezTo>
                <a:cubicBezTo>
                  <a:pt x="2127284" y="-41020"/>
                  <a:pt x="2505214" y="70198"/>
                  <a:pt x="2727808" y="0"/>
                </a:cubicBezTo>
                <a:cubicBezTo>
                  <a:pt x="2950402" y="-70198"/>
                  <a:pt x="3147705" y="38348"/>
                  <a:pt x="3310673" y="0"/>
                </a:cubicBezTo>
                <a:cubicBezTo>
                  <a:pt x="3473642" y="-38348"/>
                  <a:pt x="3762356" y="37215"/>
                  <a:pt x="3986797" y="0"/>
                </a:cubicBezTo>
                <a:cubicBezTo>
                  <a:pt x="4211238" y="-37215"/>
                  <a:pt x="4489261" y="79500"/>
                  <a:pt x="4662920" y="0"/>
                </a:cubicBezTo>
                <a:cubicBezTo>
                  <a:pt x="4836579" y="-79500"/>
                  <a:pt x="4976503" y="12581"/>
                  <a:pt x="5245785" y="0"/>
                </a:cubicBezTo>
                <a:cubicBezTo>
                  <a:pt x="5515067" y="-12581"/>
                  <a:pt x="5621023" y="63403"/>
                  <a:pt x="5921908" y="0"/>
                </a:cubicBezTo>
                <a:cubicBezTo>
                  <a:pt x="6222793" y="-63403"/>
                  <a:pt x="6286480" y="64562"/>
                  <a:pt x="6504773" y="0"/>
                </a:cubicBezTo>
                <a:cubicBezTo>
                  <a:pt x="6723067" y="-64562"/>
                  <a:pt x="6808968" y="49202"/>
                  <a:pt x="6994380" y="0"/>
                </a:cubicBezTo>
                <a:cubicBezTo>
                  <a:pt x="7179792" y="-49202"/>
                  <a:pt x="7270093" y="15331"/>
                  <a:pt x="7390728" y="0"/>
                </a:cubicBezTo>
                <a:cubicBezTo>
                  <a:pt x="7511363" y="-15331"/>
                  <a:pt x="7599349" y="34288"/>
                  <a:pt x="7693818" y="0"/>
                </a:cubicBezTo>
                <a:cubicBezTo>
                  <a:pt x="7788287" y="-34288"/>
                  <a:pt x="8142822" y="57564"/>
                  <a:pt x="8463200" y="0"/>
                </a:cubicBezTo>
                <a:cubicBezTo>
                  <a:pt x="8783578" y="-57564"/>
                  <a:pt x="9111726" y="52940"/>
                  <a:pt x="9325840" y="0"/>
                </a:cubicBezTo>
                <a:cubicBezTo>
                  <a:pt x="9346136" y="285540"/>
                  <a:pt x="9322283" y="335496"/>
                  <a:pt x="9325840" y="576696"/>
                </a:cubicBezTo>
                <a:cubicBezTo>
                  <a:pt x="9329397" y="817896"/>
                  <a:pt x="9321233" y="1053931"/>
                  <a:pt x="9325840" y="1268730"/>
                </a:cubicBezTo>
                <a:cubicBezTo>
                  <a:pt x="9330447" y="1483529"/>
                  <a:pt x="9308791" y="1635848"/>
                  <a:pt x="9325840" y="1845426"/>
                </a:cubicBezTo>
                <a:cubicBezTo>
                  <a:pt x="9342889" y="2055004"/>
                  <a:pt x="9312655" y="2181230"/>
                  <a:pt x="9325840" y="2364452"/>
                </a:cubicBezTo>
                <a:cubicBezTo>
                  <a:pt x="9339025" y="2547674"/>
                  <a:pt x="9263497" y="2808122"/>
                  <a:pt x="9325840" y="2941147"/>
                </a:cubicBezTo>
                <a:cubicBezTo>
                  <a:pt x="9388183" y="3074172"/>
                  <a:pt x="9265756" y="3303663"/>
                  <a:pt x="9325840" y="3633182"/>
                </a:cubicBezTo>
                <a:cubicBezTo>
                  <a:pt x="9385924" y="3962702"/>
                  <a:pt x="9283055" y="4014173"/>
                  <a:pt x="9325840" y="4325216"/>
                </a:cubicBezTo>
                <a:cubicBezTo>
                  <a:pt x="9368625" y="4636259"/>
                  <a:pt x="9313112" y="4547104"/>
                  <a:pt x="9325840" y="4728903"/>
                </a:cubicBezTo>
                <a:cubicBezTo>
                  <a:pt x="9338568" y="4910702"/>
                  <a:pt x="9227563" y="5487509"/>
                  <a:pt x="9325840" y="5766955"/>
                </a:cubicBezTo>
                <a:cubicBezTo>
                  <a:pt x="9220988" y="5786599"/>
                  <a:pt x="9120638" y="5731861"/>
                  <a:pt x="8929492" y="5766955"/>
                </a:cubicBezTo>
                <a:cubicBezTo>
                  <a:pt x="8738346" y="5802049"/>
                  <a:pt x="8637249" y="5753681"/>
                  <a:pt x="8533144" y="5766955"/>
                </a:cubicBezTo>
                <a:cubicBezTo>
                  <a:pt x="8429039" y="5780229"/>
                  <a:pt x="8093468" y="5730535"/>
                  <a:pt x="7857020" y="5766955"/>
                </a:cubicBezTo>
                <a:cubicBezTo>
                  <a:pt x="7620572" y="5803375"/>
                  <a:pt x="7517007" y="5724448"/>
                  <a:pt x="7274155" y="5766955"/>
                </a:cubicBezTo>
                <a:cubicBezTo>
                  <a:pt x="7031304" y="5809462"/>
                  <a:pt x="7011590" y="5763005"/>
                  <a:pt x="6877807" y="5766955"/>
                </a:cubicBezTo>
                <a:cubicBezTo>
                  <a:pt x="6744024" y="5770905"/>
                  <a:pt x="6344699" y="5740404"/>
                  <a:pt x="6201684" y="5766955"/>
                </a:cubicBezTo>
                <a:cubicBezTo>
                  <a:pt x="6058669" y="5793506"/>
                  <a:pt x="5876012" y="5753479"/>
                  <a:pt x="5712077" y="5766955"/>
                </a:cubicBezTo>
                <a:cubicBezTo>
                  <a:pt x="5548142" y="5780431"/>
                  <a:pt x="5327679" y="5729636"/>
                  <a:pt x="5129212" y="5766955"/>
                </a:cubicBezTo>
                <a:cubicBezTo>
                  <a:pt x="4930745" y="5804274"/>
                  <a:pt x="4843670" y="5762818"/>
                  <a:pt x="4732864" y="5766955"/>
                </a:cubicBezTo>
                <a:cubicBezTo>
                  <a:pt x="4622058" y="5771092"/>
                  <a:pt x="4515374" y="5748702"/>
                  <a:pt x="4429774" y="5766955"/>
                </a:cubicBezTo>
                <a:cubicBezTo>
                  <a:pt x="4344174" y="5785208"/>
                  <a:pt x="4005563" y="5722694"/>
                  <a:pt x="3846909" y="5766955"/>
                </a:cubicBezTo>
                <a:cubicBezTo>
                  <a:pt x="3688255" y="5811216"/>
                  <a:pt x="3492447" y="5744873"/>
                  <a:pt x="3357302" y="5766955"/>
                </a:cubicBezTo>
                <a:cubicBezTo>
                  <a:pt x="3222157" y="5789037"/>
                  <a:pt x="3155255" y="5762392"/>
                  <a:pt x="2960954" y="5766955"/>
                </a:cubicBezTo>
                <a:cubicBezTo>
                  <a:pt x="2766653" y="5771518"/>
                  <a:pt x="2520151" y="5753168"/>
                  <a:pt x="2191572" y="5766955"/>
                </a:cubicBezTo>
                <a:cubicBezTo>
                  <a:pt x="1862993" y="5780742"/>
                  <a:pt x="1754753" y="5682623"/>
                  <a:pt x="1422191" y="5766955"/>
                </a:cubicBezTo>
                <a:cubicBezTo>
                  <a:pt x="1089629" y="5851287"/>
                  <a:pt x="1100588" y="5728498"/>
                  <a:pt x="932584" y="5766955"/>
                </a:cubicBezTo>
                <a:cubicBezTo>
                  <a:pt x="764580" y="5805412"/>
                  <a:pt x="648255" y="5744338"/>
                  <a:pt x="536236" y="5766955"/>
                </a:cubicBezTo>
                <a:cubicBezTo>
                  <a:pt x="424217" y="5789572"/>
                  <a:pt x="212196" y="5718036"/>
                  <a:pt x="0" y="5766955"/>
                </a:cubicBezTo>
                <a:cubicBezTo>
                  <a:pt x="-55226" y="5575367"/>
                  <a:pt x="48174" y="5450033"/>
                  <a:pt x="0" y="5247929"/>
                </a:cubicBezTo>
                <a:cubicBezTo>
                  <a:pt x="-48174" y="5045825"/>
                  <a:pt x="68750" y="4832802"/>
                  <a:pt x="0" y="4613564"/>
                </a:cubicBezTo>
                <a:cubicBezTo>
                  <a:pt x="-68750" y="4394327"/>
                  <a:pt x="72408" y="4259399"/>
                  <a:pt x="0" y="3979199"/>
                </a:cubicBezTo>
                <a:cubicBezTo>
                  <a:pt x="-72408" y="3698999"/>
                  <a:pt x="20469" y="3653628"/>
                  <a:pt x="0" y="3517843"/>
                </a:cubicBezTo>
                <a:cubicBezTo>
                  <a:pt x="-20469" y="3382058"/>
                  <a:pt x="57992" y="3022279"/>
                  <a:pt x="0" y="2883478"/>
                </a:cubicBezTo>
                <a:cubicBezTo>
                  <a:pt x="-57992" y="2744678"/>
                  <a:pt x="14356" y="2513517"/>
                  <a:pt x="0" y="2364452"/>
                </a:cubicBezTo>
                <a:cubicBezTo>
                  <a:pt x="-14356" y="2215387"/>
                  <a:pt x="28669" y="2035234"/>
                  <a:pt x="0" y="1787756"/>
                </a:cubicBezTo>
                <a:cubicBezTo>
                  <a:pt x="-28669" y="1540278"/>
                  <a:pt x="42507" y="1377865"/>
                  <a:pt x="0" y="1268730"/>
                </a:cubicBezTo>
                <a:cubicBezTo>
                  <a:pt x="-42507" y="1159595"/>
                  <a:pt x="49759" y="732186"/>
                  <a:pt x="0" y="576696"/>
                </a:cubicBezTo>
                <a:cubicBezTo>
                  <a:pt x="-49759" y="421206"/>
                  <a:pt x="31624" y="135456"/>
                  <a:pt x="0" y="0"/>
                </a:cubicBezTo>
                <a:close/>
              </a:path>
            </a:pathLst>
          </a:custGeom>
          <a:noFill/>
          <a:ln w="28575"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77839986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6970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ook with text on it&#10;&#10;Description automatically generated">
            <a:extLst>
              <a:ext uri="{FF2B5EF4-FFF2-40B4-BE49-F238E27FC236}">
                <a16:creationId xmlns:a16="http://schemas.microsoft.com/office/drawing/2014/main" id="{C42BE058-5067-4018-D6D7-F5546EC71FB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CB03B0E-B06A-8AD3-58B0-5547D1C17B7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625375" y="508583"/>
            <a:ext cx="10400370" cy="1506681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sz="4000" dirty="0"/>
              <a:t> </a:t>
            </a:r>
            <a:r>
              <a:rPr lang="en-US" sz="8000" dirty="0">
                <a:solidFill>
                  <a:srgbClr val="FFFF00"/>
                </a:solidFill>
                <a:latin typeface="Bernard MT Condensed" panose="02050806060905020404" pitchFamily="18" charset="0"/>
              </a:rPr>
              <a:t>FOUNDATIONAL SCRIPTURES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9F249C4-FFA8-CB01-D6CA-A6A0406550D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66254" y="1839191"/>
            <a:ext cx="11859491" cy="4229077"/>
          </a:xfrm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3600" b="1" i="0" dirty="0">
                <a:solidFill>
                  <a:schemeClr val="bg1"/>
                </a:solidFill>
                <a:effectLst/>
                <a:latin typeface="Alasassy Caps" pitchFamily="2" charset="0"/>
              </a:rPr>
              <a:t>For I know the plans I have for you,” declares the LORD, “plans to prosper you and not to harm you, plans to give you hope and a future.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lasassy Caps" pitchFamily="2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3600" b="1" dirty="0">
                <a:solidFill>
                  <a:srgbClr val="FFFF00"/>
                </a:solidFill>
                <a:latin typeface="Alasassy Caps" pitchFamily="2" charset="0"/>
              </a:rPr>
              <a:t>Jeremiah 29:11 (NIV)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sz="3200" b="1" dirty="0">
              <a:solidFill>
                <a:schemeClr val="accent2">
                  <a:lumMod val="60000"/>
                  <a:lumOff val="40000"/>
                </a:schemeClr>
              </a:solidFill>
              <a:latin typeface="Alasassy Caps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3600" b="1" i="0" baseline="30000" dirty="0">
                <a:solidFill>
                  <a:schemeClr val="bg1"/>
                </a:solidFill>
                <a:effectLst/>
                <a:latin typeface="Alasassy Caps" pitchFamily="2" charset="0"/>
              </a:rPr>
              <a:t>2 </a:t>
            </a:r>
            <a:r>
              <a:rPr lang="en-US" sz="3600" b="1" i="0" dirty="0">
                <a:solidFill>
                  <a:schemeClr val="bg1"/>
                </a:solidFill>
                <a:effectLst/>
                <a:latin typeface="Alasassy Caps" pitchFamily="2" charset="0"/>
              </a:rPr>
              <a:t>Beloved, I pray that you may prosper in all things and be in health,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3600" b="1" i="0" dirty="0">
                <a:solidFill>
                  <a:schemeClr val="bg1"/>
                </a:solidFill>
                <a:effectLst/>
                <a:latin typeface="Alasassy Caps" pitchFamily="2" charset="0"/>
              </a:rPr>
              <a:t>just as your soul prospers.</a:t>
            </a:r>
            <a:r>
              <a:rPr lang="en-US" sz="4400" b="1" dirty="0">
                <a:solidFill>
                  <a:schemeClr val="bg1"/>
                </a:solidFill>
                <a:latin typeface="Alasassy Caps" pitchFamily="2" charset="0"/>
              </a:rPr>
              <a:t>							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lasassy Caps" pitchFamily="2" charset="0"/>
              </a:rPr>
              <a:t>III JOhN 2 (NKJV)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lasassy Caps" pitchFamily="2" charset="0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86049F3-4934-B456-53A7-0EFE6481443D}"/>
              </a:ext>
            </a:extLst>
          </p:cNvPr>
          <p:cNvCxnSpPr>
            <a:cxnSpLocks/>
          </p:cNvCxnSpPr>
          <p:nvPr/>
        </p:nvCxnSpPr>
        <p:spPr>
          <a:xfrm flipH="1">
            <a:off x="3964133" y="1595004"/>
            <a:ext cx="3777095" cy="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ECEADB43-8488-2532-27E4-964421389EAA}"/>
              </a:ext>
            </a:extLst>
          </p:cNvPr>
          <p:cNvSpPr/>
          <p:nvPr/>
        </p:nvSpPr>
        <p:spPr>
          <a:xfrm>
            <a:off x="95250" y="103908"/>
            <a:ext cx="12001500" cy="6660573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65780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een background with white text&#10;&#10;Description automatically generated">
            <a:extLst>
              <a:ext uri="{FF2B5EF4-FFF2-40B4-BE49-F238E27FC236}">
                <a16:creationId xmlns:a16="http://schemas.microsoft.com/office/drawing/2014/main" id="{698788D9-D2FF-7170-801B-9E0A4EE1C9B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D3F1D64-DC34-F45B-2478-C96CAA1A603A}"/>
              </a:ext>
            </a:extLst>
          </p:cNvPr>
          <p:cNvSpPr txBox="1"/>
          <p:nvPr/>
        </p:nvSpPr>
        <p:spPr>
          <a:xfrm>
            <a:off x="159601" y="2052204"/>
            <a:ext cx="11679383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9600" b="1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lasassy Caps" pitchFamily="2" charset="0"/>
                <a:ea typeface="+mj-ea"/>
                <a:cs typeface="+mj-cs"/>
              </a:rPr>
              <a:t>What Have you Learned about FAITH so Far?</a:t>
            </a:r>
            <a:endParaRPr lang="en-US" sz="9600" b="1" dirty="0">
              <a:ln w="0"/>
              <a:solidFill>
                <a:srgbClr val="FFFF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lasassy Caps" pitchFamily="2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3C0099B-E854-B634-D02F-B0F1E39E0EA8}"/>
              </a:ext>
            </a:extLst>
          </p:cNvPr>
          <p:cNvCxnSpPr>
            <a:cxnSpLocks/>
          </p:cNvCxnSpPr>
          <p:nvPr/>
        </p:nvCxnSpPr>
        <p:spPr>
          <a:xfrm>
            <a:off x="563691" y="2184672"/>
            <a:ext cx="0" cy="3538104"/>
          </a:xfrm>
          <a:prstGeom prst="line">
            <a:avLst/>
          </a:prstGeom>
          <a:ln w="412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8819C99-AFCF-1B02-7976-57A318A94DF9}"/>
              </a:ext>
            </a:extLst>
          </p:cNvPr>
          <p:cNvCxnSpPr>
            <a:cxnSpLocks/>
          </p:cNvCxnSpPr>
          <p:nvPr/>
        </p:nvCxnSpPr>
        <p:spPr>
          <a:xfrm>
            <a:off x="270163" y="249382"/>
            <a:ext cx="0" cy="3605645"/>
          </a:xfrm>
          <a:prstGeom prst="line">
            <a:avLst/>
          </a:prstGeom>
          <a:ln w="412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E38D19D3-7AE2-F94B-3B81-E984B54535EF}"/>
              </a:ext>
            </a:extLst>
          </p:cNvPr>
          <p:cNvCxnSpPr>
            <a:cxnSpLocks/>
          </p:cNvCxnSpPr>
          <p:nvPr/>
        </p:nvCxnSpPr>
        <p:spPr>
          <a:xfrm>
            <a:off x="11728421" y="2272020"/>
            <a:ext cx="0" cy="3605645"/>
          </a:xfrm>
          <a:prstGeom prst="line">
            <a:avLst/>
          </a:prstGeom>
          <a:ln w="412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B0DC8E4E-5EFA-DCDB-CFBA-AFA9D6D4CA8A}"/>
              </a:ext>
            </a:extLst>
          </p:cNvPr>
          <p:cNvCxnSpPr>
            <a:cxnSpLocks/>
          </p:cNvCxnSpPr>
          <p:nvPr/>
        </p:nvCxnSpPr>
        <p:spPr>
          <a:xfrm>
            <a:off x="11949546" y="322118"/>
            <a:ext cx="0" cy="3532909"/>
          </a:xfrm>
          <a:prstGeom prst="line">
            <a:avLst/>
          </a:prstGeom>
          <a:ln w="4127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159598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2DAFCF-C8C5-79C3-7881-858179D192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ook with text on it&#10;&#10;Description automatically generated">
            <a:extLst>
              <a:ext uri="{FF2B5EF4-FFF2-40B4-BE49-F238E27FC236}">
                <a16:creationId xmlns:a16="http://schemas.microsoft.com/office/drawing/2014/main" id="{4D8162BB-BC48-B1A6-6E07-7281992C5C5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03C1471-F3C5-8BEC-20CB-C6F26D758F4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77951" y="2088995"/>
            <a:ext cx="10697736" cy="2579647"/>
          </a:xfrm>
          <a:solidFill>
            <a:schemeClr val="bg1"/>
          </a:solidFill>
          <a:ln w="76200">
            <a:solidFill>
              <a:srgbClr val="00B0F0"/>
            </a:solidFill>
          </a:ln>
        </p:spPr>
        <p:txBody>
          <a:bodyPr>
            <a:noAutofit/>
          </a:bodyPr>
          <a:lstStyle/>
          <a:p>
            <a:pPr marL="0" indent="0" algn="ctr">
              <a:buNone/>
            </a:pPr>
            <a:endParaRPr lang="en-US" sz="4400" dirty="0">
              <a:solidFill>
                <a:schemeClr val="accent6">
                  <a:lumMod val="50000"/>
                </a:schemeClr>
              </a:solidFill>
              <a:latin typeface="Berlin Sans FB Demi" panose="020E0802020502020306" pitchFamily="34" charset="0"/>
            </a:endParaRPr>
          </a:p>
          <a:p>
            <a:pPr marL="0" indent="0" algn="ctr">
              <a:buNone/>
            </a:pPr>
            <a:r>
              <a:rPr lang="en-US" sz="8000" dirty="0">
                <a:solidFill>
                  <a:schemeClr val="accent6">
                    <a:lumMod val="50000"/>
                  </a:schemeClr>
                </a:solidFill>
                <a:latin typeface="Berlin Sans FB Demi" panose="020E0802020502020306" pitchFamily="34" charset="0"/>
              </a:rPr>
              <a:t>THE POWER OF FAITH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9401FC7-C2DC-B5E8-430D-84363F6FF34F}"/>
              </a:ext>
            </a:extLst>
          </p:cNvPr>
          <p:cNvCxnSpPr>
            <a:cxnSpLocks/>
          </p:cNvCxnSpPr>
          <p:nvPr/>
        </p:nvCxnSpPr>
        <p:spPr>
          <a:xfrm flipH="1">
            <a:off x="3569279" y="1870363"/>
            <a:ext cx="4577194" cy="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8A45B1E0-DEA1-F087-C4CB-CB23224546B1}"/>
              </a:ext>
            </a:extLst>
          </p:cNvPr>
          <p:cNvSpPr/>
          <p:nvPr/>
        </p:nvSpPr>
        <p:spPr>
          <a:xfrm>
            <a:off x="95250" y="103908"/>
            <a:ext cx="12001500" cy="6660573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2A3640DE-FF38-DF2D-3C9E-7623AEC74246}"/>
              </a:ext>
            </a:extLst>
          </p:cNvPr>
          <p:cNvCxnSpPr>
            <a:cxnSpLocks/>
          </p:cNvCxnSpPr>
          <p:nvPr/>
        </p:nvCxnSpPr>
        <p:spPr>
          <a:xfrm flipH="1">
            <a:off x="3513523" y="4966685"/>
            <a:ext cx="4577194" cy="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102648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rock&#10;&#10;Description automatically generated">
            <a:extLst>
              <a:ext uri="{FF2B5EF4-FFF2-40B4-BE49-F238E27FC236}">
                <a16:creationId xmlns:a16="http://schemas.microsoft.com/office/drawing/2014/main" id="{30F5905E-FDDB-594C-95AD-B8F6787D3EC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 descr="A book with text on it&#10;&#10;Description automatically generated">
            <a:extLst>
              <a:ext uri="{FF2B5EF4-FFF2-40B4-BE49-F238E27FC236}">
                <a16:creationId xmlns:a16="http://schemas.microsoft.com/office/drawing/2014/main" id="{22D259E6-07FC-CC72-0877-569304885FB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8D0DEFC-CF05-0080-16D8-EC74EB195DA3}"/>
              </a:ext>
            </a:extLst>
          </p:cNvPr>
          <p:cNvSpPr txBox="1"/>
          <p:nvPr/>
        </p:nvSpPr>
        <p:spPr>
          <a:xfrm>
            <a:off x="117763" y="1812146"/>
            <a:ext cx="11707091" cy="372512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742950" marR="0" lvl="0" indent="-742950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AutoNum type="arabicPeriod"/>
              <a:tabLst/>
              <a:defRPr/>
            </a:pPr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Aptos SemiBold" panose="020B0004020202020204" pitchFamily="34" charset="0"/>
                <a:cs typeface="Aharoni" panose="02010803020104030203" pitchFamily="2" charset="-79"/>
              </a:rPr>
              <a:t>To Solidify our Salvation and connect us to God</a:t>
            </a:r>
          </a:p>
          <a:p>
            <a:pPr marL="1200150" lvl="1" indent="-74295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lang="en-US" sz="3200" b="1" i="1" dirty="0">
                <a:solidFill>
                  <a:schemeClr val="accent6">
                    <a:lumMod val="75000"/>
                  </a:schemeClr>
                </a:solidFill>
                <a:latin typeface="Aptos SemiBold" panose="020B0004020202020204" pitchFamily="34" charset="0"/>
                <a:cs typeface="Aharoni" panose="02010803020104030203" pitchFamily="2" charset="-79"/>
              </a:rPr>
              <a:t>Ephesians 2:8-9 –Saved by Grace through Faith</a:t>
            </a:r>
          </a:p>
          <a:p>
            <a:pPr marL="742950" marR="0" lvl="0" indent="-742950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AutoNum type="arabicPeriod"/>
              <a:tabLst/>
              <a:defRPr/>
            </a:pPr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Aptos SemiBold" panose="020B0004020202020204" pitchFamily="34" charset="0"/>
                <a:cs typeface="Aharoni" panose="02010803020104030203" pitchFamily="2" charset="-79"/>
              </a:rPr>
              <a:t>To Give us “FAVOR” w/God and with Others</a:t>
            </a:r>
          </a:p>
          <a:p>
            <a:pPr marL="1200150" lvl="1" indent="-74295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lang="en-US" sz="3200" b="1" i="1" dirty="0">
                <a:solidFill>
                  <a:schemeClr val="accent6">
                    <a:lumMod val="50000"/>
                  </a:schemeClr>
                </a:solidFill>
                <a:latin typeface="Aptos SemiBold" panose="020B0004020202020204" pitchFamily="34" charset="0"/>
                <a:cs typeface="Aharoni" panose="02010803020104030203" pitchFamily="2" charset="-79"/>
              </a:rPr>
              <a:t>Romans 4:20-25 - Faithfulness gave Abraham favor</a:t>
            </a:r>
          </a:p>
          <a:p>
            <a:pPr marL="742950" marR="0" lvl="0" indent="-742950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AutoNum type="arabicPeriod"/>
              <a:tabLst/>
              <a:defRPr/>
            </a:pPr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Aptos SemiBold" panose="020B0004020202020204" pitchFamily="34" charset="0"/>
                <a:cs typeface="Aharoni" panose="02010803020104030203" pitchFamily="2" charset="-79"/>
              </a:rPr>
              <a:t>To  Make our Paths (Journeys) His  Paths</a:t>
            </a:r>
          </a:p>
          <a:p>
            <a:pPr marL="1200150" lvl="1" indent="-74295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lang="en-US" sz="3200" b="1" i="1" dirty="0">
                <a:solidFill>
                  <a:schemeClr val="accent6">
                    <a:lumMod val="50000"/>
                  </a:schemeClr>
                </a:solidFill>
                <a:latin typeface="Aptos SemiBold" panose="020B0004020202020204" pitchFamily="34" charset="0"/>
                <a:cs typeface="Aharoni" panose="02010803020104030203" pitchFamily="2" charset="-79"/>
              </a:rPr>
              <a:t>Proverbs 3:5-6 – God’s Paths will be your Paths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1DF23367-B803-F175-B314-9C0598213BC5}"/>
              </a:ext>
            </a:extLst>
          </p:cNvPr>
          <p:cNvCxnSpPr>
            <a:cxnSpLocks/>
          </p:cNvCxnSpPr>
          <p:nvPr/>
        </p:nvCxnSpPr>
        <p:spPr>
          <a:xfrm>
            <a:off x="2085411" y="1350579"/>
            <a:ext cx="7684077" cy="0"/>
          </a:xfrm>
          <a:prstGeom prst="straightConnector1">
            <a:avLst/>
          </a:prstGeom>
          <a:ln>
            <a:solidFill>
              <a:srgbClr val="FFC000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B35204BA-695A-83B6-85BD-F3239338E71B}"/>
              </a:ext>
            </a:extLst>
          </p:cNvPr>
          <p:cNvSpPr/>
          <p:nvPr/>
        </p:nvSpPr>
        <p:spPr>
          <a:xfrm>
            <a:off x="55418" y="223404"/>
            <a:ext cx="11831782" cy="6634596"/>
          </a:xfrm>
          <a:prstGeom prst="rect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76E71A8A-054C-018E-A833-8D88ACB2DB48}"/>
              </a:ext>
            </a:extLst>
          </p:cNvPr>
          <p:cNvCxnSpPr>
            <a:cxnSpLocks/>
          </p:cNvCxnSpPr>
          <p:nvPr/>
        </p:nvCxnSpPr>
        <p:spPr>
          <a:xfrm>
            <a:off x="2191615" y="7107988"/>
            <a:ext cx="7684077" cy="0"/>
          </a:xfrm>
          <a:prstGeom prst="straightConnector1">
            <a:avLst/>
          </a:prstGeom>
          <a:ln>
            <a:solidFill>
              <a:srgbClr val="FFC000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FBEF5363-68AE-B43F-1904-6CB81B75DB9E}"/>
              </a:ext>
            </a:extLst>
          </p:cNvPr>
          <p:cNvSpPr txBox="1"/>
          <p:nvPr/>
        </p:nvSpPr>
        <p:spPr>
          <a:xfrm>
            <a:off x="2750634" y="549830"/>
            <a:ext cx="7289048" cy="1012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6000" b="1" cap="small" dirty="0">
                <a:solidFill>
                  <a:srgbClr val="FFFF00"/>
                </a:solidFill>
                <a:latin typeface="+mj-lt"/>
              </a:rPr>
              <a:t>Faith has the </a:t>
            </a:r>
            <a:r>
              <a:rPr lang="en-US" sz="6600" b="1" dirty="0">
                <a:solidFill>
                  <a:srgbClr val="00FFFF"/>
                </a:solidFill>
                <a:latin typeface="+mj-lt"/>
              </a:rPr>
              <a:t>POWER</a:t>
            </a:r>
            <a:endParaRPr lang="en-US" sz="6000" b="1" dirty="0">
              <a:solidFill>
                <a:srgbClr val="00FFFF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1263501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B670AA-7670-E727-6B81-A7AF527027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rock&#10;&#10;Description automatically generated">
            <a:extLst>
              <a:ext uri="{FF2B5EF4-FFF2-40B4-BE49-F238E27FC236}">
                <a16:creationId xmlns:a16="http://schemas.microsoft.com/office/drawing/2014/main" id="{E153AEA2-EE1F-D213-762A-C319EE60BBA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 descr="A book with text on it&#10;&#10;Description automatically generated">
            <a:extLst>
              <a:ext uri="{FF2B5EF4-FFF2-40B4-BE49-F238E27FC236}">
                <a16:creationId xmlns:a16="http://schemas.microsoft.com/office/drawing/2014/main" id="{FAB92419-8810-3719-BF71-399C58A26AA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985903C-A93B-4F34-179E-159C4CC31364}"/>
              </a:ext>
            </a:extLst>
          </p:cNvPr>
          <p:cNvSpPr txBox="1"/>
          <p:nvPr/>
        </p:nvSpPr>
        <p:spPr>
          <a:xfrm>
            <a:off x="382639" y="1800037"/>
            <a:ext cx="11302028" cy="518295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742950" marR="0" lvl="0" indent="-742950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AutoNum type="arabicPeriod" startAt="4"/>
              <a:tabLst/>
              <a:defRPr/>
            </a:pPr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Aptos SemiBold" panose="020B0004020202020204" pitchFamily="34" charset="0"/>
                <a:cs typeface="Aharoni" panose="02010803020104030203" pitchFamily="2" charset="-79"/>
              </a:rPr>
              <a:t>To MOVE/UPROOT Mountains and Obstacles</a:t>
            </a:r>
          </a:p>
          <a:p>
            <a:pPr marL="1200150" lvl="1" indent="-74295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lang="en-US" sz="3200" b="1" i="1" dirty="0">
                <a:solidFill>
                  <a:schemeClr val="accent6">
                    <a:lumMod val="75000"/>
                  </a:schemeClr>
                </a:solidFill>
                <a:latin typeface="Aptos SemiBold" panose="020B0004020202020204" pitchFamily="34" charset="0"/>
                <a:cs typeface="Aharoni" panose="02010803020104030203" pitchFamily="2" charset="-79"/>
              </a:rPr>
              <a:t>Matthew 17:20 –Faith Like a Mustard Seed</a:t>
            </a:r>
          </a:p>
          <a:p>
            <a:pPr marL="742950" marR="0" lvl="0" indent="-742950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AutoNum type="arabicPeriod" startAt="4"/>
              <a:tabLst/>
              <a:defRPr/>
            </a:pPr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Aptos SemiBold" panose="020B0004020202020204" pitchFamily="34" charset="0"/>
                <a:cs typeface="Aharoni" panose="02010803020104030203" pitchFamily="2" charset="-79"/>
              </a:rPr>
              <a:t>To HEAL our Bodies, Minds and Spirits</a:t>
            </a:r>
          </a:p>
          <a:p>
            <a:pPr marL="1200150" lvl="1" indent="-74295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lang="en-US" sz="3200" b="1" i="1" dirty="0">
                <a:solidFill>
                  <a:schemeClr val="accent6">
                    <a:lumMod val="50000"/>
                  </a:schemeClr>
                </a:solidFill>
                <a:latin typeface="Aptos SemiBold" panose="020B0004020202020204" pitchFamily="34" charset="0"/>
                <a:cs typeface="Aharoni" panose="02010803020104030203" pitchFamily="2" charset="-79"/>
              </a:rPr>
              <a:t>Mark 5: 25-31 – Woman with Issue of Blood healed</a:t>
            </a:r>
          </a:p>
          <a:p>
            <a:pPr marL="1200150" lvl="1" indent="-74295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lang="en-US" sz="3200" b="1" i="1" dirty="0">
                <a:solidFill>
                  <a:schemeClr val="accent6">
                    <a:lumMod val="50000"/>
                  </a:schemeClr>
                </a:solidFill>
                <a:latin typeface="Aptos SemiBold" panose="020B0004020202020204" pitchFamily="34" charset="0"/>
                <a:cs typeface="Aharoni" panose="02010803020104030203" pitchFamily="2" charset="-79"/>
              </a:rPr>
              <a:t>Matthew 15:21-28 – Woman with daughter w/ vexed spirit</a:t>
            </a:r>
          </a:p>
          <a:p>
            <a:pPr marL="742950" marR="0" lvl="0" indent="-742950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AutoNum type="arabicPeriod" startAt="4"/>
              <a:tabLst/>
              <a:defRPr/>
            </a:pPr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Aptos SemiBold" panose="020B0004020202020204" pitchFamily="34" charset="0"/>
                <a:cs typeface="Aharoni" panose="02010803020104030203" pitchFamily="2" charset="-79"/>
              </a:rPr>
              <a:t>To  LIBERATE people from Bondage</a:t>
            </a:r>
          </a:p>
          <a:p>
            <a:pPr marL="460375" marR="0" lvl="0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3200" b="1" i="1" dirty="0">
                <a:solidFill>
                  <a:schemeClr val="accent6">
                    <a:lumMod val="50000"/>
                  </a:schemeClr>
                </a:solidFill>
                <a:latin typeface="Aptos SemiBold" panose="020B0004020202020204" pitchFamily="34" charset="0"/>
                <a:cs typeface="Aharoni" panose="02010803020104030203" pitchFamily="2" charset="-79"/>
              </a:rPr>
              <a:t>      Mark 17:14-18 – Boy w/spiritual, mental and physical illness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6B80145A-15CB-E931-55FC-25D40D3DE624}"/>
              </a:ext>
            </a:extLst>
          </p:cNvPr>
          <p:cNvCxnSpPr>
            <a:cxnSpLocks/>
          </p:cNvCxnSpPr>
          <p:nvPr/>
        </p:nvCxnSpPr>
        <p:spPr>
          <a:xfrm>
            <a:off x="2085411" y="1350579"/>
            <a:ext cx="7684077" cy="0"/>
          </a:xfrm>
          <a:prstGeom prst="straightConnector1">
            <a:avLst/>
          </a:prstGeom>
          <a:ln>
            <a:solidFill>
              <a:srgbClr val="FFC000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650F802C-3F49-BDCE-B1A6-99317B1DFD55}"/>
              </a:ext>
            </a:extLst>
          </p:cNvPr>
          <p:cNvSpPr/>
          <p:nvPr/>
        </p:nvSpPr>
        <p:spPr>
          <a:xfrm>
            <a:off x="55418" y="223404"/>
            <a:ext cx="11831782" cy="6634596"/>
          </a:xfrm>
          <a:prstGeom prst="rect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4BD90C9C-92B2-7A48-DB5A-316EAC0C7308}"/>
              </a:ext>
            </a:extLst>
          </p:cNvPr>
          <p:cNvCxnSpPr>
            <a:cxnSpLocks/>
          </p:cNvCxnSpPr>
          <p:nvPr/>
        </p:nvCxnSpPr>
        <p:spPr>
          <a:xfrm>
            <a:off x="2191615" y="7107988"/>
            <a:ext cx="7684077" cy="0"/>
          </a:xfrm>
          <a:prstGeom prst="straightConnector1">
            <a:avLst/>
          </a:prstGeom>
          <a:ln>
            <a:solidFill>
              <a:srgbClr val="FFC000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368909BE-B030-7A1F-07F3-31E87463EF33}"/>
              </a:ext>
            </a:extLst>
          </p:cNvPr>
          <p:cNvSpPr txBox="1"/>
          <p:nvPr/>
        </p:nvSpPr>
        <p:spPr>
          <a:xfrm>
            <a:off x="498088" y="549830"/>
            <a:ext cx="11389110" cy="8450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4800" b="1" i="1" cap="small" dirty="0">
                <a:solidFill>
                  <a:srgbClr val="FFFF00"/>
                </a:solidFill>
                <a:latin typeface="+mj-lt"/>
              </a:rPr>
              <a:t>Faith has the </a:t>
            </a:r>
            <a:r>
              <a:rPr lang="en-US" sz="5400" b="1" i="1" dirty="0">
                <a:solidFill>
                  <a:srgbClr val="00FFFF"/>
                </a:solidFill>
                <a:latin typeface="+mj-lt"/>
              </a:rPr>
              <a:t>POWER- </a:t>
            </a:r>
            <a:r>
              <a:rPr lang="en-US" sz="3200" b="1" i="1" dirty="0">
                <a:solidFill>
                  <a:srgbClr val="00FFFF"/>
                </a:solidFill>
                <a:latin typeface="+mj-lt"/>
              </a:rPr>
              <a:t>cont’d</a:t>
            </a:r>
            <a:endParaRPr lang="en-US" sz="4800" b="1" i="1" dirty="0">
              <a:solidFill>
                <a:srgbClr val="00FFFF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14634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07577F-A4EF-7181-806B-261FB4E27D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rock&#10;&#10;Description automatically generated">
            <a:extLst>
              <a:ext uri="{FF2B5EF4-FFF2-40B4-BE49-F238E27FC236}">
                <a16:creationId xmlns:a16="http://schemas.microsoft.com/office/drawing/2014/main" id="{704ED08C-7270-BE3F-D463-F333AB53864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 descr="A book with text on it&#10;&#10;Description automatically generated">
            <a:extLst>
              <a:ext uri="{FF2B5EF4-FFF2-40B4-BE49-F238E27FC236}">
                <a16:creationId xmlns:a16="http://schemas.microsoft.com/office/drawing/2014/main" id="{2A5B49B7-4145-DDF9-5516-4B88E4834E4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2C6D4AB-AC0F-A5D0-C2B2-82CF34432966}"/>
              </a:ext>
            </a:extLst>
          </p:cNvPr>
          <p:cNvSpPr txBox="1"/>
          <p:nvPr/>
        </p:nvSpPr>
        <p:spPr>
          <a:xfrm>
            <a:off x="276435" y="1931448"/>
            <a:ext cx="11302028" cy="448327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742950" marR="0" lvl="0" indent="-742950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AutoNum type="arabicPeriod" startAt="7"/>
              <a:tabLst/>
              <a:defRPr/>
            </a:pPr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Aptos SemiBold" panose="020B0004020202020204" pitchFamily="34" charset="0"/>
                <a:cs typeface="Aharoni" panose="02010803020104030203" pitchFamily="2" charset="-79"/>
              </a:rPr>
              <a:t>To Have the VICTORY to Overcome the World</a:t>
            </a:r>
          </a:p>
          <a:p>
            <a:pPr marL="1200150" lvl="1" indent="-74295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lang="en-US" sz="3200" b="1" i="1" dirty="0">
                <a:solidFill>
                  <a:schemeClr val="accent6">
                    <a:lumMod val="75000"/>
                  </a:schemeClr>
                </a:solidFill>
                <a:latin typeface="Aptos SemiBold" panose="020B0004020202020204" pitchFamily="34" charset="0"/>
                <a:cs typeface="Aharoni" panose="02010803020104030203" pitchFamily="2" charset="-79"/>
              </a:rPr>
              <a:t>I John 5:4 –  The Victory to Overcome the World is our Faith</a:t>
            </a:r>
          </a:p>
          <a:p>
            <a:pPr marL="742950" marR="0" lvl="0" indent="-742950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AutoNum type="arabicPeriod" startAt="7"/>
              <a:tabLst/>
              <a:defRPr/>
            </a:pPr>
            <a:r>
              <a:rPr lang="en-US" sz="4000" b="1" dirty="0">
                <a:solidFill>
                  <a:schemeClr val="accent6">
                    <a:lumMod val="50000"/>
                  </a:schemeClr>
                </a:solidFill>
                <a:latin typeface="Aptos SemiBold" panose="020B0004020202020204" pitchFamily="34" charset="0"/>
                <a:cs typeface="Aharoni" panose="02010803020104030203" pitchFamily="2" charset="-79"/>
              </a:rPr>
              <a:t>To See/Behold/Experience the IMPOSSIBLE become the POSSIBLE</a:t>
            </a:r>
          </a:p>
          <a:p>
            <a:pPr marL="1200150" lvl="1" indent="-74295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lang="en-US" sz="3200" b="1" i="1" dirty="0">
                <a:solidFill>
                  <a:schemeClr val="accent6">
                    <a:lumMod val="50000"/>
                  </a:schemeClr>
                </a:solidFill>
                <a:latin typeface="Aptos SemiBold" panose="020B0004020202020204" pitchFamily="34" charset="0"/>
                <a:cs typeface="Aharoni" panose="02010803020104030203" pitchFamily="2" charset="-79"/>
              </a:rPr>
              <a:t>Mark 9:23:  If you believe, All things are possible</a:t>
            </a:r>
          </a:p>
          <a:p>
            <a:pPr marL="1200150" lvl="1" indent="-74295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/>
            </a:pPr>
            <a:r>
              <a:rPr lang="en-US" sz="3200" b="1" i="1" dirty="0">
                <a:solidFill>
                  <a:schemeClr val="accent6">
                    <a:lumMod val="50000"/>
                  </a:schemeClr>
                </a:solidFill>
                <a:latin typeface="Aptos SemiBold" panose="020B0004020202020204" pitchFamily="34" charset="0"/>
                <a:cs typeface="Aharoni" panose="02010803020104030203" pitchFamily="2" charset="-79"/>
              </a:rPr>
              <a:t>Luke 1:37-45  Nothing will be impossible With God, Blessed is she who believes…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82C40703-0C97-6647-E1FB-3380BAAEE2F1}"/>
              </a:ext>
            </a:extLst>
          </p:cNvPr>
          <p:cNvCxnSpPr>
            <a:cxnSpLocks/>
          </p:cNvCxnSpPr>
          <p:nvPr/>
        </p:nvCxnSpPr>
        <p:spPr>
          <a:xfrm>
            <a:off x="2085411" y="1350579"/>
            <a:ext cx="7684077" cy="0"/>
          </a:xfrm>
          <a:prstGeom prst="straightConnector1">
            <a:avLst/>
          </a:prstGeom>
          <a:ln>
            <a:solidFill>
              <a:srgbClr val="FFC000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451D79ED-6754-E8EB-73DA-713A84182A85}"/>
              </a:ext>
            </a:extLst>
          </p:cNvPr>
          <p:cNvSpPr/>
          <p:nvPr/>
        </p:nvSpPr>
        <p:spPr>
          <a:xfrm>
            <a:off x="55418" y="223404"/>
            <a:ext cx="11831782" cy="6634596"/>
          </a:xfrm>
          <a:prstGeom prst="rect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02B70E60-17E2-F498-5B0B-0FAAA97671E7}"/>
              </a:ext>
            </a:extLst>
          </p:cNvPr>
          <p:cNvCxnSpPr>
            <a:cxnSpLocks/>
          </p:cNvCxnSpPr>
          <p:nvPr/>
        </p:nvCxnSpPr>
        <p:spPr>
          <a:xfrm>
            <a:off x="2191615" y="7107988"/>
            <a:ext cx="7684077" cy="0"/>
          </a:xfrm>
          <a:prstGeom prst="straightConnector1">
            <a:avLst/>
          </a:prstGeom>
          <a:ln>
            <a:solidFill>
              <a:srgbClr val="FFC000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D51A00B4-E73B-DFA5-EEA0-511B859D8487}"/>
              </a:ext>
            </a:extLst>
          </p:cNvPr>
          <p:cNvSpPr txBox="1"/>
          <p:nvPr/>
        </p:nvSpPr>
        <p:spPr>
          <a:xfrm>
            <a:off x="498088" y="549830"/>
            <a:ext cx="11389110" cy="8450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4800" b="1" i="1" cap="small" dirty="0">
                <a:solidFill>
                  <a:srgbClr val="FFFF00"/>
                </a:solidFill>
                <a:latin typeface="+mj-lt"/>
              </a:rPr>
              <a:t>Faith has the </a:t>
            </a:r>
            <a:r>
              <a:rPr lang="en-US" sz="5400" b="1" i="1" dirty="0">
                <a:solidFill>
                  <a:srgbClr val="00FFFF"/>
                </a:solidFill>
                <a:latin typeface="+mj-lt"/>
              </a:rPr>
              <a:t>POWER- </a:t>
            </a:r>
            <a:r>
              <a:rPr lang="en-US" sz="3200" b="1" i="1" dirty="0">
                <a:solidFill>
                  <a:srgbClr val="00FFFF"/>
                </a:solidFill>
                <a:latin typeface="+mj-lt"/>
              </a:rPr>
              <a:t>cont’d</a:t>
            </a:r>
            <a:endParaRPr lang="en-US" sz="4800" b="1" i="1" dirty="0">
              <a:solidFill>
                <a:srgbClr val="00FFFF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66993161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402</TotalTime>
  <Words>1192</Words>
  <Application>Microsoft Office PowerPoint</Application>
  <PresentationFormat>Widescreen</PresentationFormat>
  <Paragraphs>135</Paragraphs>
  <Slides>27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17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27</vt:i4>
      </vt:variant>
    </vt:vector>
  </HeadingPairs>
  <TitlesOfParts>
    <vt:vector size="48" baseType="lpstr">
      <vt:lpstr>ADLaM Display</vt:lpstr>
      <vt:lpstr>Aharoni</vt:lpstr>
      <vt:lpstr>Alasassy Caps</vt:lpstr>
      <vt:lpstr>Amasis MT Pro Black</vt:lpstr>
      <vt:lpstr>Aptos</vt:lpstr>
      <vt:lpstr>Aptos Display</vt:lpstr>
      <vt:lpstr>Aptos SemiBold</vt:lpstr>
      <vt:lpstr>Arial</vt:lpstr>
      <vt:lpstr>Arial Narrow</vt:lpstr>
      <vt:lpstr>Berlin Sans FB Demi</vt:lpstr>
      <vt:lpstr>Bernard MT Condensed</vt:lpstr>
      <vt:lpstr>Google Sans</vt:lpstr>
      <vt:lpstr>Pristina</vt:lpstr>
      <vt:lpstr>Roboto</vt:lpstr>
      <vt:lpstr>system-ui</vt:lpstr>
      <vt:lpstr>Times New Roman</vt:lpstr>
      <vt:lpstr>Wingdings</vt:lpstr>
      <vt:lpstr>Office Theme</vt:lpstr>
      <vt:lpstr>Office Theme</vt:lpstr>
      <vt:lpstr>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Courtney Coleman</dc:creator>
  <cp:lastModifiedBy>Preston Jacob</cp:lastModifiedBy>
  <cp:revision>5</cp:revision>
  <dcterms:created xsi:type="dcterms:W3CDTF">2024-11-19T18:22:24Z</dcterms:created>
  <dcterms:modified xsi:type="dcterms:W3CDTF">2024-12-04T23:16:59Z</dcterms:modified>
</cp:coreProperties>
</file>