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 id="2147483665" r:id="rId2"/>
    <p:sldMasterId id="2147483648" r:id="rId3"/>
    <p:sldMasterId id="2147483660" r:id="rId4"/>
  </p:sldMasterIdLst>
  <p:sldIdLst>
    <p:sldId id="268" r:id="rId5"/>
    <p:sldId id="269" r:id="rId6"/>
    <p:sldId id="270" r:id="rId7"/>
    <p:sldId id="272" r:id="rId8"/>
    <p:sldId id="259" r:id="rId9"/>
    <p:sldId id="262" r:id="rId10"/>
    <p:sldId id="271" r:id="rId11"/>
    <p:sldId id="288" r:id="rId12"/>
    <p:sldId id="283" r:id="rId13"/>
    <p:sldId id="265" r:id="rId14"/>
    <p:sldId id="273" r:id="rId15"/>
    <p:sldId id="281" r:id="rId16"/>
    <p:sldId id="266" r:id="rId17"/>
    <p:sldId id="267" r:id="rId18"/>
    <p:sldId id="280" r:id="rId19"/>
    <p:sldId id="274" r:id="rId20"/>
    <p:sldId id="275" r:id="rId21"/>
    <p:sldId id="282" r:id="rId22"/>
    <p:sldId id="285" r:id="rId23"/>
    <p:sldId id="277" r:id="rId24"/>
    <p:sldId id="284" r:id="rId25"/>
    <p:sldId id="287" r:id="rId26"/>
    <p:sldId id="28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94660"/>
  </p:normalViewPr>
  <p:slideViewPr>
    <p:cSldViewPr snapToGrid="0">
      <p:cViewPr varScale="1">
        <p:scale>
          <a:sx n="79" d="100"/>
          <a:sy n="79" d="100"/>
        </p:scale>
        <p:origin x="80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113B9-E766-3C56-BCF7-3159F81A97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BBA8BE-77A4-9138-AB95-7D0CABACDD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45533B-2B44-9AC4-2884-A41E9B92B3B8}"/>
              </a:ext>
            </a:extLst>
          </p:cNvPr>
          <p:cNvSpPr>
            <a:spLocks noGrp="1"/>
          </p:cNvSpPr>
          <p:nvPr>
            <p:ph type="dt" sz="half" idx="10"/>
          </p:nvPr>
        </p:nvSpPr>
        <p:spPr/>
        <p:txBody>
          <a:bodyPr/>
          <a:lstStyle/>
          <a:p>
            <a:fld id="{D0C8EEB0-8544-443C-9B31-A7C6B28FFFB3}" type="datetimeFigureOut">
              <a:rPr lang="en-US" smtClean="0"/>
              <a:t>12/18/2024</a:t>
            </a:fld>
            <a:endParaRPr lang="en-US"/>
          </a:p>
        </p:txBody>
      </p:sp>
      <p:sp>
        <p:nvSpPr>
          <p:cNvPr id="5" name="Footer Placeholder 4">
            <a:extLst>
              <a:ext uri="{FF2B5EF4-FFF2-40B4-BE49-F238E27FC236}">
                <a16:creationId xmlns:a16="http://schemas.microsoft.com/office/drawing/2014/main" id="{4456F21A-A7FE-C9AB-55D1-3D9C3CFA61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EB4659-099F-572A-A653-46BC5B0C4ABB}"/>
              </a:ext>
            </a:extLst>
          </p:cNvPr>
          <p:cNvSpPr>
            <a:spLocks noGrp="1"/>
          </p:cNvSpPr>
          <p:nvPr>
            <p:ph type="sldNum" sz="quarter" idx="12"/>
          </p:nvPr>
        </p:nvSpPr>
        <p:spPr/>
        <p:txBody>
          <a:bodyPr/>
          <a:lstStyle/>
          <a:p>
            <a:fld id="{C405F4D1-5BE0-4A41-A5B5-590FE4AFB68B}" type="slidenum">
              <a:rPr lang="en-US" smtClean="0"/>
              <a:t>‹#›</a:t>
            </a:fld>
            <a:endParaRPr lang="en-US"/>
          </a:p>
        </p:txBody>
      </p:sp>
    </p:spTree>
    <p:extLst>
      <p:ext uri="{BB962C8B-B14F-4D97-AF65-F5344CB8AC3E}">
        <p14:creationId xmlns:p14="http://schemas.microsoft.com/office/powerpoint/2010/main" val="4109126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DB228-F8A0-B526-D11C-D729797FBE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DC47A4-A63C-4C7F-452B-09D1F401B9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D932C4-4E81-E911-F7F7-0416576CB397}"/>
              </a:ext>
            </a:extLst>
          </p:cNvPr>
          <p:cNvSpPr>
            <a:spLocks noGrp="1"/>
          </p:cNvSpPr>
          <p:nvPr>
            <p:ph type="dt" sz="half" idx="10"/>
          </p:nvPr>
        </p:nvSpPr>
        <p:spPr/>
        <p:txBody>
          <a:bodyPr/>
          <a:lstStyle/>
          <a:p>
            <a:fld id="{D0C8EEB0-8544-443C-9B31-A7C6B28FFFB3}" type="datetimeFigureOut">
              <a:rPr lang="en-US" smtClean="0"/>
              <a:t>12/18/2024</a:t>
            </a:fld>
            <a:endParaRPr lang="en-US"/>
          </a:p>
        </p:txBody>
      </p:sp>
      <p:sp>
        <p:nvSpPr>
          <p:cNvPr id="5" name="Footer Placeholder 4">
            <a:extLst>
              <a:ext uri="{FF2B5EF4-FFF2-40B4-BE49-F238E27FC236}">
                <a16:creationId xmlns:a16="http://schemas.microsoft.com/office/drawing/2014/main" id="{DDFAB0A3-76A0-91D7-150F-C8960C8B02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3568B4-56F9-5A12-CF3D-9C42F32ED9A7}"/>
              </a:ext>
            </a:extLst>
          </p:cNvPr>
          <p:cNvSpPr>
            <a:spLocks noGrp="1"/>
          </p:cNvSpPr>
          <p:nvPr>
            <p:ph type="sldNum" sz="quarter" idx="12"/>
          </p:nvPr>
        </p:nvSpPr>
        <p:spPr/>
        <p:txBody>
          <a:bodyPr/>
          <a:lstStyle/>
          <a:p>
            <a:fld id="{C405F4D1-5BE0-4A41-A5B5-590FE4AFB68B}" type="slidenum">
              <a:rPr lang="en-US" smtClean="0"/>
              <a:t>‹#›</a:t>
            </a:fld>
            <a:endParaRPr lang="en-US"/>
          </a:p>
        </p:txBody>
      </p:sp>
    </p:spTree>
    <p:extLst>
      <p:ext uri="{BB962C8B-B14F-4D97-AF65-F5344CB8AC3E}">
        <p14:creationId xmlns:p14="http://schemas.microsoft.com/office/powerpoint/2010/main" val="1139146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C3ADA2-7CFE-56BF-9558-846660BC1E7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E95402-5C84-8EFF-8ADD-6365540294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D209DD-7B97-90DA-D2B7-4D9BE0D7DA2D}"/>
              </a:ext>
            </a:extLst>
          </p:cNvPr>
          <p:cNvSpPr>
            <a:spLocks noGrp="1"/>
          </p:cNvSpPr>
          <p:nvPr>
            <p:ph type="dt" sz="half" idx="10"/>
          </p:nvPr>
        </p:nvSpPr>
        <p:spPr/>
        <p:txBody>
          <a:bodyPr/>
          <a:lstStyle/>
          <a:p>
            <a:fld id="{D0C8EEB0-8544-443C-9B31-A7C6B28FFFB3}" type="datetimeFigureOut">
              <a:rPr lang="en-US" smtClean="0"/>
              <a:t>12/18/2024</a:t>
            </a:fld>
            <a:endParaRPr lang="en-US"/>
          </a:p>
        </p:txBody>
      </p:sp>
      <p:sp>
        <p:nvSpPr>
          <p:cNvPr id="5" name="Footer Placeholder 4">
            <a:extLst>
              <a:ext uri="{FF2B5EF4-FFF2-40B4-BE49-F238E27FC236}">
                <a16:creationId xmlns:a16="http://schemas.microsoft.com/office/drawing/2014/main" id="{0DB577BF-7EDE-1E7B-EB9F-92E8B452C5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E86083-1F20-FA24-705A-58839539DA0C}"/>
              </a:ext>
            </a:extLst>
          </p:cNvPr>
          <p:cNvSpPr>
            <a:spLocks noGrp="1"/>
          </p:cNvSpPr>
          <p:nvPr>
            <p:ph type="sldNum" sz="quarter" idx="12"/>
          </p:nvPr>
        </p:nvSpPr>
        <p:spPr/>
        <p:txBody>
          <a:bodyPr/>
          <a:lstStyle/>
          <a:p>
            <a:fld id="{C405F4D1-5BE0-4A41-A5B5-590FE4AFB68B}" type="slidenum">
              <a:rPr lang="en-US" smtClean="0"/>
              <a:t>‹#›</a:t>
            </a:fld>
            <a:endParaRPr lang="en-US"/>
          </a:p>
        </p:txBody>
      </p:sp>
    </p:spTree>
    <p:extLst>
      <p:ext uri="{BB962C8B-B14F-4D97-AF65-F5344CB8AC3E}">
        <p14:creationId xmlns:p14="http://schemas.microsoft.com/office/powerpoint/2010/main" val="25509462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98F196-5403-E944-91CC-9759195609A6}"/>
              </a:ext>
            </a:extLst>
          </p:cNvPr>
          <p:cNvSpPr>
            <a:spLocks noGrp="1"/>
          </p:cNvSpPr>
          <p:nvPr>
            <p:ph type="dt" sz="half" idx="10"/>
          </p:nvPr>
        </p:nvSpPr>
        <p:spPr/>
        <p:txBody>
          <a:bodyPr/>
          <a:lstStyle/>
          <a:p>
            <a:fld id="{4D69604A-BD9E-4664-9151-7EC59FCD3C49}" type="datetimeFigureOut">
              <a:rPr lang="en-US" smtClean="0"/>
              <a:t>12/18/2024</a:t>
            </a:fld>
            <a:endParaRPr lang="en-US"/>
          </a:p>
        </p:txBody>
      </p:sp>
      <p:sp>
        <p:nvSpPr>
          <p:cNvPr id="3" name="Footer Placeholder 2">
            <a:extLst>
              <a:ext uri="{FF2B5EF4-FFF2-40B4-BE49-F238E27FC236}">
                <a16:creationId xmlns:a16="http://schemas.microsoft.com/office/drawing/2014/main" id="{96E94106-5EBB-622C-5625-D84868E105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980639-F2D0-C234-5718-38F821AACACF}"/>
              </a:ext>
            </a:extLst>
          </p:cNvPr>
          <p:cNvSpPr>
            <a:spLocks noGrp="1"/>
          </p:cNvSpPr>
          <p:nvPr>
            <p:ph type="sldNum" sz="quarter" idx="12"/>
          </p:nvPr>
        </p:nvSpPr>
        <p:spPr/>
        <p:txBody>
          <a:bodyPr/>
          <a:lstStyle/>
          <a:p>
            <a:fld id="{324B865F-A424-454F-BB6D-D722133D72F3}" type="slidenum">
              <a:rPr lang="en-US" smtClean="0"/>
              <a:t>‹#›</a:t>
            </a:fld>
            <a:endParaRPr lang="en-US"/>
          </a:p>
        </p:txBody>
      </p:sp>
    </p:spTree>
    <p:extLst>
      <p:ext uri="{BB962C8B-B14F-4D97-AF65-F5344CB8AC3E}">
        <p14:creationId xmlns:p14="http://schemas.microsoft.com/office/powerpoint/2010/main" val="3505423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CFC30-F9A7-C25F-F65E-275ECA2A0F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25D690-DF7A-B559-483F-79F36EDC3A8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0868D5-BD89-62C5-C799-909B4D5C22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8CDFF5-663E-3FCF-2300-F1E0EA7FD4D3}"/>
              </a:ext>
            </a:extLst>
          </p:cNvPr>
          <p:cNvSpPr>
            <a:spLocks noGrp="1"/>
          </p:cNvSpPr>
          <p:nvPr>
            <p:ph type="dt" sz="half" idx="10"/>
          </p:nvPr>
        </p:nvSpPr>
        <p:spPr/>
        <p:txBody>
          <a:bodyPr/>
          <a:lstStyle/>
          <a:p>
            <a:fld id="{051E8A46-0614-4B2F-A674-021EC7336C9F}" type="datetimeFigureOut">
              <a:rPr lang="en-US" smtClean="0"/>
              <a:t>12/18/2024</a:t>
            </a:fld>
            <a:endParaRPr lang="en-US"/>
          </a:p>
        </p:txBody>
      </p:sp>
      <p:sp>
        <p:nvSpPr>
          <p:cNvPr id="6" name="Footer Placeholder 5">
            <a:extLst>
              <a:ext uri="{FF2B5EF4-FFF2-40B4-BE49-F238E27FC236}">
                <a16:creationId xmlns:a16="http://schemas.microsoft.com/office/drawing/2014/main" id="{AB777A74-8CC4-C96F-C748-5362CE3CE4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826533-34C3-49B6-083E-F0E3993D094D}"/>
              </a:ext>
            </a:extLst>
          </p:cNvPr>
          <p:cNvSpPr>
            <a:spLocks noGrp="1"/>
          </p:cNvSpPr>
          <p:nvPr>
            <p:ph type="sldNum" sz="quarter" idx="12"/>
          </p:nvPr>
        </p:nvSpPr>
        <p:spPr/>
        <p:txBody>
          <a:bodyPr/>
          <a:lstStyle/>
          <a:p>
            <a:fld id="{75D60F9F-C1F4-4E22-AFC9-0C0D0A346CF6}" type="slidenum">
              <a:rPr lang="en-US" smtClean="0"/>
              <a:t>‹#›</a:t>
            </a:fld>
            <a:endParaRPr lang="en-US"/>
          </a:p>
        </p:txBody>
      </p:sp>
    </p:spTree>
    <p:extLst>
      <p:ext uri="{BB962C8B-B14F-4D97-AF65-F5344CB8AC3E}">
        <p14:creationId xmlns:p14="http://schemas.microsoft.com/office/powerpoint/2010/main" val="32291872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7D49C6-2D07-747C-6493-5BFC7EE53297}"/>
              </a:ext>
            </a:extLst>
          </p:cNvPr>
          <p:cNvSpPr>
            <a:spLocks noGrp="1"/>
          </p:cNvSpPr>
          <p:nvPr>
            <p:ph type="dt" sz="half" idx="10"/>
          </p:nvPr>
        </p:nvSpPr>
        <p:spPr/>
        <p:txBody>
          <a:bodyPr/>
          <a:lstStyle/>
          <a:p>
            <a:fld id="{051E8A46-0614-4B2F-A674-021EC7336C9F}" type="datetimeFigureOut">
              <a:rPr lang="en-US" smtClean="0"/>
              <a:t>12/18/2024</a:t>
            </a:fld>
            <a:endParaRPr lang="en-US"/>
          </a:p>
        </p:txBody>
      </p:sp>
      <p:sp>
        <p:nvSpPr>
          <p:cNvPr id="3" name="Footer Placeholder 2">
            <a:extLst>
              <a:ext uri="{FF2B5EF4-FFF2-40B4-BE49-F238E27FC236}">
                <a16:creationId xmlns:a16="http://schemas.microsoft.com/office/drawing/2014/main" id="{038DC3E5-4662-FDFF-E31C-F5DAF462F0E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69160C-5636-FEAA-1E6E-EE6B468B2E4F}"/>
              </a:ext>
            </a:extLst>
          </p:cNvPr>
          <p:cNvSpPr>
            <a:spLocks noGrp="1"/>
          </p:cNvSpPr>
          <p:nvPr>
            <p:ph type="sldNum" sz="quarter" idx="12"/>
          </p:nvPr>
        </p:nvSpPr>
        <p:spPr/>
        <p:txBody>
          <a:bodyPr/>
          <a:lstStyle/>
          <a:p>
            <a:fld id="{75D60F9F-C1F4-4E22-AFC9-0C0D0A346CF6}" type="slidenum">
              <a:rPr lang="en-US" smtClean="0"/>
              <a:t>‹#›</a:t>
            </a:fld>
            <a:endParaRPr lang="en-US"/>
          </a:p>
        </p:txBody>
      </p:sp>
    </p:spTree>
    <p:extLst>
      <p:ext uri="{BB962C8B-B14F-4D97-AF65-F5344CB8AC3E}">
        <p14:creationId xmlns:p14="http://schemas.microsoft.com/office/powerpoint/2010/main" val="33788847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8B2ADD-EDA2-743D-5635-9A32A48F5967}"/>
              </a:ext>
            </a:extLst>
          </p:cNvPr>
          <p:cNvSpPr>
            <a:spLocks noGrp="1"/>
          </p:cNvSpPr>
          <p:nvPr>
            <p:ph type="dt" sz="half" idx="10"/>
          </p:nvPr>
        </p:nvSpPr>
        <p:spPr/>
        <p:txBody>
          <a:bodyPr/>
          <a:lstStyle/>
          <a:p>
            <a:fld id="{1046C776-7FF4-49AA-BCB1-92206D6CB9C4}" type="datetimeFigureOut">
              <a:rPr lang="en-US" smtClean="0"/>
              <a:t>12/18/2024</a:t>
            </a:fld>
            <a:endParaRPr lang="en-US"/>
          </a:p>
        </p:txBody>
      </p:sp>
      <p:sp>
        <p:nvSpPr>
          <p:cNvPr id="3" name="Footer Placeholder 2">
            <a:extLst>
              <a:ext uri="{FF2B5EF4-FFF2-40B4-BE49-F238E27FC236}">
                <a16:creationId xmlns:a16="http://schemas.microsoft.com/office/drawing/2014/main" id="{D03D6CF3-69F6-8AA7-8D30-25FEFA2830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E597B8-356C-58C9-A13F-F735B8BC70F9}"/>
              </a:ext>
            </a:extLst>
          </p:cNvPr>
          <p:cNvSpPr>
            <a:spLocks noGrp="1"/>
          </p:cNvSpPr>
          <p:nvPr>
            <p:ph type="sldNum" sz="quarter" idx="12"/>
          </p:nvPr>
        </p:nvSpPr>
        <p:spPr/>
        <p:txBody>
          <a:bodyPr/>
          <a:lstStyle/>
          <a:p>
            <a:fld id="{06BB13F8-88B4-4151-A76C-07C87B3FC2ED}" type="slidenum">
              <a:rPr lang="en-US" smtClean="0"/>
              <a:t>‹#›</a:t>
            </a:fld>
            <a:endParaRPr lang="en-US"/>
          </a:p>
        </p:txBody>
      </p:sp>
    </p:spTree>
    <p:extLst>
      <p:ext uri="{BB962C8B-B14F-4D97-AF65-F5344CB8AC3E}">
        <p14:creationId xmlns:p14="http://schemas.microsoft.com/office/powerpoint/2010/main" val="1034692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48B3A-B628-2FED-57AB-8DF6B3EB33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44D2B8-B6ED-B9CB-CF42-55ECEEF85F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790DCC-4EDE-F366-F2B3-4DEF5280FA3F}"/>
              </a:ext>
            </a:extLst>
          </p:cNvPr>
          <p:cNvSpPr>
            <a:spLocks noGrp="1"/>
          </p:cNvSpPr>
          <p:nvPr>
            <p:ph type="dt" sz="half" idx="10"/>
          </p:nvPr>
        </p:nvSpPr>
        <p:spPr/>
        <p:txBody>
          <a:bodyPr/>
          <a:lstStyle/>
          <a:p>
            <a:fld id="{D0C8EEB0-8544-443C-9B31-A7C6B28FFFB3}" type="datetimeFigureOut">
              <a:rPr lang="en-US" smtClean="0"/>
              <a:t>12/18/2024</a:t>
            </a:fld>
            <a:endParaRPr lang="en-US"/>
          </a:p>
        </p:txBody>
      </p:sp>
      <p:sp>
        <p:nvSpPr>
          <p:cNvPr id="5" name="Footer Placeholder 4">
            <a:extLst>
              <a:ext uri="{FF2B5EF4-FFF2-40B4-BE49-F238E27FC236}">
                <a16:creationId xmlns:a16="http://schemas.microsoft.com/office/drawing/2014/main" id="{0F4B249E-D00E-F819-03D8-2F1CF57A34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6D9639-8477-16A7-B98A-7BC7EB91EA6C}"/>
              </a:ext>
            </a:extLst>
          </p:cNvPr>
          <p:cNvSpPr>
            <a:spLocks noGrp="1"/>
          </p:cNvSpPr>
          <p:nvPr>
            <p:ph type="sldNum" sz="quarter" idx="12"/>
          </p:nvPr>
        </p:nvSpPr>
        <p:spPr/>
        <p:txBody>
          <a:bodyPr/>
          <a:lstStyle/>
          <a:p>
            <a:fld id="{C405F4D1-5BE0-4A41-A5B5-590FE4AFB68B}" type="slidenum">
              <a:rPr lang="en-US" smtClean="0"/>
              <a:t>‹#›</a:t>
            </a:fld>
            <a:endParaRPr lang="en-US"/>
          </a:p>
        </p:txBody>
      </p:sp>
    </p:spTree>
    <p:extLst>
      <p:ext uri="{BB962C8B-B14F-4D97-AF65-F5344CB8AC3E}">
        <p14:creationId xmlns:p14="http://schemas.microsoft.com/office/powerpoint/2010/main" val="118612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11B36-C15D-633A-4E51-EAA861553F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93D9BF-1FD6-2933-93A1-B961315614A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4EFC03-C9AE-0203-4B73-8CDE0D5396B7}"/>
              </a:ext>
            </a:extLst>
          </p:cNvPr>
          <p:cNvSpPr>
            <a:spLocks noGrp="1"/>
          </p:cNvSpPr>
          <p:nvPr>
            <p:ph type="dt" sz="half" idx="10"/>
          </p:nvPr>
        </p:nvSpPr>
        <p:spPr/>
        <p:txBody>
          <a:bodyPr/>
          <a:lstStyle/>
          <a:p>
            <a:fld id="{D0C8EEB0-8544-443C-9B31-A7C6B28FFFB3}" type="datetimeFigureOut">
              <a:rPr lang="en-US" smtClean="0"/>
              <a:t>12/18/2024</a:t>
            </a:fld>
            <a:endParaRPr lang="en-US"/>
          </a:p>
        </p:txBody>
      </p:sp>
      <p:sp>
        <p:nvSpPr>
          <p:cNvPr id="5" name="Footer Placeholder 4">
            <a:extLst>
              <a:ext uri="{FF2B5EF4-FFF2-40B4-BE49-F238E27FC236}">
                <a16:creationId xmlns:a16="http://schemas.microsoft.com/office/drawing/2014/main" id="{CA73E53F-514D-5C5C-9E7C-9C8CF45FEC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C0C32-45D2-C5FD-FBE6-CFAD78299AB6}"/>
              </a:ext>
            </a:extLst>
          </p:cNvPr>
          <p:cNvSpPr>
            <a:spLocks noGrp="1"/>
          </p:cNvSpPr>
          <p:nvPr>
            <p:ph type="sldNum" sz="quarter" idx="12"/>
          </p:nvPr>
        </p:nvSpPr>
        <p:spPr/>
        <p:txBody>
          <a:bodyPr/>
          <a:lstStyle/>
          <a:p>
            <a:fld id="{C405F4D1-5BE0-4A41-A5B5-590FE4AFB68B}" type="slidenum">
              <a:rPr lang="en-US" smtClean="0"/>
              <a:t>‹#›</a:t>
            </a:fld>
            <a:endParaRPr lang="en-US"/>
          </a:p>
        </p:txBody>
      </p:sp>
    </p:spTree>
    <p:extLst>
      <p:ext uri="{BB962C8B-B14F-4D97-AF65-F5344CB8AC3E}">
        <p14:creationId xmlns:p14="http://schemas.microsoft.com/office/powerpoint/2010/main" val="1095748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0B265-A2C7-C284-B77E-B9715C1088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CA9FF-605B-3E2C-900F-FFC1318E8A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D5767B-94E2-EBC8-4FD4-2ACE9E29406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9AFE0D-8C0E-6001-D278-E67EEA188CC8}"/>
              </a:ext>
            </a:extLst>
          </p:cNvPr>
          <p:cNvSpPr>
            <a:spLocks noGrp="1"/>
          </p:cNvSpPr>
          <p:nvPr>
            <p:ph type="dt" sz="half" idx="10"/>
          </p:nvPr>
        </p:nvSpPr>
        <p:spPr/>
        <p:txBody>
          <a:bodyPr/>
          <a:lstStyle/>
          <a:p>
            <a:fld id="{D0C8EEB0-8544-443C-9B31-A7C6B28FFFB3}" type="datetimeFigureOut">
              <a:rPr lang="en-US" smtClean="0"/>
              <a:t>12/18/2024</a:t>
            </a:fld>
            <a:endParaRPr lang="en-US"/>
          </a:p>
        </p:txBody>
      </p:sp>
      <p:sp>
        <p:nvSpPr>
          <p:cNvPr id="6" name="Footer Placeholder 5">
            <a:extLst>
              <a:ext uri="{FF2B5EF4-FFF2-40B4-BE49-F238E27FC236}">
                <a16:creationId xmlns:a16="http://schemas.microsoft.com/office/drawing/2014/main" id="{5B4B6F50-FCB2-15BA-0200-5012ED8134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FCBEE6-5865-0B37-E194-216029E82B84}"/>
              </a:ext>
            </a:extLst>
          </p:cNvPr>
          <p:cNvSpPr>
            <a:spLocks noGrp="1"/>
          </p:cNvSpPr>
          <p:nvPr>
            <p:ph type="sldNum" sz="quarter" idx="12"/>
          </p:nvPr>
        </p:nvSpPr>
        <p:spPr/>
        <p:txBody>
          <a:bodyPr/>
          <a:lstStyle/>
          <a:p>
            <a:fld id="{C405F4D1-5BE0-4A41-A5B5-590FE4AFB68B}" type="slidenum">
              <a:rPr lang="en-US" smtClean="0"/>
              <a:t>‹#›</a:t>
            </a:fld>
            <a:endParaRPr lang="en-US"/>
          </a:p>
        </p:txBody>
      </p:sp>
    </p:spTree>
    <p:extLst>
      <p:ext uri="{BB962C8B-B14F-4D97-AF65-F5344CB8AC3E}">
        <p14:creationId xmlns:p14="http://schemas.microsoft.com/office/powerpoint/2010/main" val="2909736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6351E-EFC7-1D6F-75A4-498B819DCBA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DA5B09-BB9C-E221-31BD-DE29F5AE9B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9C5AB8-CA22-0933-4189-90EF0A7828A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F293AA-7162-2ECA-1965-92DDFFC423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B6ED31-5B63-7F65-0123-F352E25E4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4185E5-851A-A5B1-E0FC-AA6C95BC239A}"/>
              </a:ext>
            </a:extLst>
          </p:cNvPr>
          <p:cNvSpPr>
            <a:spLocks noGrp="1"/>
          </p:cNvSpPr>
          <p:nvPr>
            <p:ph type="dt" sz="half" idx="10"/>
          </p:nvPr>
        </p:nvSpPr>
        <p:spPr/>
        <p:txBody>
          <a:bodyPr/>
          <a:lstStyle/>
          <a:p>
            <a:fld id="{D0C8EEB0-8544-443C-9B31-A7C6B28FFFB3}" type="datetimeFigureOut">
              <a:rPr lang="en-US" smtClean="0"/>
              <a:t>12/18/2024</a:t>
            </a:fld>
            <a:endParaRPr lang="en-US"/>
          </a:p>
        </p:txBody>
      </p:sp>
      <p:sp>
        <p:nvSpPr>
          <p:cNvPr id="8" name="Footer Placeholder 7">
            <a:extLst>
              <a:ext uri="{FF2B5EF4-FFF2-40B4-BE49-F238E27FC236}">
                <a16:creationId xmlns:a16="http://schemas.microsoft.com/office/drawing/2014/main" id="{5D6743C1-BBBE-3775-FD81-7138DB9487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CFDB8D-1E25-A5FB-7A4E-CE62D5C478DD}"/>
              </a:ext>
            </a:extLst>
          </p:cNvPr>
          <p:cNvSpPr>
            <a:spLocks noGrp="1"/>
          </p:cNvSpPr>
          <p:nvPr>
            <p:ph type="sldNum" sz="quarter" idx="12"/>
          </p:nvPr>
        </p:nvSpPr>
        <p:spPr/>
        <p:txBody>
          <a:bodyPr/>
          <a:lstStyle/>
          <a:p>
            <a:fld id="{C405F4D1-5BE0-4A41-A5B5-590FE4AFB68B}" type="slidenum">
              <a:rPr lang="en-US" smtClean="0"/>
              <a:t>‹#›</a:t>
            </a:fld>
            <a:endParaRPr lang="en-US"/>
          </a:p>
        </p:txBody>
      </p:sp>
    </p:spTree>
    <p:extLst>
      <p:ext uri="{BB962C8B-B14F-4D97-AF65-F5344CB8AC3E}">
        <p14:creationId xmlns:p14="http://schemas.microsoft.com/office/powerpoint/2010/main" val="2300529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28FB6-918B-01BC-FC6B-2E7598B39C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F1812E-AE04-BDE8-EE7C-0BBC4064894D}"/>
              </a:ext>
            </a:extLst>
          </p:cNvPr>
          <p:cNvSpPr>
            <a:spLocks noGrp="1"/>
          </p:cNvSpPr>
          <p:nvPr>
            <p:ph type="dt" sz="half" idx="10"/>
          </p:nvPr>
        </p:nvSpPr>
        <p:spPr/>
        <p:txBody>
          <a:bodyPr/>
          <a:lstStyle/>
          <a:p>
            <a:fld id="{D0C8EEB0-8544-443C-9B31-A7C6B28FFFB3}" type="datetimeFigureOut">
              <a:rPr lang="en-US" smtClean="0"/>
              <a:t>12/18/2024</a:t>
            </a:fld>
            <a:endParaRPr lang="en-US"/>
          </a:p>
        </p:txBody>
      </p:sp>
      <p:sp>
        <p:nvSpPr>
          <p:cNvPr id="4" name="Footer Placeholder 3">
            <a:extLst>
              <a:ext uri="{FF2B5EF4-FFF2-40B4-BE49-F238E27FC236}">
                <a16:creationId xmlns:a16="http://schemas.microsoft.com/office/drawing/2014/main" id="{0310E48F-D334-998B-2716-5348873F8F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08D346-E34C-4AF9-19D9-B4ED77DF325A}"/>
              </a:ext>
            </a:extLst>
          </p:cNvPr>
          <p:cNvSpPr>
            <a:spLocks noGrp="1"/>
          </p:cNvSpPr>
          <p:nvPr>
            <p:ph type="sldNum" sz="quarter" idx="12"/>
          </p:nvPr>
        </p:nvSpPr>
        <p:spPr/>
        <p:txBody>
          <a:bodyPr/>
          <a:lstStyle/>
          <a:p>
            <a:fld id="{C405F4D1-5BE0-4A41-A5B5-590FE4AFB68B}" type="slidenum">
              <a:rPr lang="en-US" smtClean="0"/>
              <a:t>‹#›</a:t>
            </a:fld>
            <a:endParaRPr lang="en-US"/>
          </a:p>
        </p:txBody>
      </p:sp>
    </p:spTree>
    <p:extLst>
      <p:ext uri="{BB962C8B-B14F-4D97-AF65-F5344CB8AC3E}">
        <p14:creationId xmlns:p14="http://schemas.microsoft.com/office/powerpoint/2010/main" val="2658725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A78E5D-B472-3563-9298-7BDC2CCB323F}"/>
              </a:ext>
            </a:extLst>
          </p:cNvPr>
          <p:cNvSpPr>
            <a:spLocks noGrp="1"/>
          </p:cNvSpPr>
          <p:nvPr>
            <p:ph type="dt" sz="half" idx="10"/>
          </p:nvPr>
        </p:nvSpPr>
        <p:spPr/>
        <p:txBody>
          <a:bodyPr/>
          <a:lstStyle/>
          <a:p>
            <a:fld id="{D0C8EEB0-8544-443C-9B31-A7C6B28FFFB3}" type="datetimeFigureOut">
              <a:rPr lang="en-US" smtClean="0"/>
              <a:t>12/18/2024</a:t>
            </a:fld>
            <a:endParaRPr lang="en-US"/>
          </a:p>
        </p:txBody>
      </p:sp>
      <p:sp>
        <p:nvSpPr>
          <p:cNvPr id="3" name="Footer Placeholder 2">
            <a:extLst>
              <a:ext uri="{FF2B5EF4-FFF2-40B4-BE49-F238E27FC236}">
                <a16:creationId xmlns:a16="http://schemas.microsoft.com/office/drawing/2014/main" id="{4A64E952-1D2D-7456-EFF7-BE6B402633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00628A-23E2-AA67-4F12-F644653C2E33}"/>
              </a:ext>
            </a:extLst>
          </p:cNvPr>
          <p:cNvSpPr>
            <a:spLocks noGrp="1"/>
          </p:cNvSpPr>
          <p:nvPr>
            <p:ph type="sldNum" sz="quarter" idx="12"/>
          </p:nvPr>
        </p:nvSpPr>
        <p:spPr/>
        <p:txBody>
          <a:bodyPr/>
          <a:lstStyle/>
          <a:p>
            <a:fld id="{C405F4D1-5BE0-4A41-A5B5-590FE4AFB68B}" type="slidenum">
              <a:rPr lang="en-US" smtClean="0"/>
              <a:t>‹#›</a:t>
            </a:fld>
            <a:endParaRPr lang="en-US"/>
          </a:p>
        </p:txBody>
      </p:sp>
    </p:spTree>
    <p:extLst>
      <p:ext uri="{BB962C8B-B14F-4D97-AF65-F5344CB8AC3E}">
        <p14:creationId xmlns:p14="http://schemas.microsoft.com/office/powerpoint/2010/main" val="2400711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05F02-2817-A0CB-DA10-C84EB62BE9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E306CD-EBEF-3BC9-1C82-37414BC3A1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ACF38C-20D5-9634-56F1-F84FFC1FA5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5425F2-E198-C49A-EAF9-B76A1F95F266}"/>
              </a:ext>
            </a:extLst>
          </p:cNvPr>
          <p:cNvSpPr>
            <a:spLocks noGrp="1"/>
          </p:cNvSpPr>
          <p:nvPr>
            <p:ph type="dt" sz="half" idx="10"/>
          </p:nvPr>
        </p:nvSpPr>
        <p:spPr/>
        <p:txBody>
          <a:bodyPr/>
          <a:lstStyle/>
          <a:p>
            <a:fld id="{D0C8EEB0-8544-443C-9B31-A7C6B28FFFB3}" type="datetimeFigureOut">
              <a:rPr lang="en-US" smtClean="0"/>
              <a:t>12/18/2024</a:t>
            </a:fld>
            <a:endParaRPr lang="en-US"/>
          </a:p>
        </p:txBody>
      </p:sp>
      <p:sp>
        <p:nvSpPr>
          <p:cNvPr id="6" name="Footer Placeholder 5">
            <a:extLst>
              <a:ext uri="{FF2B5EF4-FFF2-40B4-BE49-F238E27FC236}">
                <a16:creationId xmlns:a16="http://schemas.microsoft.com/office/drawing/2014/main" id="{C82EA2A2-6B69-CFF5-0C82-1CB969162D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C56A64-1854-9029-18DC-017544E79DF0}"/>
              </a:ext>
            </a:extLst>
          </p:cNvPr>
          <p:cNvSpPr>
            <a:spLocks noGrp="1"/>
          </p:cNvSpPr>
          <p:nvPr>
            <p:ph type="sldNum" sz="quarter" idx="12"/>
          </p:nvPr>
        </p:nvSpPr>
        <p:spPr/>
        <p:txBody>
          <a:bodyPr/>
          <a:lstStyle/>
          <a:p>
            <a:fld id="{C405F4D1-5BE0-4A41-A5B5-590FE4AFB68B}" type="slidenum">
              <a:rPr lang="en-US" smtClean="0"/>
              <a:t>‹#›</a:t>
            </a:fld>
            <a:endParaRPr lang="en-US"/>
          </a:p>
        </p:txBody>
      </p:sp>
    </p:spTree>
    <p:extLst>
      <p:ext uri="{BB962C8B-B14F-4D97-AF65-F5344CB8AC3E}">
        <p14:creationId xmlns:p14="http://schemas.microsoft.com/office/powerpoint/2010/main" val="1823439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0FDD9-61D8-F101-1A29-8A0D8BDB6E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DB51A4-402D-A8CF-C848-DA3FEBB527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4F6FE1-037E-E56C-FB6C-074A17A80D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7290FC-4FB8-26C6-C476-F4404E887023}"/>
              </a:ext>
            </a:extLst>
          </p:cNvPr>
          <p:cNvSpPr>
            <a:spLocks noGrp="1"/>
          </p:cNvSpPr>
          <p:nvPr>
            <p:ph type="dt" sz="half" idx="10"/>
          </p:nvPr>
        </p:nvSpPr>
        <p:spPr/>
        <p:txBody>
          <a:bodyPr/>
          <a:lstStyle/>
          <a:p>
            <a:fld id="{D0C8EEB0-8544-443C-9B31-A7C6B28FFFB3}" type="datetimeFigureOut">
              <a:rPr lang="en-US" smtClean="0"/>
              <a:t>12/18/2024</a:t>
            </a:fld>
            <a:endParaRPr lang="en-US"/>
          </a:p>
        </p:txBody>
      </p:sp>
      <p:sp>
        <p:nvSpPr>
          <p:cNvPr id="6" name="Footer Placeholder 5">
            <a:extLst>
              <a:ext uri="{FF2B5EF4-FFF2-40B4-BE49-F238E27FC236}">
                <a16:creationId xmlns:a16="http://schemas.microsoft.com/office/drawing/2014/main" id="{A3079F5F-5471-A116-08B3-26A7C8BA98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8FE78F-09FF-6E9F-655B-E57B8D6546D0}"/>
              </a:ext>
            </a:extLst>
          </p:cNvPr>
          <p:cNvSpPr>
            <a:spLocks noGrp="1"/>
          </p:cNvSpPr>
          <p:nvPr>
            <p:ph type="sldNum" sz="quarter" idx="12"/>
          </p:nvPr>
        </p:nvSpPr>
        <p:spPr/>
        <p:txBody>
          <a:bodyPr/>
          <a:lstStyle/>
          <a:p>
            <a:fld id="{C405F4D1-5BE0-4A41-A5B5-590FE4AFB68B}" type="slidenum">
              <a:rPr lang="en-US" smtClean="0"/>
              <a:t>‹#›</a:t>
            </a:fld>
            <a:endParaRPr lang="en-US"/>
          </a:p>
        </p:txBody>
      </p:sp>
    </p:spTree>
    <p:extLst>
      <p:ext uri="{BB962C8B-B14F-4D97-AF65-F5344CB8AC3E}">
        <p14:creationId xmlns:p14="http://schemas.microsoft.com/office/powerpoint/2010/main" val="2789853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C47F4A-64BE-58D2-A8F8-CCBA586C2C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249DFC-32A1-A153-642A-2C8D304FC6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04FC60-CD9F-3838-A845-D767A96A4C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0C8EEB0-8544-443C-9B31-A7C6B28FFFB3}" type="datetimeFigureOut">
              <a:rPr lang="en-US" smtClean="0"/>
              <a:t>12/18/2024</a:t>
            </a:fld>
            <a:endParaRPr lang="en-US"/>
          </a:p>
        </p:txBody>
      </p:sp>
      <p:sp>
        <p:nvSpPr>
          <p:cNvPr id="5" name="Footer Placeholder 4">
            <a:extLst>
              <a:ext uri="{FF2B5EF4-FFF2-40B4-BE49-F238E27FC236}">
                <a16:creationId xmlns:a16="http://schemas.microsoft.com/office/drawing/2014/main" id="{A90AB160-BB91-326F-288F-B9C4624499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97B9F37-668C-1920-3016-836E535442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405F4D1-5BE0-4A41-A5B5-590FE4AFB68B}" type="slidenum">
              <a:rPr lang="en-US" smtClean="0"/>
              <a:t>‹#›</a:t>
            </a:fld>
            <a:endParaRPr lang="en-US"/>
          </a:p>
        </p:txBody>
      </p:sp>
    </p:spTree>
    <p:extLst>
      <p:ext uri="{BB962C8B-B14F-4D97-AF65-F5344CB8AC3E}">
        <p14:creationId xmlns:p14="http://schemas.microsoft.com/office/powerpoint/2010/main" val="5606626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8" r:id="rId4"/>
    <p:sldLayoutId id="2147483653" r:id="rId5"/>
    <p:sldLayoutId id="2147483654" r:id="rId6"/>
    <p:sldLayoutId id="2147483667"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BE495F-9B08-6A29-FC47-60856E5DCA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10E23F-7A0B-6B6C-E05E-2FB5208966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7EA05F-09E5-4358-534E-94B20E17A1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D69604A-BD9E-4664-9151-7EC59FCD3C49}" type="datetimeFigureOut">
              <a:rPr lang="en-US" smtClean="0"/>
              <a:t>12/18/2024</a:t>
            </a:fld>
            <a:endParaRPr lang="en-US"/>
          </a:p>
        </p:txBody>
      </p:sp>
      <p:sp>
        <p:nvSpPr>
          <p:cNvPr id="5" name="Footer Placeholder 4">
            <a:extLst>
              <a:ext uri="{FF2B5EF4-FFF2-40B4-BE49-F238E27FC236}">
                <a16:creationId xmlns:a16="http://schemas.microsoft.com/office/drawing/2014/main" id="{C7866D6E-66FF-F149-B3FE-2BE8764C06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D8E03A7-E0FA-DF9C-E17E-86917E4518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24B865F-A424-454F-BB6D-D722133D72F3}" type="slidenum">
              <a:rPr lang="en-US" smtClean="0"/>
              <a:t>‹#›</a:t>
            </a:fld>
            <a:endParaRPr lang="en-US"/>
          </a:p>
        </p:txBody>
      </p:sp>
    </p:spTree>
    <p:extLst>
      <p:ext uri="{BB962C8B-B14F-4D97-AF65-F5344CB8AC3E}">
        <p14:creationId xmlns:p14="http://schemas.microsoft.com/office/powerpoint/2010/main" val="2825832683"/>
      </p:ext>
    </p:extLst>
  </p:cSld>
  <p:clrMap bg1="lt1" tx1="dk1" bg2="lt2" tx2="dk2" accent1="accent1" accent2="accent2" accent3="accent3" accent4="accent4" accent5="accent5" accent6="accent6" hlink="hlink" folHlink="folHlink"/>
  <p:sldLayoutIdLst>
    <p:sldLayoutId id="214748366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8D3B2E-21EC-93E8-B2A3-F7A9600BB8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1B2BE2-1399-A562-C484-A3E798515D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63EC99-6128-EE45-0739-466C9CB927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51E8A46-0614-4B2F-A674-021EC7336C9F}" type="datetimeFigureOut">
              <a:rPr lang="en-US" smtClean="0"/>
              <a:t>12/18/2024</a:t>
            </a:fld>
            <a:endParaRPr lang="en-US"/>
          </a:p>
        </p:txBody>
      </p:sp>
      <p:sp>
        <p:nvSpPr>
          <p:cNvPr id="5" name="Footer Placeholder 4">
            <a:extLst>
              <a:ext uri="{FF2B5EF4-FFF2-40B4-BE49-F238E27FC236}">
                <a16:creationId xmlns:a16="http://schemas.microsoft.com/office/drawing/2014/main" id="{C180DF5C-BB1B-50A0-3649-053A217D4F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38C0A68-AC48-83A6-4E41-E442ABA175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5D60F9F-C1F4-4E22-AFC9-0C0D0A346CF6}" type="slidenum">
              <a:rPr lang="en-US" smtClean="0"/>
              <a:t>‹#›</a:t>
            </a:fld>
            <a:endParaRPr lang="en-US"/>
          </a:p>
        </p:txBody>
      </p:sp>
    </p:spTree>
    <p:extLst>
      <p:ext uri="{BB962C8B-B14F-4D97-AF65-F5344CB8AC3E}">
        <p14:creationId xmlns:p14="http://schemas.microsoft.com/office/powerpoint/2010/main" val="36017050"/>
      </p:ext>
    </p:extLst>
  </p:cSld>
  <p:clrMap bg1="lt1" tx1="dk1" bg2="lt2" tx2="dk2" accent1="accent1" accent2="accent2" accent3="accent3" accent4="accent4" accent5="accent5" accent6="accent6" hlink="hlink" folHlink="folHlink"/>
  <p:sldLayoutIdLst>
    <p:sldLayoutId id="2147483652" r:id="rId1"/>
    <p:sldLayoutId id="214748365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46D557-5443-F251-1693-06A5F759ED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5ECA7E-2D8E-0391-3097-2D3BD37CB0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11D3C8-F5FD-827D-A378-FE1BBE48DD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046C776-7FF4-49AA-BCB1-92206D6CB9C4}" type="datetimeFigureOut">
              <a:rPr lang="en-US" smtClean="0"/>
              <a:t>12/18/2024</a:t>
            </a:fld>
            <a:endParaRPr lang="en-US"/>
          </a:p>
        </p:txBody>
      </p:sp>
      <p:sp>
        <p:nvSpPr>
          <p:cNvPr id="5" name="Footer Placeholder 4">
            <a:extLst>
              <a:ext uri="{FF2B5EF4-FFF2-40B4-BE49-F238E27FC236}">
                <a16:creationId xmlns:a16="http://schemas.microsoft.com/office/drawing/2014/main" id="{5D935DC1-0E1B-CA0E-F161-FB00DFCAA5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C200073-E0F8-9FDE-0CFE-785CAF9B99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6BB13F8-88B4-4151-A76C-07C87B3FC2ED}" type="slidenum">
              <a:rPr lang="en-US" smtClean="0"/>
              <a:t>‹#›</a:t>
            </a:fld>
            <a:endParaRPr lang="en-US"/>
          </a:p>
        </p:txBody>
      </p:sp>
    </p:spTree>
    <p:extLst>
      <p:ext uri="{BB962C8B-B14F-4D97-AF65-F5344CB8AC3E}">
        <p14:creationId xmlns:p14="http://schemas.microsoft.com/office/powerpoint/2010/main" val="1097904481"/>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white text on a mountain&#10;&#10;Description automatically generated">
            <a:extLst>
              <a:ext uri="{FF2B5EF4-FFF2-40B4-BE49-F238E27FC236}">
                <a16:creationId xmlns:a16="http://schemas.microsoft.com/office/drawing/2014/main" id="{0052ACEC-C7C7-9E53-ED80-1631FB2B6B96}"/>
              </a:ext>
            </a:extLst>
          </p:cNvPr>
          <p:cNvPicPr>
            <a:picLocks noChangeAspect="1"/>
          </p:cNvPicPr>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Tree>
    <p:extLst>
      <p:ext uri="{BB962C8B-B14F-4D97-AF65-F5344CB8AC3E}">
        <p14:creationId xmlns:p14="http://schemas.microsoft.com/office/powerpoint/2010/main" val="42272146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ED596-1D16-00F1-E495-7477FEA25378}"/>
            </a:ext>
          </a:extLst>
        </p:cNvPr>
        <p:cNvGrpSpPr/>
        <p:nvPr/>
      </p:nvGrpSpPr>
      <p:grpSpPr>
        <a:xfrm>
          <a:off x="0" y="0"/>
          <a:ext cx="0" cy="0"/>
          <a:chOff x="0" y="0"/>
          <a:chExt cx="0" cy="0"/>
        </a:xfrm>
      </p:grpSpPr>
      <p:pic>
        <p:nvPicPr>
          <p:cNvPr id="3" name="Picture 2" descr="A close up of a rock&#10;&#10;Description automatically generated">
            <a:extLst>
              <a:ext uri="{FF2B5EF4-FFF2-40B4-BE49-F238E27FC236}">
                <a16:creationId xmlns:a16="http://schemas.microsoft.com/office/drawing/2014/main" id="{5C32D456-FDD3-D948-8B68-C6DAF682221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8FE88054-C63B-F5FF-2FBA-2520F7E83809}"/>
              </a:ext>
            </a:extLst>
          </p:cNvPr>
          <p:cNvSpPr txBox="1"/>
          <p:nvPr/>
        </p:nvSpPr>
        <p:spPr>
          <a:xfrm>
            <a:off x="140278" y="1455735"/>
            <a:ext cx="11996304" cy="4154984"/>
          </a:xfrm>
          <a:prstGeom prst="rect">
            <a:avLst/>
          </a:prstGeom>
          <a:noFill/>
        </p:spPr>
        <p:txBody>
          <a:bodyPr wrap="square">
            <a:spAutoFit/>
          </a:bodyPr>
          <a:lstStyle/>
          <a:p>
            <a:pPr algn="ctr"/>
            <a:r>
              <a:rPr lang="en-US" sz="3300" b="1" dirty="0">
                <a:solidFill>
                  <a:schemeClr val="bg1"/>
                </a:solidFill>
                <a:latin typeface="Alasassy Caps" pitchFamily="2" charset="0"/>
              </a:rPr>
              <a:t>"For I know the plans I have for you," declares the LORD, "plans to prosper you and not to harm you, plans to give you hope and a future". </a:t>
            </a:r>
            <a:r>
              <a:rPr lang="en-US" sz="3300" b="1" dirty="0">
                <a:solidFill>
                  <a:schemeClr val="accent2">
                    <a:lumMod val="60000"/>
                    <a:lumOff val="40000"/>
                  </a:schemeClr>
                </a:solidFill>
                <a:latin typeface="Alasassy Caps" pitchFamily="2" charset="0"/>
              </a:rPr>
              <a:t>–Jeremiah 29:11</a:t>
            </a:r>
          </a:p>
          <a:p>
            <a:pPr algn="ctr"/>
            <a:endParaRPr lang="en-US" sz="3300" b="1" dirty="0">
              <a:solidFill>
                <a:schemeClr val="bg1"/>
              </a:solidFill>
              <a:latin typeface="Alasassy Caps" pitchFamily="2" charset="0"/>
            </a:endParaRPr>
          </a:p>
          <a:p>
            <a:pPr algn="ctr"/>
            <a:endParaRPr lang="en-US" sz="3300" b="1" dirty="0">
              <a:solidFill>
                <a:schemeClr val="bg1"/>
              </a:solidFill>
              <a:latin typeface="Alasassy Caps" pitchFamily="2" charset="0"/>
            </a:endParaRPr>
          </a:p>
          <a:p>
            <a:pPr algn="ctr"/>
            <a:r>
              <a:rPr lang="en-US" sz="3300" b="1" dirty="0">
                <a:solidFill>
                  <a:schemeClr val="bg1"/>
                </a:solidFill>
                <a:latin typeface="Alasassy Caps" pitchFamily="2" charset="0"/>
              </a:rPr>
              <a:t>What obstacles are </a:t>
            </a:r>
            <a:r>
              <a:rPr lang="en-US" sz="3300" b="1" dirty="0">
                <a:solidFill>
                  <a:srgbClr val="FFC000"/>
                </a:solidFill>
                <a:latin typeface="Alasassy Caps" pitchFamily="2" charset="0"/>
              </a:rPr>
              <a:t>you</a:t>
            </a:r>
            <a:r>
              <a:rPr lang="en-US" sz="3300" b="1" dirty="0">
                <a:solidFill>
                  <a:schemeClr val="bg1"/>
                </a:solidFill>
                <a:latin typeface="Alasassy Caps" pitchFamily="2" charset="0"/>
              </a:rPr>
              <a:t> facing? Faith can encourage believers to view setbacks as opportunities for growth rather than insurmountable failures. This resilience fosters </a:t>
            </a:r>
            <a:r>
              <a:rPr lang="en-US" sz="3300" b="1" dirty="0">
                <a:solidFill>
                  <a:srgbClr val="FFC000"/>
                </a:solidFill>
                <a:latin typeface="Alasassy Caps" pitchFamily="2" charset="0"/>
              </a:rPr>
              <a:t>perseverance</a:t>
            </a:r>
            <a:r>
              <a:rPr lang="en-US" sz="3300" b="1" dirty="0">
                <a:solidFill>
                  <a:schemeClr val="bg1"/>
                </a:solidFill>
                <a:latin typeface="Alasassy Caps" pitchFamily="2" charset="0"/>
              </a:rPr>
              <a:t>, a key attribute in achieving long-term prosperity</a:t>
            </a:r>
            <a:r>
              <a:rPr lang="en-US" sz="3000" b="1" dirty="0">
                <a:solidFill>
                  <a:schemeClr val="bg1"/>
                </a:solidFill>
                <a:latin typeface="Alasassy Caps" pitchFamily="2" charset="0"/>
              </a:rPr>
              <a:t>.</a:t>
            </a:r>
          </a:p>
        </p:txBody>
      </p:sp>
      <p:sp>
        <p:nvSpPr>
          <p:cNvPr id="6" name="Rectangle: Rounded Corners 5">
            <a:extLst>
              <a:ext uri="{FF2B5EF4-FFF2-40B4-BE49-F238E27FC236}">
                <a16:creationId xmlns:a16="http://schemas.microsoft.com/office/drawing/2014/main" id="{0BAE8DBE-070C-0B00-1998-BB49DD03B14B}"/>
              </a:ext>
            </a:extLst>
          </p:cNvPr>
          <p:cNvSpPr/>
          <p:nvPr/>
        </p:nvSpPr>
        <p:spPr>
          <a:xfrm>
            <a:off x="140279" y="1407968"/>
            <a:ext cx="11959936" cy="1220932"/>
          </a:xfrm>
          <a:prstGeom prst="round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9286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ok with text on it&#10;&#10;Description automatically generated">
            <a:extLst>
              <a:ext uri="{FF2B5EF4-FFF2-40B4-BE49-F238E27FC236}">
                <a16:creationId xmlns:a16="http://schemas.microsoft.com/office/drawing/2014/main" id="{50DCED04-1D07-AD0F-1F5B-78F64255580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981D86BC-C5C1-0EA2-49D2-3DCE256B454E}"/>
              </a:ext>
            </a:extLst>
          </p:cNvPr>
          <p:cNvSpPr/>
          <p:nvPr/>
        </p:nvSpPr>
        <p:spPr>
          <a:xfrm>
            <a:off x="228600" y="1652166"/>
            <a:ext cx="11715749" cy="2732809"/>
          </a:xfrm>
          <a:prstGeom prst="rect">
            <a:avLst/>
          </a:prstGeom>
          <a:no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dirty="0">
                <a:latin typeface="Bernard MT Condensed" panose="02050806060905020404" pitchFamily="18" charset="0"/>
              </a:rPr>
              <a:t>Faith Prioritizes Spiritual Prosperity</a:t>
            </a:r>
            <a:r>
              <a:rPr lang="en-US" sz="8000" dirty="0">
                <a:latin typeface="Broadway" panose="04040905080B02020502" pitchFamily="82" charset="0"/>
              </a:rPr>
              <a:t>!</a:t>
            </a:r>
          </a:p>
        </p:txBody>
      </p:sp>
      <p:sp>
        <p:nvSpPr>
          <p:cNvPr id="2" name="Rectangle 1">
            <a:extLst>
              <a:ext uri="{FF2B5EF4-FFF2-40B4-BE49-F238E27FC236}">
                <a16:creationId xmlns:a16="http://schemas.microsoft.com/office/drawing/2014/main" id="{FDE67175-DB48-A962-CC6F-5D2182FA0489}"/>
              </a:ext>
            </a:extLst>
          </p:cNvPr>
          <p:cNvSpPr/>
          <p:nvPr/>
        </p:nvSpPr>
        <p:spPr>
          <a:xfrm>
            <a:off x="462394" y="1917134"/>
            <a:ext cx="11352069" cy="2732808"/>
          </a:xfrm>
          <a:prstGeom prst="rect">
            <a:avLst/>
          </a:prstGeom>
          <a:noFill/>
          <a:ln w="57150">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9597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E566E-CBC0-9B1A-55CC-9E8F0AB2EA8D}"/>
            </a:ext>
          </a:extLst>
        </p:cNvPr>
        <p:cNvGrpSpPr/>
        <p:nvPr/>
      </p:nvGrpSpPr>
      <p:grpSpPr>
        <a:xfrm>
          <a:off x="0" y="0"/>
          <a:ext cx="0" cy="0"/>
          <a:chOff x="0" y="0"/>
          <a:chExt cx="0" cy="0"/>
        </a:xfrm>
      </p:grpSpPr>
      <p:pic>
        <p:nvPicPr>
          <p:cNvPr id="3" name="Picture 2" descr="A book with text on it&#10;&#10;Description automatically generated">
            <a:extLst>
              <a:ext uri="{FF2B5EF4-FFF2-40B4-BE49-F238E27FC236}">
                <a16:creationId xmlns:a16="http://schemas.microsoft.com/office/drawing/2014/main" id="{17A726F7-1FF4-F525-E4CA-E057C445E7D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4891197E-E66A-7540-152B-FD47F6E8E662}"/>
              </a:ext>
            </a:extLst>
          </p:cNvPr>
          <p:cNvSpPr txBox="1"/>
          <p:nvPr/>
        </p:nvSpPr>
        <p:spPr>
          <a:xfrm>
            <a:off x="233796" y="1084941"/>
            <a:ext cx="11066318" cy="3785652"/>
          </a:xfrm>
          <a:prstGeom prst="rect">
            <a:avLst/>
          </a:prstGeom>
          <a:noFill/>
        </p:spPr>
        <p:txBody>
          <a:bodyPr wrap="square">
            <a:spAutoFit/>
          </a:bodyPr>
          <a:lstStyle/>
          <a:p>
            <a:pPr algn="ctr"/>
            <a:r>
              <a:rPr lang="en-US" sz="4000" b="1" dirty="0">
                <a:solidFill>
                  <a:schemeClr val="bg1"/>
                </a:solidFill>
                <a:latin typeface="Alasassy Caps" pitchFamily="2" charset="0"/>
              </a:rPr>
              <a:t>“This book of the law shall not depart out of thy mouth; but thou shalt meditate therein day and night, that thou mayest observe to do according to all that is written therein: for then thou shalt make thy way prosperous, and then thou shalt have good success.”</a:t>
            </a:r>
          </a:p>
          <a:p>
            <a:pPr algn="r"/>
            <a:r>
              <a:rPr lang="en-US" sz="4000" b="1" dirty="0">
                <a:solidFill>
                  <a:schemeClr val="accent4">
                    <a:lumMod val="40000"/>
                    <a:lumOff val="60000"/>
                  </a:schemeClr>
                </a:solidFill>
                <a:latin typeface="Alasassy Caps" pitchFamily="2" charset="0"/>
              </a:rPr>
              <a:t>-Jousha 1:8</a:t>
            </a:r>
          </a:p>
        </p:txBody>
      </p:sp>
      <p:sp>
        <p:nvSpPr>
          <p:cNvPr id="7" name="Speech Bubble: Rectangle with Corners Rounded 6">
            <a:extLst>
              <a:ext uri="{FF2B5EF4-FFF2-40B4-BE49-F238E27FC236}">
                <a16:creationId xmlns:a16="http://schemas.microsoft.com/office/drawing/2014/main" id="{759E8023-D7DE-5AD9-16F1-962EDA950A83}"/>
              </a:ext>
            </a:extLst>
          </p:cNvPr>
          <p:cNvSpPr/>
          <p:nvPr/>
        </p:nvSpPr>
        <p:spPr>
          <a:xfrm>
            <a:off x="233796" y="732559"/>
            <a:ext cx="11533909" cy="4270664"/>
          </a:xfrm>
          <a:prstGeom prst="wedgeRoundRectCallout">
            <a:avLst>
              <a:gd name="adj1" fmla="val 22495"/>
              <a:gd name="adj2" fmla="val 78187"/>
              <a:gd name="adj3" fmla="val 16667"/>
            </a:avLst>
          </a:prstGeom>
          <a:no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9441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621E9-2644-1C9D-1DCE-9544ACB54D9D}"/>
            </a:ext>
          </a:extLst>
        </p:cNvPr>
        <p:cNvGrpSpPr/>
        <p:nvPr/>
      </p:nvGrpSpPr>
      <p:grpSpPr>
        <a:xfrm>
          <a:off x="0" y="0"/>
          <a:ext cx="0" cy="0"/>
          <a:chOff x="0" y="0"/>
          <a:chExt cx="0" cy="0"/>
        </a:xfrm>
      </p:grpSpPr>
      <p:pic>
        <p:nvPicPr>
          <p:cNvPr id="5" name="Picture 4" descr="A close up of a rock&#10;&#10;Description automatically generated">
            <a:extLst>
              <a:ext uri="{FF2B5EF4-FFF2-40B4-BE49-F238E27FC236}">
                <a16:creationId xmlns:a16="http://schemas.microsoft.com/office/drawing/2014/main" id="{943ABB2D-59C8-E8B8-4A90-1A4CFF64E7E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D71476E6-994B-DF47-1637-DF2FC950617F}"/>
              </a:ext>
            </a:extLst>
          </p:cNvPr>
          <p:cNvSpPr txBox="1"/>
          <p:nvPr/>
        </p:nvSpPr>
        <p:spPr>
          <a:xfrm>
            <a:off x="103043" y="972832"/>
            <a:ext cx="11985914" cy="4708981"/>
          </a:xfrm>
          <a:prstGeom prst="rect">
            <a:avLst/>
          </a:prstGeom>
          <a:noFill/>
        </p:spPr>
        <p:txBody>
          <a:bodyPr wrap="square">
            <a:spAutoFit/>
          </a:bodyPr>
          <a:lstStyle/>
          <a:p>
            <a:pPr algn="ctr"/>
            <a:r>
              <a:rPr lang="en-US" sz="3000" b="1" dirty="0">
                <a:solidFill>
                  <a:schemeClr val="bg1"/>
                </a:solidFill>
                <a:latin typeface="Alasassy Caps" pitchFamily="2" charset="0"/>
              </a:rPr>
              <a:t>The Israelites faced the challenge of maintaining their faith through persecution from the surrounding nations. The Israelites also faced the challenge of establishing a unified nation. </a:t>
            </a:r>
          </a:p>
          <a:p>
            <a:pPr algn="ctr"/>
            <a:endParaRPr lang="en-US" sz="3000" b="1" dirty="0">
              <a:solidFill>
                <a:schemeClr val="bg1"/>
              </a:solidFill>
              <a:latin typeface="Alasassy Caps" pitchFamily="2" charset="0"/>
            </a:endParaRPr>
          </a:p>
          <a:p>
            <a:pPr algn="ctr"/>
            <a:endParaRPr lang="en-US" sz="3000" b="1" dirty="0">
              <a:solidFill>
                <a:schemeClr val="bg1"/>
              </a:solidFill>
              <a:latin typeface="Alasassy Caps" pitchFamily="2" charset="0"/>
            </a:endParaRPr>
          </a:p>
          <a:p>
            <a:pPr algn="ctr"/>
            <a:r>
              <a:rPr lang="en-US" sz="3000" b="1" dirty="0">
                <a:solidFill>
                  <a:schemeClr val="bg1"/>
                </a:solidFill>
                <a:latin typeface="Alasassy Caps" pitchFamily="2" charset="0"/>
              </a:rPr>
              <a:t>In the book of Joshua, the Israelites were commanded to conquer the land of Canaan and to establish a unified nation. This was a difficult task, as the land was inhabited by many different tribes and nations. Despite this, the Israelites were able establish a strong and prosperous kingdom.</a:t>
            </a:r>
          </a:p>
          <a:p>
            <a:pPr algn="ctr"/>
            <a:endParaRPr lang="en-US" sz="3000" b="1" dirty="0">
              <a:solidFill>
                <a:schemeClr val="bg1"/>
              </a:solidFill>
              <a:latin typeface="Alasassy Caps" pitchFamily="2" charset="0"/>
            </a:endParaRPr>
          </a:p>
        </p:txBody>
      </p:sp>
      <p:cxnSp>
        <p:nvCxnSpPr>
          <p:cNvPr id="9" name="Straight Connector 8">
            <a:extLst>
              <a:ext uri="{FF2B5EF4-FFF2-40B4-BE49-F238E27FC236}">
                <a16:creationId xmlns:a16="http://schemas.microsoft.com/office/drawing/2014/main" id="{544510F8-1557-5987-BC9D-B3CFFE0DF515}"/>
              </a:ext>
            </a:extLst>
          </p:cNvPr>
          <p:cNvCxnSpPr>
            <a:cxnSpLocks/>
          </p:cNvCxnSpPr>
          <p:nvPr/>
        </p:nvCxnSpPr>
        <p:spPr>
          <a:xfrm>
            <a:off x="2400299" y="2852303"/>
            <a:ext cx="7278833"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18071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5DC1E-92DE-0E6E-9A4A-ECF70E2366B8}"/>
            </a:ext>
          </a:extLst>
        </p:cNvPr>
        <p:cNvGrpSpPr/>
        <p:nvPr/>
      </p:nvGrpSpPr>
      <p:grpSpPr>
        <a:xfrm>
          <a:off x="0" y="0"/>
          <a:ext cx="0" cy="0"/>
          <a:chOff x="0" y="0"/>
          <a:chExt cx="0" cy="0"/>
        </a:xfrm>
      </p:grpSpPr>
      <p:pic>
        <p:nvPicPr>
          <p:cNvPr id="3" name="Picture 2" descr="A close up of a rock&#10;&#10;Description automatically generated">
            <a:extLst>
              <a:ext uri="{FF2B5EF4-FFF2-40B4-BE49-F238E27FC236}">
                <a16:creationId xmlns:a16="http://schemas.microsoft.com/office/drawing/2014/main" id="{36DE727B-909C-4941-5DC6-9C2D4A4E8EE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AC8C03A-8DF2-DF78-67D7-C137B2600D55}"/>
              </a:ext>
            </a:extLst>
          </p:cNvPr>
          <p:cNvSpPr txBox="1"/>
          <p:nvPr/>
        </p:nvSpPr>
        <p:spPr>
          <a:xfrm>
            <a:off x="-114300" y="351852"/>
            <a:ext cx="12001500" cy="5509200"/>
          </a:xfrm>
          <a:prstGeom prst="rect">
            <a:avLst/>
          </a:prstGeom>
          <a:noFill/>
        </p:spPr>
        <p:txBody>
          <a:bodyPr wrap="square">
            <a:spAutoFit/>
          </a:bodyPr>
          <a:lstStyle/>
          <a:p>
            <a:pPr algn="ctr"/>
            <a:r>
              <a:rPr lang="en-US" sz="3200" b="1" dirty="0">
                <a:solidFill>
                  <a:schemeClr val="bg1"/>
                </a:solidFill>
                <a:latin typeface="Alasassy Caps" pitchFamily="2" charset="0"/>
              </a:rPr>
              <a:t>The Israelites faced military opposition, because of the lack of unity, cultural assimilation, agricultural obstacles, and internal conflicts between the twelve tribes. </a:t>
            </a:r>
          </a:p>
          <a:p>
            <a:pPr algn="ctr"/>
            <a:endParaRPr lang="en-US" sz="3200" b="1" dirty="0">
              <a:solidFill>
                <a:schemeClr val="bg1"/>
              </a:solidFill>
              <a:latin typeface="Alasassy Caps" pitchFamily="2" charset="0"/>
            </a:endParaRPr>
          </a:p>
          <a:p>
            <a:pPr algn="ctr"/>
            <a:r>
              <a:rPr lang="en-US" sz="3200" b="1" dirty="0">
                <a:solidFill>
                  <a:schemeClr val="bg1"/>
                </a:solidFill>
                <a:latin typeface="Alasassy Caps" pitchFamily="2" charset="0"/>
              </a:rPr>
              <a:t>Strong faith requires regular worship, bible study, and adherence to moral codes, which build </a:t>
            </a:r>
            <a:r>
              <a:rPr lang="en-US" sz="3200" b="1" dirty="0">
                <a:solidFill>
                  <a:schemeClr val="accent4">
                    <a:lumMod val="60000"/>
                    <a:lumOff val="40000"/>
                  </a:schemeClr>
                </a:solidFill>
                <a:latin typeface="Alasassy Caps" pitchFamily="2" charset="0"/>
              </a:rPr>
              <a:t>self-discipline.</a:t>
            </a:r>
            <a:r>
              <a:rPr lang="en-US" sz="3200" b="1" dirty="0">
                <a:solidFill>
                  <a:schemeClr val="bg1"/>
                </a:solidFill>
                <a:latin typeface="Alasassy Caps" pitchFamily="2" charset="0"/>
              </a:rPr>
              <a:t> </a:t>
            </a:r>
          </a:p>
          <a:p>
            <a:pPr algn="ctr"/>
            <a:endParaRPr lang="en-US" sz="3200" b="1" dirty="0">
              <a:solidFill>
                <a:schemeClr val="bg1"/>
              </a:solidFill>
              <a:latin typeface="Alasassy Caps" pitchFamily="2" charset="0"/>
            </a:endParaRPr>
          </a:p>
          <a:p>
            <a:pPr algn="ctr"/>
            <a:endParaRPr lang="en-US" sz="3200" b="1" dirty="0">
              <a:solidFill>
                <a:schemeClr val="bg1"/>
              </a:solidFill>
              <a:latin typeface="Alasassy Caps" pitchFamily="2" charset="0"/>
            </a:endParaRPr>
          </a:p>
          <a:p>
            <a:pPr algn="ctr"/>
            <a:r>
              <a:rPr lang="en-US" sz="3200" b="1" dirty="0">
                <a:solidFill>
                  <a:schemeClr val="bg1"/>
                </a:solidFill>
                <a:latin typeface="Alasassy Caps" pitchFamily="2" charset="0"/>
              </a:rPr>
              <a:t> “But seek first his kingdom and his righteousness, and all these things will be given to you as well.”</a:t>
            </a:r>
          </a:p>
          <a:p>
            <a:pPr algn="r"/>
            <a:r>
              <a:rPr lang="en-US" sz="3200" b="1" dirty="0">
                <a:solidFill>
                  <a:schemeClr val="accent4">
                    <a:lumMod val="60000"/>
                    <a:lumOff val="40000"/>
                  </a:schemeClr>
                </a:solidFill>
                <a:latin typeface="Alasassy Caps" pitchFamily="2" charset="0"/>
              </a:rPr>
              <a:t>-Matthew 6:33</a:t>
            </a:r>
          </a:p>
        </p:txBody>
      </p:sp>
      <p:sp>
        <p:nvSpPr>
          <p:cNvPr id="6" name="Rectangle: Rounded Corners 5">
            <a:extLst>
              <a:ext uri="{FF2B5EF4-FFF2-40B4-BE49-F238E27FC236}">
                <a16:creationId xmlns:a16="http://schemas.microsoft.com/office/drawing/2014/main" id="{189B99AC-21EB-3116-70B6-8BD953BB01C8}"/>
              </a:ext>
            </a:extLst>
          </p:cNvPr>
          <p:cNvSpPr/>
          <p:nvPr/>
        </p:nvSpPr>
        <p:spPr>
          <a:xfrm>
            <a:off x="114300" y="4180613"/>
            <a:ext cx="11772900" cy="1592183"/>
          </a:xfrm>
          <a:prstGeom prst="roundRect">
            <a:avLst/>
          </a:prstGeom>
          <a:no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10940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rock&#10;&#10;Description automatically generated">
            <a:extLst>
              <a:ext uri="{FF2B5EF4-FFF2-40B4-BE49-F238E27FC236}">
                <a16:creationId xmlns:a16="http://schemas.microsoft.com/office/drawing/2014/main" id="{3D0C4269-AA1E-0362-6136-63E09548BDC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entagon 3">
            <a:extLst>
              <a:ext uri="{FF2B5EF4-FFF2-40B4-BE49-F238E27FC236}">
                <a16:creationId xmlns:a16="http://schemas.microsoft.com/office/drawing/2014/main" id="{24FECC30-ACCB-23C9-59EB-0E8D109C4538}"/>
              </a:ext>
            </a:extLst>
          </p:cNvPr>
          <p:cNvSpPr/>
          <p:nvPr/>
        </p:nvSpPr>
        <p:spPr>
          <a:xfrm>
            <a:off x="28138" y="-181841"/>
            <a:ext cx="12037867" cy="6463150"/>
          </a:xfrm>
          <a:prstGeom prst="pentagon">
            <a:avLst/>
          </a:prstGeom>
          <a:noFill/>
          <a:ln w="5715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90000"/>
              </a:lnSpc>
              <a:spcBef>
                <a:spcPts val="1000"/>
              </a:spcBef>
              <a:spcAft>
                <a:spcPts val="0"/>
              </a:spcAft>
              <a:buClrTx/>
              <a:buSzTx/>
              <a:tabLst/>
              <a:defRPr/>
            </a:pPr>
            <a:r>
              <a:rPr lang="en-US" sz="8000" b="1" dirty="0">
                <a:solidFill>
                  <a:schemeClr val="bg1"/>
                </a:solidFill>
                <a:latin typeface="Alasassy Caps" pitchFamily="2" charset="0"/>
                <a:ea typeface="+mn-ea"/>
                <a:cs typeface="+mn-cs"/>
              </a:rPr>
              <a:t>Faith Builds </a:t>
            </a:r>
          </a:p>
          <a:p>
            <a:pPr marR="0" lvl="0" algn="ctr" defTabSz="914400" rtl="0" eaLnBrk="1" fontAlgn="auto" latinLnBrk="0" hangingPunct="1">
              <a:lnSpc>
                <a:spcPct val="90000"/>
              </a:lnSpc>
              <a:spcBef>
                <a:spcPts val="1000"/>
              </a:spcBef>
              <a:spcAft>
                <a:spcPts val="0"/>
              </a:spcAft>
              <a:buClrTx/>
              <a:buSzTx/>
              <a:tabLst/>
              <a:defRPr/>
            </a:pPr>
            <a:r>
              <a:rPr lang="en-US" sz="8000" b="1" dirty="0">
                <a:solidFill>
                  <a:schemeClr val="bg1"/>
                </a:solidFill>
                <a:latin typeface="Alasassy Caps" pitchFamily="2" charset="0"/>
                <a:ea typeface="+mn-ea"/>
                <a:cs typeface="+mn-cs"/>
              </a:rPr>
              <a:t>Self-Discip</a:t>
            </a:r>
            <a:r>
              <a:rPr lang="en-US" sz="8000" b="1" dirty="0">
                <a:solidFill>
                  <a:schemeClr val="bg1"/>
                </a:solidFill>
                <a:latin typeface="Alasassy Caps" pitchFamily="2" charset="0"/>
              </a:rPr>
              <a:t>line </a:t>
            </a:r>
            <a:endParaRPr kumimoji="0" lang="en-US" sz="8000" b="0" i="0" u="none" strike="noStrike" kern="1200" cap="none" spc="0" normalizeH="0" baseline="0" noProof="0" dirty="0">
              <a:ln>
                <a:noFill/>
              </a:ln>
              <a:solidFill>
                <a:schemeClr val="bg1"/>
              </a:solidFill>
              <a:effectLst/>
              <a:uLnTx/>
              <a:uFillTx/>
              <a:latin typeface="Aptos" panose="02110004020202020204"/>
              <a:ea typeface="+mn-ea"/>
              <a:cs typeface="+mn-cs"/>
            </a:endParaRPr>
          </a:p>
          <a:p>
            <a:pPr marR="0" lvl="0" algn="ctr" defTabSz="914400" rtl="0" eaLnBrk="1" fontAlgn="auto" latinLnBrk="0" hangingPunct="1">
              <a:lnSpc>
                <a:spcPct val="90000"/>
              </a:lnSpc>
              <a:spcBef>
                <a:spcPts val="1000"/>
              </a:spcBef>
              <a:spcAft>
                <a:spcPts val="0"/>
              </a:spcAft>
              <a:buClrTx/>
              <a:buSzTx/>
              <a:tabLst/>
              <a:defRPr/>
            </a:pPr>
            <a:endParaRPr kumimoji="0" lang="en-US" sz="2600" b="0" i="0" u="none" strike="noStrike" kern="1200" cap="none" spc="0" normalizeH="0" baseline="0" noProof="0" dirty="0">
              <a:ln>
                <a:noFill/>
              </a:ln>
              <a:solidFill>
                <a:schemeClr val="bg1"/>
              </a:solidFill>
              <a:effectLst/>
              <a:uLnTx/>
              <a:uFillTx/>
              <a:latin typeface="Aptos" panose="02110004020202020204"/>
              <a:ea typeface="+mn-ea"/>
              <a:cs typeface="+mn-cs"/>
            </a:endParaRPr>
          </a:p>
        </p:txBody>
      </p:sp>
      <p:sp>
        <p:nvSpPr>
          <p:cNvPr id="5" name="Pentagon 4">
            <a:extLst>
              <a:ext uri="{FF2B5EF4-FFF2-40B4-BE49-F238E27FC236}">
                <a16:creationId xmlns:a16="http://schemas.microsoft.com/office/drawing/2014/main" id="{51B5E426-6E4C-69FB-58C4-E01A2CE922CE}"/>
              </a:ext>
            </a:extLst>
          </p:cNvPr>
          <p:cNvSpPr/>
          <p:nvPr/>
        </p:nvSpPr>
        <p:spPr>
          <a:xfrm rot="10800000">
            <a:off x="77063" y="337700"/>
            <a:ext cx="11940019" cy="6520300"/>
          </a:xfrm>
          <a:prstGeom prst="pentagon">
            <a:avLst/>
          </a:prstGeom>
          <a:noFill/>
          <a:ln w="5715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830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rock&#10;&#10;Description automatically generated">
            <a:extLst>
              <a:ext uri="{FF2B5EF4-FFF2-40B4-BE49-F238E27FC236}">
                <a16:creationId xmlns:a16="http://schemas.microsoft.com/office/drawing/2014/main" id="{8EE77A58-6606-5D4D-1D16-8CAC49C5CB6B}"/>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BA089A0-AD2F-F24F-9C71-5319F84B5AC5}"/>
              </a:ext>
            </a:extLst>
          </p:cNvPr>
          <p:cNvSpPr txBox="1"/>
          <p:nvPr/>
        </p:nvSpPr>
        <p:spPr>
          <a:xfrm>
            <a:off x="67542" y="1967397"/>
            <a:ext cx="11814464" cy="3170099"/>
          </a:xfrm>
          <a:prstGeom prst="rect">
            <a:avLst/>
          </a:prstGeom>
          <a:noFill/>
        </p:spPr>
        <p:txBody>
          <a:bodyPr wrap="square">
            <a:spAutoFit/>
          </a:bodyPr>
          <a:lstStyle/>
          <a:p>
            <a:pPr algn="ctr"/>
            <a:r>
              <a:rPr lang="en-US" sz="5000" b="1" dirty="0">
                <a:solidFill>
                  <a:schemeClr val="bg1"/>
                </a:solidFill>
                <a:latin typeface="Alasassy Caps" pitchFamily="2" charset="0"/>
              </a:rPr>
              <a:t>“Owe no man any thing, but to love one another: for he that loveth another hath fulfilled the law.”</a:t>
            </a:r>
          </a:p>
          <a:p>
            <a:pPr algn="r"/>
            <a:r>
              <a:rPr lang="en-US" sz="5000" b="1" dirty="0">
                <a:solidFill>
                  <a:schemeClr val="accent6">
                    <a:lumMod val="60000"/>
                    <a:lumOff val="40000"/>
                  </a:schemeClr>
                </a:solidFill>
                <a:latin typeface="Alasassy Caps" pitchFamily="2" charset="0"/>
              </a:rPr>
              <a:t>-Romans 13:8</a:t>
            </a:r>
          </a:p>
        </p:txBody>
      </p:sp>
      <p:sp>
        <p:nvSpPr>
          <p:cNvPr id="7" name="Rectangle: Rounded Corners 6">
            <a:extLst>
              <a:ext uri="{FF2B5EF4-FFF2-40B4-BE49-F238E27FC236}">
                <a16:creationId xmlns:a16="http://schemas.microsoft.com/office/drawing/2014/main" id="{1045FFD4-4BDB-39BC-B968-0D2207774090}"/>
              </a:ext>
            </a:extLst>
          </p:cNvPr>
          <p:cNvSpPr/>
          <p:nvPr/>
        </p:nvSpPr>
        <p:spPr>
          <a:xfrm>
            <a:off x="358486" y="1801142"/>
            <a:ext cx="11674187" cy="3524198"/>
          </a:xfrm>
          <a:prstGeom prst="roundRect">
            <a:avLst/>
          </a:prstGeom>
          <a:no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382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C9841-5679-B7ED-41CC-7B3CFE84E8B4}"/>
            </a:ext>
          </a:extLst>
        </p:cNvPr>
        <p:cNvGrpSpPr/>
        <p:nvPr/>
      </p:nvGrpSpPr>
      <p:grpSpPr>
        <a:xfrm>
          <a:off x="0" y="0"/>
          <a:ext cx="0" cy="0"/>
          <a:chOff x="0" y="0"/>
          <a:chExt cx="0" cy="0"/>
        </a:xfrm>
      </p:grpSpPr>
      <p:pic>
        <p:nvPicPr>
          <p:cNvPr id="3" name="Picture 2" descr="A book with text on it&#10;&#10;Description automatically generated">
            <a:extLst>
              <a:ext uri="{FF2B5EF4-FFF2-40B4-BE49-F238E27FC236}">
                <a16:creationId xmlns:a16="http://schemas.microsoft.com/office/drawing/2014/main" id="{E56CB7B8-6D98-E3A2-BFE5-E2806A2BB67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5DFB720F-888A-6562-AEFC-6C721332189B}"/>
              </a:ext>
            </a:extLst>
          </p:cNvPr>
          <p:cNvSpPr txBox="1"/>
          <p:nvPr/>
        </p:nvSpPr>
        <p:spPr>
          <a:xfrm>
            <a:off x="190499" y="1216606"/>
            <a:ext cx="11907982" cy="3539430"/>
          </a:xfrm>
          <a:prstGeom prst="rect">
            <a:avLst/>
          </a:prstGeom>
          <a:noFill/>
        </p:spPr>
        <p:txBody>
          <a:bodyPr wrap="square">
            <a:spAutoFit/>
          </a:bodyPr>
          <a:lstStyle/>
          <a:p>
            <a:pPr algn="ctr"/>
            <a:r>
              <a:rPr lang="en-US" sz="3200" b="1" dirty="0">
                <a:solidFill>
                  <a:schemeClr val="accent6">
                    <a:lumMod val="60000"/>
                    <a:lumOff val="40000"/>
                  </a:schemeClr>
                </a:solidFill>
                <a:latin typeface="Alasassy Caps" pitchFamily="2" charset="0"/>
              </a:rPr>
              <a:t>Faith</a:t>
            </a:r>
            <a:r>
              <a:rPr lang="en-US" sz="3200" b="1" dirty="0">
                <a:solidFill>
                  <a:schemeClr val="bg1"/>
                </a:solidFill>
                <a:latin typeface="Alasassy Caps" pitchFamily="2" charset="0"/>
              </a:rPr>
              <a:t> teaches self-discipline by instilling a sense of purpose, aligning believers with higher principles, and promotes control over our thoughts, actions, and emotions.  </a:t>
            </a:r>
          </a:p>
          <a:p>
            <a:pPr algn="ctr"/>
            <a:endParaRPr lang="en-US" sz="3200" b="1" dirty="0">
              <a:solidFill>
                <a:schemeClr val="bg1"/>
              </a:solidFill>
              <a:latin typeface="Alasassy Caps" pitchFamily="2" charset="0"/>
            </a:endParaRPr>
          </a:p>
          <a:p>
            <a:pPr algn="ctr"/>
            <a:endParaRPr lang="en-US" sz="3200" b="1" dirty="0">
              <a:solidFill>
                <a:schemeClr val="bg1"/>
              </a:solidFill>
              <a:latin typeface="Alasassy Caps" pitchFamily="2" charset="0"/>
            </a:endParaRPr>
          </a:p>
          <a:p>
            <a:pPr algn="ctr"/>
            <a:r>
              <a:rPr lang="en-US" sz="3200" b="1" dirty="0">
                <a:solidFill>
                  <a:schemeClr val="bg1"/>
                </a:solidFill>
                <a:latin typeface="Alasassy Caps" pitchFamily="2" charset="0"/>
              </a:rPr>
              <a:t>The Israelites faced the challenge of </a:t>
            </a:r>
            <a:r>
              <a:rPr lang="en-US" sz="3200" b="1" dirty="0">
                <a:solidFill>
                  <a:schemeClr val="accent6">
                    <a:lumMod val="60000"/>
                    <a:lumOff val="40000"/>
                  </a:schemeClr>
                </a:solidFill>
                <a:latin typeface="Alasassy Caps" pitchFamily="2" charset="0"/>
              </a:rPr>
              <a:t>maintaining</a:t>
            </a:r>
            <a:r>
              <a:rPr lang="en-US" sz="3200" b="1" dirty="0">
                <a:solidFill>
                  <a:schemeClr val="bg1"/>
                </a:solidFill>
                <a:latin typeface="Alasassy Caps" pitchFamily="2" charset="0"/>
              </a:rPr>
              <a:t> their faith in the face of persecution from the Romans. </a:t>
            </a:r>
          </a:p>
        </p:txBody>
      </p:sp>
      <p:cxnSp>
        <p:nvCxnSpPr>
          <p:cNvPr id="7" name="Straight Connector 6">
            <a:extLst>
              <a:ext uri="{FF2B5EF4-FFF2-40B4-BE49-F238E27FC236}">
                <a16:creationId xmlns:a16="http://schemas.microsoft.com/office/drawing/2014/main" id="{CF9789AF-2130-09C6-A654-A9C0CF2DB0AC}"/>
              </a:ext>
            </a:extLst>
          </p:cNvPr>
          <p:cNvCxnSpPr>
            <a:cxnSpLocks/>
          </p:cNvCxnSpPr>
          <p:nvPr/>
        </p:nvCxnSpPr>
        <p:spPr>
          <a:xfrm>
            <a:off x="2701636" y="3132858"/>
            <a:ext cx="6312478" cy="0"/>
          </a:xfrm>
          <a:prstGeom prst="line">
            <a:avLst/>
          </a:prstGeom>
          <a:ln w="38100">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05951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C6288-6B2E-ADCC-5D11-BE47BAEC50D4}"/>
            </a:ext>
          </a:extLst>
        </p:cNvPr>
        <p:cNvGrpSpPr/>
        <p:nvPr/>
      </p:nvGrpSpPr>
      <p:grpSpPr>
        <a:xfrm>
          <a:off x="0" y="0"/>
          <a:ext cx="0" cy="0"/>
          <a:chOff x="0" y="0"/>
          <a:chExt cx="0" cy="0"/>
        </a:xfrm>
      </p:grpSpPr>
      <p:pic>
        <p:nvPicPr>
          <p:cNvPr id="3" name="Picture 2" descr="A close up of a rock&#10;&#10;Description automatically generated">
            <a:extLst>
              <a:ext uri="{FF2B5EF4-FFF2-40B4-BE49-F238E27FC236}">
                <a16:creationId xmlns:a16="http://schemas.microsoft.com/office/drawing/2014/main" id="{CD9DBBA8-576C-44B3-D959-0E61BA77F41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8F94545-A3B7-3D7C-F115-70467C1EBBEE}"/>
              </a:ext>
            </a:extLst>
          </p:cNvPr>
          <p:cNvSpPr txBox="1"/>
          <p:nvPr/>
        </p:nvSpPr>
        <p:spPr>
          <a:xfrm>
            <a:off x="161060" y="1312986"/>
            <a:ext cx="11746922" cy="3785652"/>
          </a:xfrm>
          <a:prstGeom prst="rect">
            <a:avLst/>
          </a:prstGeom>
          <a:noFill/>
        </p:spPr>
        <p:txBody>
          <a:bodyPr wrap="square">
            <a:spAutoFit/>
          </a:bodyPr>
          <a:lstStyle/>
          <a:p>
            <a:pPr algn="ctr"/>
            <a:r>
              <a:rPr lang="en-US" sz="4000" b="1" dirty="0">
                <a:solidFill>
                  <a:schemeClr val="bg1"/>
                </a:solidFill>
                <a:latin typeface="Alasassy Caps" pitchFamily="2" charset="0"/>
              </a:rPr>
              <a:t>“I discipline my body and keep it under control, lest after preaching to others I myself should be disqualified.“</a:t>
            </a:r>
          </a:p>
          <a:p>
            <a:pPr algn="r"/>
            <a:r>
              <a:rPr lang="en-US" sz="4000" b="1" dirty="0">
                <a:solidFill>
                  <a:schemeClr val="accent6">
                    <a:lumMod val="60000"/>
                    <a:lumOff val="40000"/>
                  </a:schemeClr>
                </a:solidFill>
                <a:latin typeface="Alasassy Caps" pitchFamily="2" charset="0"/>
              </a:rPr>
              <a:t>- 1 Corinthians 9:27 </a:t>
            </a:r>
          </a:p>
          <a:p>
            <a:pPr algn="ctr"/>
            <a:endParaRPr lang="en-US" sz="4000" b="1" dirty="0">
              <a:solidFill>
                <a:schemeClr val="bg1"/>
              </a:solidFill>
              <a:latin typeface="Alasassy Caps" pitchFamily="2" charset="0"/>
            </a:endParaRPr>
          </a:p>
          <a:p>
            <a:pPr algn="ctr"/>
            <a:r>
              <a:rPr lang="en-US" sz="4000" b="1" dirty="0">
                <a:solidFill>
                  <a:schemeClr val="bg1"/>
                </a:solidFill>
                <a:latin typeface="Alasassy Caps" pitchFamily="2" charset="0"/>
              </a:rPr>
              <a:t>The Apostle Paul highlights the need for </a:t>
            </a:r>
            <a:r>
              <a:rPr lang="en-US" sz="4000" b="1" dirty="0">
                <a:solidFill>
                  <a:schemeClr val="accent6">
                    <a:lumMod val="60000"/>
                    <a:lumOff val="40000"/>
                  </a:schemeClr>
                </a:solidFill>
                <a:latin typeface="Alasassy Caps" pitchFamily="2" charset="0"/>
              </a:rPr>
              <a:t>self-discipline</a:t>
            </a:r>
            <a:r>
              <a:rPr lang="en-US" sz="4000" b="1" dirty="0">
                <a:solidFill>
                  <a:schemeClr val="bg1"/>
                </a:solidFill>
                <a:latin typeface="Alasassy Caps" pitchFamily="2" charset="0"/>
              </a:rPr>
              <a:t> to remain faithful and avoid falling into temptation.</a:t>
            </a:r>
            <a:endParaRPr lang="en-US" sz="4000" dirty="0"/>
          </a:p>
        </p:txBody>
      </p:sp>
    </p:spTree>
    <p:extLst>
      <p:ext uri="{BB962C8B-B14F-4D97-AF65-F5344CB8AC3E}">
        <p14:creationId xmlns:p14="http://schemas.microsoft.com/office/powerpoint/2010/main" val="23182107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E6138-D96A-B27F-7DB7-E1A83BB43F28}"/>
            </a:ext>
          </a:extLst>
        </p:cNvPr>
        <p:cNvGrpSpPr/>
        <p:nvPr/>
      </p:nvGrpSpPr>
      <p:grpSpPr>
        <a:xfrm>
          <a:off x="0" y="0"/>
          <a:ext cx="0" cy="0"/>
          <a:chOff x="0" y="0"/>
          <a:chExt cx="0" cy="0"/>
        </a:xfrm>
      </p:grpSpPr>
      <p:pic>
        <p:nvPicPr>
          <p:cNvPr id="3" name="Picture 2" descr="A book with text on it&#10;&#10;Description automatically generated">
            <a:extLst>
              <a:ext uri="{FF2B5EF4-FFF2-40B4-BE49-F238E27FC236}">
                <a16:creationId xmlns:a16="http://schemas.microsoft.com/office/drawing/2014/main" id="{0E86633E-5B36-E5FF-C75A-E133AA30E37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F96CEF2-69E7-22F3-8D73-70260DCA49EA}"/>
              </a:ext>
            </a:extLst>
          </p:cNvPr>
          <p:cNvSpPr/>
          <p:nvPr/>
        </p:nvSpPr>
        <p:spPr>
          <a:xfrm>
            <a:off x="280555" y="1423554"/>
            <a:ext cx="11715749" cy="3735543"/>
          </a:xfrm>
          <a:prstGeom prst="rect">
            <a:avLst/>
          </a:prstGeom>
          <a:noFill/>
          <a:ln w="571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dirty="0">
                <a:latin typeface="Bernard MT Condensed" panose="02050806060905020404" pitchFamily="18" charset="0"/>
              </a:rPr>
              <a:t>Biblical Foundations Of Faith </a:t>
            </a:r>
          </a:p>
          <a:p>
            <a:pPr algn="ctr"/>
            <a:r>
              <a:rPr lang="en-US" sz="7200" dirty="0">
                <a:latin typeface="Bernard MT Condensed" panose="02050806060905020404" pitchFamily="18" charset="0"/>
              </a:rPr>
              <a:t>&amp; </a:t>
            </a:r>
          </a:p>
          <a:p>
            <a:pPr algn="ctr"/>
            <a:r>
              <a:rPr lang="en-US" sz="7200" dirty="0">
                <a:latin typeface="Bernard MT Condensed" panose="02050806060905020404" pitchFamily="18" charset="0"/>
              </a:rPr>
              <a:t>Prosperity</a:t>
            </a:r>
            <a:r>
              <a:rPr lang="en-US" sz="8000" dirty="0">
                <a:latin typeface="Broadway" panose="04040905080B02020502" pitchFamily="82" charset="0"/>
              </a:rPr>
              <a:t>!</a:t>
            </a:r>
          </a:p>
        </p:txBody>
      </p:sp>
    </p:spTree>
    <p:extLst>
      <p:ext uri="{BB962C8B-B14F-4D97-AF65-F5344CB8AC3E}">
        <p14:creationId xmlns:p14="http://schemas.microsoft.com/office/powerpoint/2010/main" val="2181319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4ED5ABB-68BA-C5FC-5F53-C6D9F2C4C64E}"/>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ook cover with a graphic design&#10;&#10;Description automatically generated">
            <a:extLst>
              <a:ext uri="{FF2B5EF4-FFF2-40B4-BE49-F238E27FC236}">
                <a16:creationId xmlns:a16="http://schemas.microsoft.com/office/drawing/2014/main" id="{1873320A-5E60-2D4C-AA61-4966F84957F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cxnSp>
        <p:nvCxnSpPr>
          <p:cNvPr id="5" name="Straight Connector 4">
            <a:extLst>
              <a:ext uri="{FF2B5EF4-FFF2-40B4-BE49-F238E27FC236}">
                <a16:creationId xmlns:a16="http://schemas.microsoft.com/office/drawing/2014/main" id="{BA205F77-E6AF-D6E6-291E-71B097889AFD}"/>
              </a:ext>
            </a:extLst>
          </p:cNvPr>
          <p:cNvCxnSpPr>
            <a:cxnSpLocks/>
          </p:cNvCxnSpPr>
          <p:nvPr/>
        </p:nvCxnSpPr>
        <p:spPr>
          <a:xfrm>
            <a:off x="6483062" y="6142760"/>
            <a:ext cx="5707414" cy="0"/>
          </a:xfrm>
          <a:prstGeom prst="line">
            <a:avLst/>
          </a:prstGeom>
          <a:ln w="76200">
            <a:solidFill>
              <a:srgbClr val="966D58"/>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594DADA5-7151-233D-BCD5-2C1C99A45B07}"/>
              </a:ext>
            </a:extLst>
          </p:cNvPr>
          <p:cNvCxnSpPr>
            <a:cxnSpLocks/>
          </p:cNvCxnSpPr>
          <p:nvPr/>
        </p:nvCxnSpPr>
        <p:spPr>
          <a:xfrm>
            <a:off x="0" y="6142760"/>
            <a:ext cx="5507182" cy="0"/>
          </a:xfrm>
          <a:prstGeom prst="line">
            <a:avLst/>
          </a:prstGeom>
          <a:ln w="76200">
            <a:solidFill>
              <a:srgbClr val="966D58"/>
            </a:solidFill>
          </a:ln>
        </p:spPr>
        <p:style>
          <a:lnRef idx="2">
            <a:schemeClr val="accent1"/>
          </a:lnRef>
          <a:fillRef idx="0">
            <a:schemeClr val="accent1"/>
          </a:fillRef>
          <a:effectRef idx="1">
            <a:schemeClr val="accent1"/>
          </a:effectRef>
          <a:fontRef idx="minor">
            <a:schemeClr val="tx1"/>
          </a:fontRef>
        </p:style>
      </p:cxnSp>
      <p:sp>
        <p:nvSpPr>
          <p:cNvPr id="43" name="Rectangle: Diagonal Corners Snipped 42">
            <a:extLst>
              <a:ext uri="{FF2B5EF4-FFF2-40B4-BE49-F238E27FC236}">
                <a16:creationId xmlns:a16="http://schemas.microsoft.com/office/drawing/2014/main" id="{2A905644-2F76-F872-F618-239246573B96}"/>
              </a:ext>
            </a:extLst>
          </p:cNvPr>
          <p:cNvSpPr/>
          <p:nvPr/>
        </p:nvSpPr>
        <p:spPr>
          <a:xfrm>
            <a:off x="1" y="1766458"/>
            <a:ext cx="12190476" cy="3117263"/>
          </a:xfrm>
          <a:prstGeom prst="snip2DiagRect">
            <a:avLst>
              <a:gd name="adj1" fmla="val 18317"/>
              <a:gd name="adj2" fmla="val 21370"/>
            </a:avLst>
          </a:prstGeom>
          <a:solidFill>
            <a:srgbClr val="5C4336">
              <a:alpha val="74118"/>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atin typeface="Algerian" panose="04020705040A02060702" pitchFamily="82" charset="0"/>
              </a:rPr>
              <a:t>Biblical Foundations Of Faith </a:t>
            </a:r>
          </a:p>
          <a:p>
            <a:pPr algn="ctr"/>
            <a:r>
              <a:rPr lang="en-US" sz="5400" dirty="0">
                <a:latin typeface="Algerian" panose="04020705040A02060702" pitchFamily="82" charset="0"/>
              </a:rPr>
              <a:t>&amp;</a:t>
            </a:r>
          </a:p>
          <a:p>
            <a:pPr algn="ctr"/>
            <a:r>
              <a:rPr lang="en-US" sz="5400" dirty="0">
                <a:latin typeface="Algerian" panose="04020705040A02060702" pitchFamily="82" charset="0"/>
              </a:rPr>
              <a:t> Prosperity! </a:t>
            </a:r>
          </a:p>
        </p:txBody>
      </p:sp>
      <p:cxnSp>
        <p:nvCxnSpPr>
          <p:cNvPr id="7" name="Straight Connector 6">
            <a:extLst>
              <a:ext uri="{FF2B5EF4-FFF2-40B4-BE49-F238E27FC236}">
                <a16:creationId xmlns:a16="http://schemas.microsoft.com/office/drawing/2014/main" id="{6650257C-82EB-9379-3B5D-20D2DA108B9C}"/>
              </a:ext>
            </a:extLst>
          </p:cNvPr>
          <p:cNvCxnSpPr>
            <a:cxnSpLocks/>
          </p:cNvCxnSpPr>
          <p:nvPr/>
        </p:nvCxnSpPr>
        <p:spPr>
          <a:xfrm>
            <a:off x="11765973" y="20782"/>
            <a:ext cx="0" cy="6821632"/>
          </a:xfrm>
          <a:prstGeom prst="line">
            <a:avLst/>
          </a:prstGeom>
          <a:ln w="57150">
            <a:solidFill>
              <a:srgbClr val="966D58"/>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906B6E00-B69D-EB3F-7323-713D358B9A67}"/>
              </a:ext>
            </a:extLst>
          </p:cNvPr>
          <p:cNvCxnSpPr>
            <a:cxnSpLocks/>
          </p:cNvCxnSpPr>
          <p:nvPr/>
        </p:nvCxnSpPr>
        <p:spPr>
          <a:xfrm>
            <a:off x="406977" y="0"/>
            <a:ext cx="0" cy="6842414"/>
          </a:xfrm>
          <a:prstGeom prst="line">
            <a:avLst/>
          </a:prstGeom>
          <a:ln w="57150">
            <a:solidFill>
              <a:srgbClr val="966D58"/>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881075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AB109-60D6-E53D-7607-AB95D7837EE3}"/>
            </a:ext>
          </a:extLst>
        </p:cNvPr>
        <p:cNvGrpSpPr/>
        <p:nvPr/>
      </p:nvGrpSpPr>
      <p:grpSpPr>
        <a:xfrm>
          <a:off x="0" y="0"/>
          <a:ext cx="0" cy="0"/>
          <a:chOff x="0" y="0"/>
          <a:chExt cx="0" cy="0"/>
        </a:xfrm>
      </p:grpSpPr>
      <p:pic>
        <p:nvPicPr>
          <p:cNvPr id="3" name="Picture 2" descr="A close up of a rock&#10;&#10;Description automatically generated">
            <a:extLst>
              <a:ext uri="{FF2B5EF4-FFF2-40B4-BE49-F238E27FC236}">
                <a16:creationId xmlns:a16="http://schemas.microsoft.com/office/drawing/2014/main" id="{A6DF6E1E-6A12-D6A3-A0EE-70812229BCB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361063E-C2D3-E635-8CE5-7A6895D61E6D}"/>
              </a:ext>
            </a:extLst>
          </p:cNvPr>
          <p:cNvSpPr txBox="1"/>
          <p:nvPr/>
        </p:nvSpPr>
        <p:spPr>
          <a:xfrm>
            <a:off x="514350" y="607097"/>
            <a:ext cx="10874086" cy="5478423"/>
          </a:xfrm>
          <a:prstGeom prst="rect">
            <a:avLst/>
          </a:prstGeom>
          <a:noFill/>
        </p:spPr>
        <p:txBody>
          <a:bodyPr wrap="square">
            <a:spAutoFit/>
          </a:bodyPr>
          <a:lstStyle/>
          <a:p>
            <a:pPr algn="ctr"/>
            <a:r>
              <a:rPr lang="en-US" sz="3500" b="1" dirty="0">
                <a:solidFill>
                  <a:schemeClr val="bg1"/>
                </a:solidFill>
                <a:latin typeface="Alasassy Caps" pitchFamily="2" charset="0"/>
              </a:rPr>
              <a:t>"For I know the plans I have for you,' declares the Lord, 'plans to prosper you and not to harm you, plans to give you a hope and a future." </a:t>
            </a:r>
            <a:r>
              <a:rPr lang="en-US" sz="3500" b="1" dirty="0">
                <a:solidFill>
                  <a:schemeClr val="accent2">
                    <a:lumMod val="60000"/>
                    <a:lumOff val="40000"/>
                  </a:schemeClr>
                </a:solidFill>
                <a:latin typeface="Alasassy Caps" pitchFamily="2" charset="0"/>
              </a:rPr>
              <a:t>-Jeremiah 29:11</a:t>
            </a:r>
          </a:p>
          <a:p>
            <a:pPr algn="ctr"/>
            <a:endParaRPr lang="en-US" sz="3500" b="1" dirty="0">
              <a:solidFill>
                <a:schemeClr val="bg1"/>
              </a:solidFill>
              <a:latin typeface="Alasassy Caps" pitchFamily="2" charset="0"/>
            </a:endParaRPr>
          </a:p>
          <a:p>
            <a:pPr algn="ctr"/>
            <a:r>
              <a:rPr lang="en-US" sz="3500" b="1" dirty="0">
                <a:solidFill>
                  <a:schemeClr val="bg1"/>
                </a:solidFill>
                <a:latin typeface="Alasassy Caps" pitchFamily="2" charset="0"/>
              </a:rPr>
              <a:t>"LORD, you give me stability and prosperity; you make my future secure." </a:t>
            </a:r>
            <a:r>
              <a:rPr lang="en-US" sz="3500" b="1" dirty="0">
                <a:solidFill>
                  <a:schemeClr val="accent4">
                    <a:lumMod val="60000"/>
                    <a:lumOff val="40000"/>
                  </a:schemeClr>
                </a:solidFill>
                <a:latin typeface="Alasassy Caps" pitchFamily="2" charset="0"/>
              </a:rPr>
              <a:t>- Psalms 16:5-8 </a:t>
            </a:r>
          </a:p>
          <a:p>
            <a:pPr algn="ctr"/>
            <a:endParaRPr lang="en-US" sz="3500" b="1" dirty="0">
              <a:solidFill>
                <a:schemeClr val="bg1"/>
              </a:solidFill>
              <a:latin typeface="Alasassy Caps" pitchFamily="2" charset="0"/>
            </a:endParaRPr>
          </a:p>
          <a:p>
            <a:pPr algn="ctr"/>
            <a:r>
              <a:rPr lang="en-US" sz="3500" b="1" dirty="0">
                <a:solidFill>
                  <a:srgbClr val="FFC000"/>
                </a:solidFill>
                <a:latin typeface="Alasassy Caps" pitchFamily="2" charset="0"/>
              </a:rPr>
              <a:t> </a:t>
            </a:r>
            <a:r>
              <a:rPr lang="en-US" sz="3500" b="1" dirty="0">
                <a:solidFill>
                  <a:schemeClr val="bg1"/>
                </a:solidFill>
                <a:latin typeface="Alasassy Caps" pitchFamily="2" charset="0"/>
              </a:rPr>
              <a:t>"To walk in His ways, to keep His statutes, His commandments, His judgments, and His testimonies, that you may prosper in all that you do and wherever you turn”. </a:t>
            </a:r>
            <a:r>
              <a:rPr lang="en-US" sz="3500" b="1" dirty="0">
                <a:solidFill>
                  <a:schemeClr val="accent6">
                    <a:lumMod val="60000"/>
                    <a:lumOff val="40000"/>
                  </a:schemeClr>
                </a:solidFill>
                <a:latin typeface="Alasassy Caps" pitchFamily="2" charset="0"/>
              </a:rPr>
              <a:t>-1 Kings 2:3</a:t>
            </a:r>
          </a:p>
        </p:txBody>
      </p:sp>
    </p:spTree>
    <p:extLst>
      <p:ext uri="{BB962C8B-B14F-4D97-AF65-F5344CB8AC3E}">
        <p14:creationId xmlns:p14="http://schemas.microsoft.com/office/powerpoint/2010/main" val="38690719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5CF3F-2E7D-B1E1-22BC-590C82A3BBA3}"/>
            </a:ext>
          </a:extLst>
        </p:cNvPr>
        <p:cNvGrpSpPr/>
        <p:nvPr/>
      </p:nvGrpSpPr>
      <p:grpSpPr>
        <a:xfrm>
          <a:off x="0" y="0"/>
          <a:ext cx="0" cy="0"/>
          <a:chOff x="0" y="0"/>
          <a:chExt cx="0" cy="0"/>
        </a:xfrm>
      </p:grpSpPr>
      <p:pic>
        <p:nvPicPr>
          <p:cNvPr id="3" name="Picture 2" descr="A close up of a rock&#10;&#10;Description automatically generated">
            <a:extLst>
              <a:ext uri="{FF2B5EF4-FFF2-40B4-BE49-F238E27FC236}">
                <a16:creationId xmlns:a16="http://schemas.microsoft.com/office/drawing/2014/main" id="{8F0477A7-A000-87DA-13D9-7EA9BA46F9B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94D7C537-15A6-F533-4CB0-481E3A23526F}"/>
              </a:ext>
            </a:extLst>
          </p:cNvPr>
          <p:cNvSpPr txBox="1"/>
          <p:nvPr/>
        </p:nvSpPr>
        <p:spPr>
          <a:xfrm>
            <a:off x="152400" y="703400"/>
            <a:ext cx="11596254" cy="5509200"/>
          </a:xfrm>
          <a:prstGeom prst="rect">
            <a:avLst/>
          </a:prstGeom>
          <a:noFill/>
        </p:spPr>
        <p:txBody>
          <a:bodyPr wrap="square">
            <a:spAutoFit/>
          </a:bodyPr>
          <a:lstStyle/>
          <a:p>
            <a:pPr algn="ctr"/>
            <a:r>
              <a:rPr lang="en-US" sz="3200" b="1" dirty="0">
                <a:solidFill>
                  <a:schemeClr val="bg1"/>
                </a:solidFill>
                <a:latin typeface="Alasassy Caps" pitchFamily="2" charset="0"/>
              </a:rPr>
              <a:t>"Wealth and riches shall be in his house: and his righteousness </a:t>
            </a:r>
            <a:r>
              <a:rPr lang="en-US" sz="3200" b="1" dirty="0" err="1">
                <a:solidFill>
                  <a:schemeClr val="bg1"/>
                </a:solidFill>
                <a:latin typeface="Alasassy Caps" pitchFamily="2" charset="0"/>
              </a:rPr>
              <a:t>endureth</a:t>
            </a:r>
            <a:r>
              <a:rPr lang="en-US" sz="3200" b="1" dirty="0">
                <a:solidFill>
                  <a:schemeClr val="bg1"/>
                </a:solidFill>
                <a:latin typeface="Alasassy Caps" pitchFamily="2" charset="0"/>
              </a:rPr>
              <a:t> forever." </a:t>
            </a:r>
            <a:r>
              <a:rPr lang="en-US" sz="3200" b="1" dirty="0">
                <a:solidFill>
                  <a:schemeClr val="accent2">
                    <a:lumMod val="60000"/>
                    <a:lumOff val="40000"/>
                  </a:schemeClr>
                </a:solidFill>
                <a:latin typeface="Alasassy Caps" pitchFamily="2" charset="0"/>
              </a:rPr>
              <a:t>-Psalm 112:3</a:t>
            </a:r>
          </a:p>
          <a:p>
            <a:pPr algn="ctr"/>
            <a:endParaRPr lang="en-US" sz="3200" b="1" dirty="0">
              <a:solidFill>
                <a:schemeClr val="bg1"/>
              </a:solidFill>
              <a:latin typeface="Alasassy Caps" pitchFamily="2" charset="0"/>
            </a:endParaRPr>
          </a:p>
          <a:p>
            <a:pPr algn="ctr"/>
            <a:r>
              <a:rPr lang="en-US" sz="3200" b="1" dirty="0">
                <a:solidFill>
                  <a:schemeClr val="bg1"/>
                </a:solidFill>
                <a:latin typeface="Alasassy Caps" pitchFamily="2" charset="0"/>
              </a:rPr>
              <a:t>"The blessing of the Lord makes one rich, and He adds no sorrow with it.“ </a:t>
            </a:r>
          </a:p>
          <a:p>
            <a:pPr algn="ctr"/>
            <a:r>
              <a:rPr lang="en-US" sz="3200" b="1" dirty="0">
                <a:solidFill>
                  <a:schemeClr val="accent6">
                    <a:lumMod val="60000"/>
                    <a:lumOff val="40000"/>
                  </a:schemeClr>
                </a:solidFill>
                <a:latin typeface="Alasassy Caps" pitchFamily="2" charset="0"/>
              </a:rPr>
              <a:t>- Proverbs 10:22</a:t>
            </a:r>
          </a:p>
          <a:p>
            <a:pPr algn="ctr"/>
            <a:r>
              <a:rPr lang="en-US" sz="3200" b="1" dirty="0">
                <a:solidFill>
                  <a:schemeClr val="bg1"/>
                </a:solidFill>
                <a:latin typeface="Alasassy Caps" pitchFamily="2" charset="0"/>
              </a:rPr>
              <a:t> </a:t>
            </a:r>
          </a:p>
          <a:p>
            <a:pPr algn="ctr"/>
            <a:r>
              <a:rPr lang="en-US" sz="3200" b="1" dirty="0">
                <a:solidFill>
                  <a:schemeClr val="bg1"/>
                </a:solidFill>
                <a:latin typeface="Alasassy Caps" pitchFamily="2" charset="0"/>
              </a:rPr>
              <a:t>"Then prosperity and favor will be their portion, and their descendants will inherit the earth." </a:t>
            </a:r>
            <a:r>
              <a:rPr lang="en-US" sz="3200" b="1" dirty="0">
                <a:solidFill>
                  <a:srgbClr val="FFC000"/>
                </a:solidFill>
                <a:latin typeface="Alasassy Caps" pitchFamily="2" charset="0"/>
              </a:rPr>
              <a:t>- Psalms 25:13</a:t>
            </a:r>
          </a:p>
          <a:p>
            <a:pPr algn="ctr"/>
            <a:endParaRPr lang="en-US" sz="3200" b="1" dirty="0">
              <a:solidFill>
                <a:schemeClr val="bg1"/>
              </a:solidFill>
              <a:latin typeface="Alasassy Caps" pitchFamily="2" charset="0"/>
            </a:endParaRPr>
          </a:p>
          <a:p>
            <a:pPr algn="ctr"/>
            <a:r>
              <a:rPr lang="en-US" sz="3200" b="1" dirty="0">
                <a:solidFill>
                  <a:schemeClr val="bg1"/>
                </a:solidFill>
                <a:latin typeface="Alasassy Caps" pitchFamily="2" charset="0"/>
              </a:rPr>
              <a:t> "If they listen and serve him, they complete their days in prosperity, and their years in pleasantness.“ </a:t>
            </a:r>
            <a:r>
              <a:rPr lang="en-US" sz="3200" b="1" dirty="0">
                <a:solidFill>
                  <a:schemeClr val="accent4">
                    <a:lumMod val="60000"/>
                    <a:lumOff val="40000"/>
                  </a:schemeClr>
                </a:solidFill>
                <a:latin typeface="Alasassy Caps" pitchFamily="2" charset="0"/>
              </a:rPr>
              <a:t>- Job 36:11</a:t>
            </a:r>
          </a:p>
        </p:txBody>
      </p:sp>
    </p:spTree>
    <p:extLst>
      <p:ext uri="{BB962C8B-B14F-4D97-AF65-F5344CB8AC3E}">
        <p14:creationId xmlns:p14="http://schemas.microsoft.com/office/powerpoint/2010/main" val="32161116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een background with white text&#10;&#10;Description automatically generated">
            <a:extLst>
              <a:ext uri="{FF2B5EF4-FFF2-40B4-BE49-F238E27FC236}">
                <a16:creationId xmlns:a16="http://schemas.microsoft.com/office/drawing/2014/main" id="{FD3E3B7B-E395-85A7-AFAA-2C4BF6B37E68}"/>
              </a:ext>
            </a:extLst>
          </p:cNvPr>
          <p:cNvPicPr>
            <a:picLocks noGrp="1" noRot="1" noChangeAspect="1" noMove="1" noResize="1" noEditPoints="1" noAdjustHandles="1" noChangeArrowheads="1" noChangeShapeType="1" noCrop="1"/>
          </p:cNvPicPr>
          <p:nvPr/>
        </p:nvPicPr>
        <p:blipFill>
          <a:blip r:embed="rId2">
            <a:alphaModFix amt="50000"/>
            <a:extLst>
              <a:ext uri="{28A0092B-C50C-407E-A947-70E740481C1C}">
                <a14:useLocalDpi xmlns:a14="http://schemas.microsoft.com/office/drawing/2010/main" val="0"/>
              </a:ext>
            </a:extLst>
          </a:blip>
          <a:srcRect/>
          <a:stretch/>
        </p:blipFill>
        <p:spPr>
          <a:xfrm>
            <a:off x="20" y="1"/>
            <a:ext cx="12191980" cy="6857999"/>
          </a:xfrm>
          <a:prstGeom prst="rect">
            <a:avLst/>
          </a:prstGeom>
        </p:spPr>
      </p:pic>
      <p:sp>
        <p:nvSpPr>
          <p:cNvPr id="5" name="TextBox 4">
            <a:extLst>
              <a:ext uri="{FF2B5EF4-FFF2-40B4-BE49-F238E27FC236}">
                <a16:creationId xmlns:a16="http://schemas.microsoft.com/office/drawing/2014/main" id="{D1FE81E9-5A9D-61BD-448E-3FEBDE24916E}"/>
              </a:ext>
            </a:extLst>
          </p:cNvPr>
          <p:cNvSpPr txBox="1"/>
          <p:nvPr/>
        </p:nvSpPr>
        <p:spPr>
          <a:xfrm>
            <a:off x="1524000" y="1809656"/>
            <a:ext cx="9144000" cy="290051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8800" b="1" dirty="0">
                <a:ln w="22225">
                  <a:solidFill>
                    <a:schemeClr val="tx1"/>
                  </a:solidFill>
                  <a:miter lim="800000"/>
                </a:ln>
                <a:solidFill>
                  <a:srgbClr val="FFFFFF"/>
                </a:solidFill>
                <a:effectLst>
                  <a:outerShdw blurRad="38100" dist="38100" dir="2700000" algn="tl">
                    <a:srgbClr val="000000">
                      <a:alpha val="43137"/>
                    </a:srgbClr>
                  </a:outerShdw>
                </a:effectLst>
                <a:latin typeface="Amasis MT Pro Black" panose="02040A04050005020304" pitchFamily="18" charset="0"/>
                <a:ea typeface="+mj-ea"/>
                <a:cs typeface="+mj-cs"/>
              </a:rPr>
              <a:t>LET’S PRAY TOGETHER!</a:t>
            </a:r>
          </a:p>
        </p:txBody>
      </p:sp>
    </p:spTree>
    <p:extLst>
      <p:ext uri="{BB962C8B-B14F-4D97-AF65-F5344CB8AC3E}">
        <p14:creationId xmlns:p14="http://schemas.microsoft.com/office/powerpoint/2010/main" val="1376165058"/>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text on a green background&#10;&#10;Description automatically generated">
            <a:extLst>
              <a:ext uri="{FF2B5EF4-FFF2-40B4-BE49-F238E27FC236}">
                <a16:creationId xmlns:a16="http://schemas.microsoft.com/office/drawing/2014/main" id="{5A36E4A8-ACDA-D707-ABDE-FD87A25675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68065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859CC-A5EE-BB36-21F2-D639DADC6B2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5382344-5844-62FE-E5E2-7EC6D249BEF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D0929270-31BD-49B9-2EB3-46916A19F270}"/>
              </a:ext>
            </a:extLst>
          </p:cNvPr>
          <p:cNvSpPr txBox="1"/>
          <p:nvPr/>
        </p:nvSpPr>
        <p:spPr>
          <a:xfrm>
            <a:off x="116031" y="1210543"/>
            <a:ext cx="11959937" cy="4801314"/>
          </a:xfrm>
          <a:prstGeom prst="rect">
            <a:avLst/>
          </a:prstGeom>
          <a:solidFill>
            <a:srgbClr val="929046">
              <a:alpha val="50196"/>
            </a:srgbClr>
          </a:solidFill>
          <a:ln w="57150" cap="sq" cmpd="tri">
            <a:solidFill>
              <a:schemeClr val="bg1"/>
            </a:solidFill>
          </a:ln>
        </p:spPr>
        <p:txBody>
          <a:bodyPr wrap="square">
            <a:spAutoFit/>
          </a:bodyPr>
          <a:lstStyle/>
          <a:p>
            <a:pPr marL="514350" indent="-514350" algn="ctr">
              <a:buAutoNum type="romanUcPeriod"/>
            </a:pPr>
            <a:r>
              <a:rPr lang="en-US" sz="3400" b="1" dirty="0">
                <a:solidFill>
                  <a:schemeClr val="bg1"/>
                </a:solidFill>
                <a:latin typeface="Alasassy Caps" pitchFamily="2" charset="0"/>
              </a:rPr>
              <a:t>Prayer </a:t>
            </a:r>
          </a:p>
          <a:p>
            <a:pPr marL="514350" indent="-514350" algn="ctr">
              <a:buAutoNum type="romanUcPeriod"/>
            </a:pPr>
            <a:r>
              <a:rPr lang="en-US" sz="3400" b="1" dirty="0">
                <a:solidFill>
                  <a:schemeClr val="bg1"/>
                </a:solidFill>
                <a:latin typeface="Alasassy Caps" pitchFamily="2" charset="0"/>
              </a:rPr>
              <a:t>Scriptures: </a:t>
            </a:r>
            <a:r>
              <a:rPr lang="en-US" sz="3400" b="1" dirty="0">
                <a:solidFill>
                  <a:srgbClr val="FFC000"/>
                </a:solidFill>
                <a:latin typeface="Alasassy Caps" pitchFamily="2" charset="0"/>
              </a:rPr>
              <a:t>Deuteronomy 28:1-6; </a:t>
            </a:r>
            <a:r>
              <a:rPr lang="en-US" sz="3400" b="1" dirty="0">
                <a:solidFill>
                  <a:schemeClr val="accent2">
                    <a:lumMod val="60000"/>
                    <a:lumOff val="40000"/>
                  </a:schemeClr>
                </a:solidFill>
                <a:latin typeface="Alasassy Caps" pitchFamily="2" charset="0"/>
              </a:rPr>
              <a:t>Jousha 1:8; </a:t>
            </a:r>
            <a:r>
              <a:rPr lang="en-US" sz="3400" b="1" dirty="0">
                <a:solidFill>
                  <a:schemeClr val="accent6">
                    <a:lumMod val="60000"/>
                    <a:lumOff val="40000"/>
                  </a:schemeClr>
                </a:solidFill>
                <a:latin typeface="Alasassy Caps" pitchFamily="2" charset="0"/>
              </a:rPr>
              <a:t>Romans 13:8</a:t>
            </a:r>
          </a:p>
          <a:p>
            <a:pPr marL="514350" indent="-514350" algn="ctr">
              <a:buAutoNum type="romanUcPeriod"/>
            </a:pPr>
            <a:r>
              <a:rPr lang="en-US" sz="3400" b="1" dirty="0">
                <a:solidFill>
                  <a:schemeClr val="bg1"/>
                </a:solidFill>
                <a:latin typeface="Alasassy Caps" pitchFamily="2" charset="0"/>
              </a:rPr>
              <a:t> Faith strengthens Inner Resilience!</a:t>
            </a:r>
          </a:p>
          <a:p>
            <a:pPr marL="514350" indent="-514350" algn="ctr">
              <a:buAutoNum type="romanUcPeriod"/>
            </a:pPr>
            <a:r>
              <a:rPr lang="en-US" sz="3400" b="1" dirty="0">
                <a:solidFill>
                  <a:schemeClr val="bg1"/>
                </a:solidFill>
                <a:latin typeface="Alasassy Caps" pitchFamily="2" charset="0"/>
              </a:rPr>
              <a:t>Faith Prioritizes Spiritual Prosperity!</a:t>
            </a:r>
          </a:p>
          <a:p>
            <a:pPr marL="514350" indent="-514350" algn="ctr">
              <a:buAutoNum type="romanUcPeriod"/>
            </a:pPr>
            <a:r>
              <a:rPr lang="en-US" sz="3400" b="1" dirty="0">
                <a:solidFill>
                  <a:schemeClr val="bg1"/>
                </a:solidFill>
                <a:latin typeface="Alasassy Caps" pitchFamily="2" charset="0"/>
              </a:rPr>
              <a:t>Faith builds Self-Discipline!</a:t>
            </a:r>
          </a:p>
          <a:p>
            <a:pPr marL="514350" indent="-514350" algn="ctr">
              <a:buAutoNum type="romanUcPeriod"/>
            </a:pPr>
            <a:r>
              <a:rPr lang="en-US" sz="3400" b="1" dirty="0">
                <a:solidFill>
                  <a:schemeClr val="bg1"/>
                </a:solidFill>
                <a:latin typeface="Alasassy Caps" pitchFamily="2" charset="0"/>
              </a:rPr>
              <a:t>Biblical Foundations of Faith &amp; Prosperity!</a:t>
            </a:r>
          </a:p>
          <a:p>
            <a:pPr marL="514350" indent="-514350" algn="ctr">
              <a:buAutoNum type="romanUcPeriod"/>
            </a:pPr>
            <a:r>
              <a:rPr lang="en-US" sz="3400" b="1" dirty="0">
                <a:solidFill>
                  <a:schemeClr val="bg1"/>
                </a:solidFill>
                <a:latin typeface="Alasassy Caps" pitchFamily="2" charset="0"/>
              </a:rPr>
              <a:t> Let’s pray together! </a:t>
            </a:r>
          </a:p>
          <a:p>
            <a:pPr marL="514350" indent="-514350" algn="ctr">
              <a:buAutoNum type="romanUcPeriod"/>
            </a:pPr>
            <a:r>
              <a:rPr lang="en-US" sz="3400" b="1" dirty="0">
                <a:solidFill>
                  <a:schemeClr val="bg1"/>
                </a:solidFill>
                <a:latin typeface="Alasassy Caps" pitchFamily="2" charset="0"/>
              </a:rPr>
              <a:t> The Doors Of The Church Are Open/offering</a:t>
            </a:r>
          </a:p>
          <a:p>
            <a:pPr marL="514350" indent="-514350" algn="ctr">
              <a:buAutoNum type="romanUcPeriod"/>
            </a:pPr>
            <a:r>
              <a:rPr lang="en-US" sz="3400" b="1" dirty="0">
                <a:solidFill>
                  <a:schemeClr val="bg1"/>
                </a:solidFill>
                <a:latin typeface="Alasassy Caps" pitchFamily="2" charset="0"/>
              </a:rPr>
              <a:t>Thank you!!!</a:t>
            </a:r>
          </a:p>
        </p:txBody>
      </p:sp>
    </p:spTree>
    <p:extLst>
      <p:ext uri="{BB962C8B-B14F-4D97-AF65-F5344CB8AC3E}">
        <p14:creationId xmlns:p14="http://schemas.microsoft.com/office/powerpoint/2010/main" val="3098827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ok with text on it&#10;&#10;Description automatically generated">
            <a:extLst>
              <a:ext uri="{FF2B5EF4-FFF2-40B4-BE49-F238E27FC236}">
                <a16:creationId xmlns:a16="http://schemas.microsoft.com/office/drawing/2014/main" id="{C42BE058-5067-4018-D6D7-F5546EC71FB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5CB03B0E-B06A-8AD3-58B0-5547D1C17B79}"/>
              </a:ext>
            </a:extLst>
          </p:cNvPr>
          <p:cNvSpPr>
            <a:spLocks noGrp="1"/>
          </p:cNvSpPr>
          <p:nvPr>
            <p:ph sz="half" idx="1"/>
          </p:nvPr>
        </p:nvSpPr>
        <p:spPr>
          <a:xfrm>
            <a:off x="4100080" y="301337"/>
            <a:ext cx="4130385" cy="1506681"/>
          </a:xfrm>
        </p:spPr>
        <p:txBody>
          <a:bodyPr>
            <a:normAutofit/>
          </a:bodyPr>
          <a:lstStyle/>
          <a:p>
            <a:pPr marL="0" indent="0">
              <a:buNone/>
            </a:pPr>
            <a:r>
              <a:rPr lang="en-US" sz="4000" dirty="0"/>
              <a:t> </a:t>
            </a:r>
            <a:r>
              <a:rPr lang="en-US" sz="7200" dirty="0">
                <a:solidFill>
                  <a:srgbClr val="FFC000"/>
                </a:solidFill>
                <a:latin typeface="Bernard MT Condensed" panose="02050806060905020404" pitchFamily="18" charset="0"/>
              </a:rPr>
              <a:t>The Word </a:t>
            </a:r>
          </a:p>
        </p:txBody>
      </p:sp>
      <p:sp>
        <p:nvSpPr>
          <p:cNvPr id="6" name="Content Placeholder 5">
            <a:extLst>
              <a:ext uri="{FF2B5EF4-FFF2-40B4-BE49-F238E27FC236}">
                <a16:creationId xmlns:a16="http://schemas.microsoft.com/office/drawing/2014/main" id="{E9F249C4-FFA8-CB01-D6CA-A6A0406550D1}"/>
              </a:ext>
            </a:extLst>
          </p:cNvPr>
          <p:cNvSpPr>
            <a:spLocks noGrp="1"/>
          </p:cNvSpPr>
          <p:nvPr>
            <p:ph sz="half" idx="2"/>
          </p:nvPr>
        </p:nvSpPr>
        <p:spPr>
          <a:xfrm>
            <a:off x="166254" y="1527464"/>
            <a:ext cx="11859491" cy="3273136"/>
          </a:xfrm>
        </p:spPr>
        <p:txBody>
          <a:bodyPr>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bg1"/>
                </a:solidFill>
                <a:effectLst/>
                <a:uLnTx/>
                <a:uFillTx/>
                <a:latin typeface="Alasassy Caps" pitchFamily="2" charset="0"/>
              </a:rPr>
              <a:t>One of the primary challenges for not prospering is a lack of Faith. In the Bible, prosperity means continued success, thriving, growing, flourishing, and having wealth and good fortune. The Greek word for prosper is </a:t>
            </a:r>
            <a:r>
              <a:rPr kumimoji="0" lang="en-US" sz="3200" b="1" i="0" u="none" strike="noStrike" kern="1200" cap="none" spc="0" normalizeH="0" baseline="0" noProof="0" dirty="0">
                <a:ln>
                  <a:noFill/>
                </a:ln>
                <a:solidFill>
                  <a:srgbClr val="FFC000"/>
                </a:solidFill>
                <a:effectLst/>
                <a:uLnTx/>
                <a:uFillTx/>
                <a:latin typeface="Alasassy Caps" pitchFamily="2" charset="0"/>
              </a:rPr>
              <a:t>“euodoo”</a:t>
            </a:r>
            <a:r>
              <a:rPr kumimoji="0" lang="en-US" sz="3200" b="1" i="0" u="none" strike="noStrike" kern="1200" cap="none" spc="0" normalizeH="0" baseline="0" noProof="0" dirty="0">
                <a:ln>
                  <a:noFill/>
                </a:ln>
                <a:solidFill>
                  <a:schemeClr val="accent2">
                    <a:lumMod val="60000"/>
                    <a:lumOff val="40000"/>
                  </a:schemeClr>
                </a:solidFill>
                <a:effectLst/>
                <a:uLnTx/>
                <a:uFillTx/>
                <a:latin typeface="Alasassy Caps" pitchFamily="2" charset="0"/>
              </a:rPr>
              <a:t> </a:t>
            </a:r>
            <a:r>
              <a:rPr kumimoji="0" lang="en-US" sz="3200" b="1" i="0" u="none" strike="noStrike" kern="1200" cap="none" spc="0" normalizeH="0" baseline="0" noProof="0" dirty="0">
                <a:ln>
                  <a:noFill/>
                </a:ln>
                <a:solidFill>
                  <a:schemeClr val="bg1"/>
                </a:solidFill>
                <a:effectLst/>
                <a:uLnTx/>
                <a:uFillTx/>
                <a:latin typeface="Alasassy Caps" pitchFamily="2" charset="0"/>
              </a:rPr>
              <a:t>which means to help on the road</a:t>
            </a:r>
            <a:r>
              <a:rPr lang="en-US" sz="3200" b="1" dirty="0">
                <a:solidFill>
                  <a:schemeClr val="bg1"/>
                </a:solidFill>
                <a:latin typeface="Alasassy Caps" pitchFamily="2" charset="0"/>
              </a:rPr>
              <a:t>. This can look like reaching success </a:t>
            </a:r>
            <a:r>
              <a:rPr kumimoji="0" lang="en-US" sz="3200" b="1" i="0" u="none" strike="noStrike" kern="1200" cap="none" spc="0" normalizeH="0" baseline="0" noProof="0" dirty="0">
                <a:ln>
                  <a:noFill/>
                </a:ln>
                <a:solidFill>
                  <a:schemeClr val="bg1"/>
                </a:solidFill>
                <a:effectLst/>
                <a:uLnTx/>
                <a:uFillTx/>
                <a:latin typeface="Alasassy Caps" pitchFamily="2" charset="0"/>
              </a:rPr>
              <a:t>in business affairs or to have a prosperous journey.</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schemeClr val="bg1"/>
              </a:solidFill>
              <a:effectLst/>
              <a:uLnTx/>
              <a:uFillTx/>
              <a:latin typeface="Alasassy Caps" pitchFamily="2" charset="0"/>
            </a:endParaRPr>
          </a:p>
          <a:p>
            <a:pPr marL="0" indent="0" algn="ctr">
              <a:buNone/>
              <a:defRPr/>
            </a:pPr>
            <a:r>
              <a:rPr lang="en-US" sz="3200" b="1" dirty="0">
                <a:solidFill>
                  <a:schemeClr val="bg1"/>
                </a:solidFill>
                <a:latin typeface="Alasassy Caps" pitchFamily="2" charset="0"/>
              </a:rPr>
              <a:t>While Israel had many problems during their journey, the Israelites lack of </a:t>
            </a:r>
            <a:r>
              <a:rPr lang="en-US" sz="3200" b="1" dirty="0">
                <a:solidFill>
                  <a:srgbClr val="FFC000"/>
                </a:solidFill>
                <a:latin typeface="Alasassy Caps" pitchFamily="2" charset="0"/>
              </a:rPr>
              <a:t>faith</a:t>
            </a:r>
            <a:r>
              <a:rPr lang="en-US" sz="3200" b="1" dirty="0">
                <a:solidFill>
                  <a:schemeClr val="bg1"/>
                </a:solidFill>
                <a:latin typeface="Alasassy Caps" pitchFamily="2" charset="0"/>
              </a:rPr>
              <a:t> caused them to wait 40 years before entering the promise land.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400" b="1" i="0" u="none" strike="noStrike" kern="1200" cap="none" spc="0" normalizeH="0" baseline="0" noProof="0" dirty="0">
              <a:ln>
                <a:noFill/>
              </a:ln>
              <a:solidFill>
                <a:schemeClr val="bg1"/>
              </a:solidFill>
              <a:effectLst/>
              <a:uLnTx/>
              <a:uFillTx/>
              <a:latin typeface="Alasassy Caps" pitchFamily="2"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schemeClr val="accent2">
                  <a:lumMod val="60000"/>
                  <a:lumOff val="40000"/>
                </a:schemeClr>
              </a:solidFill>
              <a:effectLst/>
              <a:uLnTx/>
              <a:uFillTx/>
              <a:latin typeface="Alasassy Caps" pitchFamily="2" charset="0"/>
            </a:endParaRPr>
          </a:p>
        </p:txBody>
      </p:sp>
      <p:cxnSp>
        <p:nvCxnSpPr>
          <p:cNvPr id="8" name="Straight Connector 7">
            <a:extLst>
              <a:ext uri="{FF2B5EF4-FFF2-40B4-BE49-F238E27FC236}">
                <a16:creationId xmlns:a16="http://schemas.microsoft.com/office/drawing/2014/main" id="{886049F3-4934-B456-53A7-0EFE6481443D}"/>
              </a:ext>
            </a:extLst>
          </p:cNvPr>
          <p:cNvCxnSpPr>
            <a:cxnSpLocks/>
          </p:cNvCxnSpPr>
          <p:nvPr/>
        </p:nvCxnSpPr>
        <p:spPr>
          <a:xfrm flipH="1">
            <a:off x="3710421" y="1288473"/>
            <a:ext cx="4577194" cy="0"/>
          </a:xfrm>
          <a:prstGeom prst="line">
            <a:avLst/>
          </a:prstGeom>
          <a:ln>
            <a:solidFill>
              <a:srgbClr val="FFC000"/>
            </a:solidFill>
          </a:ln>
        </p:spPr>
        <p:style>
          <a:lnRef idx="3">
            <a:schemeClr val="accent2"/>
          </a:lnRef>
          <a:fillRef idx="0">
            <a:schemeClr val="accent2"/>
          </a:fillRef>
          <a:effectRef idx="2">
            <a:schemeClr val="accent2"/>
          </a:effectRef>
          <a:fontRef idx="minor">
            <a:schemeClr val="tx1"/>
          </a:fontRef>
        </p:style>
      </p:cxnSp>
      <p:sp>
        <p:nvSpPr>
          <p:cNvPr id="7" name="Rectangle 6">
            <a:extLst>
              <a:ext uri="{FF2B5EF4-FFF2-40B4-BE49-F238E27FC236}">
                <a16:creationId xmlns:a16="http://schemas.microsoft.com/office/drawing/2014/main" id="{ECEADB43-8488-2532-27E4-964421389EAA}"/>
              </a:ext>
            </a:extLst>
          </p:cNvPr>
          <p:cNvSpPr/>
          <p:nvPr/>
        </p:nvSpPr>
        <p:spPr>
          <a:xfrm>
            <a:off x="95250" y="103908"/>
            <a:ext cx="12001500" cy="6660573"/>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6578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145DA-CE9D-26F4-7217-7C00B2448699}"/>
            </a:ext>
          </a:extLst>
        </p:cNvPr>
        <p:cNvGrpSpPr/>
        <p:nvPr/>
      </p:nvGrpSpPr>
      <p:grpSpPr>
        <a:xfrm>
          <a:off x="0" y="0"/>
          <a:ext cx="0" cy="0"/>
          <a:chOff x="0" y="0"/>
          <a:chExt cx="0" cy="0"/>
        </a:xfrm>
      </p:grpSpPr>
      <p:pic>
        <p:nvPicPr>
          <p:cNvPr id="3" name="Picture 2" descr="A book with text on it&#10;&#10;Description automatically generated">
            <a:extLst>
              <a:ext uri="{FF2B5EF4-FFF2-40B4-BE49-F238E27FC236}">
                <a16:creationId xmlns:a16="http://schemas.microsoft.com/office/drawing/2014/main" id="{CF5EF7E9-397A-9D92-5A37-BA5E3C4C428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CC973B2D-6126-032D-B4A3-BB186891D0D2}"/>
              </a:ext>
            </a:extLst>
          </p:cNvPr>
          <p:cNvSpPr txBox="1"/>
          <p:nvPr/>
        </p:nvSpPr>
        <p:spPr>
          <a:xfrm>
            <a:off x="82261" y="1024530"/>
            <a:ext cx="12027477" cy="5386090"/>
          </a:xfrm>
          <a:prstGeom prst="rect">
            <a:avLst/>
          </a:prstGeom>
          <a:noFill/>
        </p:spPr>
        <p:txBody>
          <a:bodyPr wrap="square">
            <a:spAutoFit/>
          </a:bodyPr>
          <a:lstStyle/>
          <a:p>
            <a:pPr algn="ctr"/>
            <a:r>
              <a:rPr lang="en-US" sz="3000" b="1" dirty="0">
                <a:solidFill>
                  <a:schemeClr val="bg1"/>
                </a:solidFill>
                <a:latin typeface="Alasassy Caps" pitchFamily="2" charset="0"/>
              </a:rPr>
              <a:t>“And it shall come to pass, if thou shalt hearken diligently unto the voice of the Lord thy God, to observe and to do all his commandments which I command thee this day, that the Lord thy God will set thee on high above all nations of the earth: And all these blessings shall come on thee, and overtake thee, if thou shalt hearken unto the voice of the Lord thy God. Blessed shalt thou be in the city, and blessed shalt thou be in the field. Blessed shall be the fruit of thy body, and the fruit of thy ground, and the fruit of thy cattle, the increase of thy kine, and the flocks of thy sheep. Blessed shall be thy basket and thy store. Blessed shalt thou be when thou comest in, and blessed shalt thou be when thou goest out.”</a:t>
            </a:r>
            <a:r>
              <a:rPr lang="en-US" sz="3200" b="1" dirty="0">
                <a:solidFill>
                  <a:schemeClr val="bg1"/>
                </a:solidFill>
                <a:latin typeface="Alasassy Caps" pitchFamily="2" charset="0"/>
              </a:rPr>
              <a:t> </a:t>
            </a:r>
          </a:p>
          <a:p>
            <a:pPr algn="ctr"/>
            <a:endParaRPr lang="en-US" sz="3200" b="1" dirty="0">
              <a:solidFill>
                <a:schemeClr val="bg1"/>
              </a:solidFill>
              <a:latin typeface="Alasassy Caps" pitchFamily="2" charset="0"/>
            </a:endParaRPr>
          </a:p>
          <a:p>
            <a:pPr algn="r"/>
            <a:r>
              <a:rPr lang="en-US" sz="4000" b="1" dirty="0">
                <a:solidFill>
                  <a:srgbClr val="FFC000"/>
                </a:solidFill>
                <a:latin typeface="Alasassy Caps" pitchFamily="2" charset="0"/>
              </a:rPr>
              <a:t>-Deuteronomy 28: 1-6</a:t>
            </a:r>
            <a:r>
              <a:rPr lang="en-US" sz="3200" b="1" dirty="0">
                <a:solidFill>
                  <a:srgbClr val="FFC000"/>
                </a:solidFill>
                <a:latin typeface="Alasassy Caps" pitchFamily="2" charset="0"/>
              </a:rPr>
              <a:t> </a:t>
            </a:r>
            <a:endParaRPr lang="en-US" sz="3000" b="1" dirty="0">
              <a:solidFill>
                <a:srgbClr val="FFC000"/>
              </a:solidFill>
              <a:latin typeface="Alasassy Caps" pitchFamily="2" charset="0"/>
            </a:endParaRPr>
          </a:p>
        </p:txBody>
      </p:sp>
    </p:spTree>
    <p:extLst>
      <p:ext uri="{BB962C8B-B14F-4D97-AF65-F5344CB8AC3E}">
        <p14:creationId xmlns:p14="http://schemas.microsoft.com/office/powerpoint/2010/main" val="35398162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9DC23-1C6D-6FD0-D5A9-E9B79FBEB28B}"/>
            </a:ext>
          </a:extLst>
        </p:cNvPr>
        <p:cNvGrpSpPr/>
        <p:nvPr/>
      </p:nvGrpSpPr>
      <p:grpSpPr>
        <a:xfrm>
          <a:off x="0" y="0"/>
          <a:ext cx="0" cy="0"/>
          <a:chOff x="0" y="0"/>
          <a:chExt cx="0" cy="0"/>
        </a:xfrm>
      </p:grpSpPr>
      <p:pic>
        <p:nvPicPr>
          <p:cNvPr id="3" name="Picture 2" descr="A book and a cup of coffee&#10;&#10;Description automatically generated">
            <a:extLst>
              <a:ext uri="{FF2B5EF4-FFF2-40B4-BE49-F238E27FC236}">
                <a16:creationId xmlns:a16="http://schemas.microsoft.com/office/drawing/2014/main" id="{66190CA8-0947-9D71-023E-322F87D55AF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228F5FD-ED9B-F820-B54E-BB320D291C12}"/>
              </a:ext>
            </a:extLst>
          </p:cNvPr>
          <p:cNvSpPr txBox="1"/>
          <p:nvPr/>
        </p:nvSpPr>
        <p:spPr>
          <a:xfrm>
            <a:off x="218210" y="1374247"/>
            <a:ext cx="11923568" cy="4524315"/>
          </a:xfrm>
          <a:prstGeom prst="rect">
            <a:avLst/>
          </a:prstGeom>
          <a:noFill/>
        </p:spPr>
        <p:txBody>
          <a:bodyPr wrap="square">
            <a:spAutoFit/>
          </a:bodyPr>
          <a:lstStyle/>
          <a:p>
            <a:pPr marL="0" indent="0">
              <a:buNone/>
            </a:pPr>
            <a:r>
              <a:rPr lang="en-US" sz="3600" b="1" dirty="0">
                <a:solidFill>
                  <a:schemeClr val="bg1"/>
                </a:solidFill>
                <a:latin typeface="Alasassy Caps" pitchFamily="2" charset="0"/>
              </a:rPr>
              <a:t>“This book of the law shall not depart out of thy mouth; but thou shalt meditate therein day and night, that thou mayest observe to do according to all that is written therein: for then thou shalt make thy way prosperous, and then thou shalt have good success. </a:t>
            </a:r>
            <a:r>
              <a:rPr lang="en-US" sz="3600" b="1" dirty="0">
                <a:solidFill>
                  <a:srgbClr val="FFC000"/>
                </a:solidFill>
                <a:latin typeface="Alasassy Caps" pitchFamily="2" charset="0"/>
              </a:rPr>
              <a:t>–Joshua 1:8</a:t>
            </a:r>
          </a:p>
          <a:p>
            <a:pPr marL="0" indent="0">
              <a:buNone/>
            </a:pPr>
            <a:endParaRPr lang="en-US" sz="3600" b="1" dirty="0">
              <a:solidFill>
                <a:schemeClr val="bg1"/>
              </a:solidFill>
              <a:latin typeface="Alasassy Caps" pitchFamily="2" charset="0"/>
            </a:endParaRPr>
          </a:p>
          <a:p>
            <a:pPr marL="0" indent="0">
              <a:buNone/>
            </a:pPr>
            <a:endParaRPr lang="en-US" sz="3600" b="1" dirty="0">
              <a:solidFill>
                <a:schemeClr val="bg1"/>
              </a:solidFill>
              <a:latin typeface="Alasassy Caps" pitchFamily="2" charset="0"/>
            </a:endParaRPr>
          </a:p>
          <a:p>
            <a:pPr marL="0" indent="0">
              <a:buNone/>
            </a:pPr>
            <a:r>
              <a:rPr lang="en-US" sz="3600" b="1" dirty="0">
                <a:solidFill>
                  <a:schemeClr val="bg1"/>
                </a:solidFill>
                <a:latin typeface="Alasassy Caps" pitchFamily="2" charset="0"/>
              </a:rPr>
              <a:t>“Owe no man any thing, but to love one another: for he that loveth another hath fulfilled the law.” </a:t>
            </a:r>
            <a:r>
              <a:rPr lang="en-US" sz="3600" b="1" dirty="0">
                <a:solidFill>
                  <a:srgbClr val="FFC000"/>
                </a:solidFill>
                <a:latin typeface="Alasassy Caps" pitchFamily="2" charset="0"/>
              </a:rPr>
              <a:t>– Romans 13:8</a:t>
            </a:r>
          </a:p>
        </p:txBody>
      </p:sp>
    </p:spTree>
    <p:extLst>
      <p:ext uri="{BB962C8B-B14F-4D97-AF65-F5344CB8AC3E}">
        <p14:creationId xmlns:p14="http://schemas.microsoft.com/office/powerpoint/2010/main" val="3636888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white text&#10;&#10;Description automatically generated">
            <a:extLst>
              <a:ext uri="{FF2B5EF4-FFF2-40B4-BE49-F238E27FC236}">
                <a16:creationId xmlns:a16="http://schemas.microsoft.com/office/drawing/2014/main" id="{39BACA0B-003E-5CF4-5763-029FF9B741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book and a cup of coffee&#10;&#10;Description automatically generated">
            <a:extLst>
              <a:ext uri="{FF2B5EF4-FFF2-40B4-BE49-F238E27FC236}">
                <a16:creationId xmlns:a16="http://schemas.microsoft.com/office/drawing/2014/main" id="{F40EF7F6-A4DC-9FBE-3F8B-06A7DEB63D5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Oval 5">
            <a:extLst>
              <a:ext uri="{FF2B5EF4-FFF2-40B4-BE49-F238E27FC236}">
                <a16:creationId xmlns:a16="http://schemas.microsoft.com/office/drawing/2014/main" id="{172C40D8-39F4-3B0E-CBB8-95E711F499A3}"/>
              </a:ext>
            </a:extLst>
          </p:cNvPr>
          <p:cNvSpPr/>
          <p:nvPr/>
        </p:nvSpPr>
        <p:spPr>
          <a:xfrm>
            <a:off x="0" y="1188655"/>
            <a:ext cx="12047043" cy="4585951"/>
          </a:xfrm>
          <a:custGeom>
            <a:avLst/>
            <a:gdLst>
              <a:gd name="connsiteX0" fmla="*/ 0 w 12047043"/>
              <a:gd name="connsiteY0" fmla="*/ 2292976 h 4585951"/>
              <a:gd name="connsiteX1" fmla="*/ 6023522 w 12047043"/>
              <a:gd name="connsiteY1" fmla="*/ 0 h 4585951"/>
              <a:gd name="connsiteX2" fmla="*/ 12047044 w 12047043"/>
              <a:gd name="connsiteY2" fmla="*/ 2292976 h 4585951"/>
              <a:gd name="connsiteX3" fmla="*/ 6023522 w 12047043"/>
              <a:gd name="connsiteY3" fmla="*/ 4585952 h 4585951"/>
              <a:gd name="connsiteX4" fmla="*/ 0 w 12047043"/>
              <a:gd name="connsiteY4" fmla="*/ 2292976 h 4585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7043" h="4585951" extrusionOk="0">
                <a:moveTo>
                  <a:pt x="0" y="2292976"/>
                </a:moveTo>
                <a:cubicBezTo>
                  <a:pt x="-50291" y="967462"/>
                  <a:pt x="3167948" y="-171053"/>
                  <a:pt x="6023522" y="0"/>
                </a:cubicBezTo>
                <a:cubicBezTo>
                  <a:pt x="9101510" y="139739"/>
                  <a:pt x="12185810" y="985192"/>
                  <a:pt x="12047044" y="2292976"/>
                </a:cubicBezTo>
                <a:cubicBezTo>
                  <a:pt x="11749557" y="2966239"/>
                  <a:pt x="9085407" y="5409955"/>
                  <a:pt x="6023522" y="4585952"/>
                </a:cubicBezTo>
                <a:cubicBezTo>
                  <a:pt x="2761321" y="4496976"/>
                  <a:pt x="176343" y="3544840"/>
                  <a:pt x="0" y="2292976"/>
                </a:cubicBezTo>
                <a:close/>
              </a:path>
            </a:pathLst>
          </a:custGeom>
          <a:noFill/>
          <a:ln w="28575">
            <a:solidFill>
              <a:schemeClr val="bg1"/>
            </a:solidFill>
            <a:extLst>
              <a:ext uri="{C807C97D-BFC1-408E-A445-0C87EB9F89A2}">
                <ask:lineSketchStyleProps xmlns:ask="http://schemas.microsoft.com/office/drawing/2018/sketchyshapes" sd="879248734">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lgerian" panose="04020705040A02060702" pitchFamily="82" charset="0"/>
              </a:rPr>
              <a:t>Faith Strengthens Inner Resilience</a:t>
            </a:r>
            <a:r>
              <a:rPr lang="en-US" sz="6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lgerian" panose="04020705040A02060702" pitchFamily="82" charset="0"/>
              </a:rPr>
              <a:t>!</a:t>
            </a:r>
          </a:p>
        </p:txBody>
      </p:sp>
      <p:sp>
        <p:nvSpPr>
          <p:cNvPr id="2" name="Oval 1">
            <a:extLst>
              <a:ext uri="{FF2B5EF4-FFF2-40B4-BE49-F238E27FC236}">
                <a16:creationId xmlns:a16="http://schemas.microsoft.com/office/drawing/2014/main" id="{58EA2C07-BD8A-4A81-EDDC-E267FD0D4A88}"/>
              </a:ext>
            </a:extLst>
          </p:cNvPr>
          <p:cNvSpPr/>
          <p:nvPr/>
        </p:nvSpPr>
        <p:spPr>
          <a:xfrm>
            <a:off x="2078558" y="850928"/>
            <a:ext cx="1911927" cy="1480705"/>
          </a:xfrm>
          <a:custGeom>
            <a:avLst/>
            <a:gdLst>
              <a:gd name="connsiteX0" fmla="*/ 0 w 1911927"/>
              <a:gd name="connsiteY0" fmla="*/ 740353 h 1480705"/>
              <a:gd name="connsiteX1" fmla="*/ 955964 w 1911927"/>
              <a:gd name="connsiteY1" fmla="*/ 0 h 1480705"/>
              <a:gd name="connsiteX2" fmla="*/ 1911928 w 1911927"/>
              <a:gd name="connsiteY2" fmla="*/ 740353 h 1480705"/>
              <a:gd name="connsiteX3" fmla="*/ 955964 w 1911927"/>
              <a:gd name="connsiteY3" fmla="*/ 1480706 h 1480705"/>
              <a:gd name="connsiteX4" fmla="*/ 0 w 1911927"/>
              <a:gd name="connsiteY4" fmla="*/ 740353 h 1480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927" h="1480705" extrusionOk="0">
                <a:moveTo>
                  <a:pt x="0" y="740353"/>
                </a:moveTo>
                <a:cubicBezTo>
                  <a:pt x="55165" y="250272"/>
                  <a:pt x="474651" y="73123"/>
                  <a:pt x="955964" y="0"/>
                </a:cubicBezTo>
                <a:cubicBezTo>
                  <a:pt x="1446478" y="-104243"/>
                  <a:pt x="1952999" y="356034"/>
                  <a:pt x="1911928" y="740353"/>
                </a:cubicBezTo>
                <a:cubicBezTo>
                  <a:pt x="1901298" y="1033238"/>
                  <a:pt x="1421381" y="1508878"/>
                  <a:pt x="955964" y="1480706"/>
                </a:cubicBezTo>
                <a:cubicBezTo>
                  <a:pt x="425047" y="1466538"/>
                  <a:pt x="7963" y="1160721"/>
                  <a:pt x="0" y="740353"/>
                </a:cubicBezTo>
                <a:close/>
              </a:path>
            </a:pathLst>
          </a:custGeom>
          <a:noFill/>
          <a:ln>
            <a:solidFill>
              <a:schemeClr val="bg1"/>
            </a:solidFill>
            <a:extLst>
              <a:ext uri="{C807C97D-BFC1-408E-A445-0C87EB9F89A2}">
                <ask:lineSketchStyleProps xmlns:ask="http://schemas.microsoft.com/office/drawing/2018/sketchyshapes" sd="1617256088">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0D23FE52-BF37-AF59-3236-72816F936565}"/>
              </a:ext>
            </a:extLst>
          </p:cNvPr>
          <p:cNvSpPr/>
          <p:nvPr/>
        </p:nvSpPr>
        <p:spPr>
          <a:xfrm>
            <a:off x="3373979" y="5652829"/>
            <a:ext cx="975014" cy="662421"/>
          </a:xfrm>
          <a:custGeom>
            <a:avLst/>
            <a:gdLst>
              <a:gd name="connsiteX0" fmla="*/ 0 w 975014"/>
              <a:gd name="connsiteY0" fmla="*/ 331211 h 662421"/>
              <a:gd name="connsiteX1" fmla="*/ 487507 w 975014"/>
              <a:gd name="connsiteY1" fmla="*/ 0 h 662421"/>
              <a:gd name="connsiteX2" fmla="*/ 975014 w 975014"/>
              <a:gd name="connsiteY2" fmla="*/ 331211 h 662421"/>
              <a:gd name="connsiteX3" fmla="*/ 487507 w 975014"/>
              <a:gd name="connsiteY3" fmla="*/ 662422 h 662421"/>
              <a:gd name="connsiteX4" fmla="*/ 0 w 975014"/>
              <a:gd name="connsiteY4" fmla="*/ 331211 h 6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14" h="662421" extrusionOk="0">
                <a:moveTo>
                  <a:pt x="0" y="331211"/>
                </a:moveTo>
                <a:cubicBezTo>
                  <a:pt x="36641" y="94358"/>
                  <a:pt x="236543" y="28652"/>
                  <a:pt x="487507" y="0"/>
                </a:cubicBezTo>
                <a:cubicBezTo>
                  <a:pt x="746118" y="-29595"/>
                  <a:pt x="1003535" y="165348"/>
                  <a:pt x="975014" y="331211"/>
                </a:cubicBezTo>
                <a:cubicBezTo>
                  <a:pt x="973575" y="498431"/>
                  <a:pt x="727241" y="675713"/>
                  <a:pt x="487507" y="662422"/>
                </a:cubicBezTo>
                <a:cubicBezTo>
                  <a:pt x="209491" y="620331"/>
                  <a:pt x="18798" y="541241"/>
                  <a:pt x="0" y="331211"/>
                </a:cubicBezTo>
                <a:close/>
              </a:path>
            </a:pathLst>
          </a:custGeom>
          <a:noFill/>
          <a:ln>
            <a:solidFill>
              <a:schemeClr val="bg1"/>
            </a:solidFill>
            <a:extLst>
              <a:ext uri="{C807C97D-BFC1-408E-A445-0C87EB9F89A2}">
                <ask:lineSketchStyleProps xmlns:ask="http://schemas.microsoft.com/office/drawing/2018/sketchyshapes" sd="1617256088">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4C8C35C6-D40E-DDD2-2ABE-D6250E1B26A1}"/>
              </a:ext>
            </a:extLst>
          </p:cNvPr>
          <p:cNvSpPr/>
          <p:nvPr/>
        </p:nvSpPr>
        <p:spPr>
          <a:xfrm rot="18882078">
            <a:off x="333474" y="3987339"/>
            <a:ext cx="1654443" cy="2338428"/>
          </a:xfrm>
          <a:custGeom>
            <a:avLst/>
            <a:gdLst>
              <a:gd name="connsiteX0" fmla="*/ 0 w 1654443"/>
              <a:gd name="connsiteY0" fmla="*/ 1169214 h 2338428"/>
              <a:gd name="connsiteX1" fmla="*/ 827222 w 1654443"/>
              <a:gd name="connsiteY1" fmla="*/ 0 h 2338428"/>
              <a:gd name="connsiteX2" fmla="*/ 1654444 w 1654443"/>
              <a:gd name="connsiteY2" fmla="*/ 1169214 h 2338428"/>
              <a:gd name="connsiteX3" fmla="*/ 827222 w 1654443"/>
              <a:gd name="connsiteY3" fmla="*/ 2338428 h 2338428"/>
              <a:gd name="connsiteX4" fmla="*/ 0 w 1654443"/>
              <a:gd name="connsiteY4" fmla="*/ 1169214 h 2338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4443" h="2338428" extrusionOk="0">
                <a:moveTo>
                  <a:pt x="0" y="1169214"/>
                </a:moveTo>
                <a:cubicBezTo>
                  <a:pt x="61045" y="433627"/>
                  <a:pt x="439428" y="108259"/>
                  <a:pt x="827222" y="0"/>
                </a:cubicBezTo>
                <a:cubicBezTo>
                  <a:pt x="1241815" y="-117657"/>
                  <a:pt x="1705503" y="554016"/>
                  <a:pt x="1654444" y="1169214"/>
                </a:cubicBezTo>
                <a:cubicBezTo>
                  <a:pt x="1648641" y="1751631"/>
                  <a:pt x="1177449" y="2386457"/>
                  <a:pt x="827222" y="2338428"/>
                </a:cubicBezTo>
                <a:cubicBezTo>
                  <a:pt x="338020" y="2183267"/>
                  <a:pt x="51451" y="1889146"/>
                  <a:pt x="0" y="1169214"/>
                </a:cubicBezTo>
                <a:close/>
              </a:path>
            </a:pathLst>
          </a:custGeom>
          <a:noFill/>
          <a:ln>
            <a:solidFill>
              <a:schemeClr val="bg1"/>
            </a:solidFill>
            <a:extLst>
              <a:ext uri="{C807C97D-BFC1-408E-A445-0C87EB9F89A2}">
                <ask:lineSketchStyleProps xmlns:ask="http://schemas.microsoft.com/office/drawing/2018/sketchyshapes" sd="1617256088">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EA294C70-F3BB-8290-4B57-C384900A4751}"/>
              </a:ext>
            </a:extLst>
          </p:cNvPr>
          <p:cNvSpPr/>
          <p:nvPr/>
        </p:nvSpPr>
        <p:spPr>
          <a:xfrm rot="988998">
            <a:off x="9957597" y="4292293"/>
            <a:ext cx="2084868" cy="1356016"/>
          </a:xfrm>
          <a:custGeom>
            <a:avLst/>
            <a:gdLst>
              <a:gd name="connsiteX0" fmla="*/ 0 w 2084868"/>
              <a:gd name="connsiteY0" fmla="*/ 678008 h 1356016"/>
              <a:gd name="connsiteX1" fmla="*/ 1042434 w 2084868"/>
              <a:gd name="connsiteY1" fmla="*/ 0 h 1356016"/>
              <a:gd name="connsiteX2" fmla="*/ 2084868 w 2084868"/>
              <a:gd name="connsiteY2" fmla="*/ 678008 h 1356016"/>
              <a:gd name="connsiteX3" fmla="*/ 1042434 w 2084868"/>
              <a:gd name="connsiteY3" fmla="*/ 1356016 h 1356016"/>
              <a:gd name="connsiteX4" fmla="*/ 0 w 2084868"/>
              <a:gd name="connsiteY4" fmla="*/ 678008 h 1356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4868" h="1356016" extrusionOk="0">
                <a:moveTo>
                  <a:pt x="0" y="678008"/>
                </a:moveTo>
                <a:cubicBezTo>
                  <a:pt x="55129" y="222414"/>
                  <a:pt x="481280" y="22832"/>
                  <a:pt x="1042434" y="0"/>
                </a:cubicBezTo>
                <a:cubicBezTo>
                  <a:pt x="1594123" y="-66892"/>
                  <a:pt x="2100595" y="312962"/>
                  <a:pt x="2084868" y="678008"/>
                </a:cubicBezTo>
                <a:cubicBezTo>
                  <a:pt x="2072924" y="922123"/>
                  <a:pt x="1479943" y="1418268"/>
                  <a:pt x="1042434" y="1356016"/>
                </a:cubicBezTo>
                <a:cubicBezTo>
                  <a:pt x="451021" y="1280723"/>
                  <a:pt x="14137" y="1072846"/>
                  <a:pt x="0" y="678008"/>
                </a:cubicBezTo>
                <a:close/>
              </a:path>
            </a:pathLst>
          </a:custGeom>
          <a:noFill/>
          <a:ln>
            <a:solidFill>
              <a:schemeClr val="bg1"/>
            </a:solidFill>
            <a:extLst>
              <a:ext uri="{C807C97D-BFC1-408E-A445-0C87EB9F89A2}">
                <ask:lineSketchStyleProps xmlns:ask="http://schemas.microsoft.com/office/drawing/2018/sketchyshapes" sd="1617256088">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5CC2460-20B7-69A0-5C92-9E7DC9E04586}"/>
              </a:ext>
            </a:extLst>
          </p:cNvPr>
          <p:cNvSpPr/>
          <p:nvPr/>
        </p:nvSpPr>
        <p:spPr>
          <a:xfrm>
            <a:off x="7980971" y="654627"/>
            <a:ext cx="3957430" cy="1873309"/>
          </a:xfrm>
          <a:custGeom>
            <a:avLst/>
            <a:gdLst>
              <a:gd name="connsiteX0" fmla="*/ 0 w 3957430"/>
              <a:gd name="connsiteY0" fmla="*/ 936655 h 1873309"/>
              <a:gd name="connsiteX1" fmla="*/ 1978715 w 3957430"/>
              <a:gd name="connsiteY1" fmla="*/ 0 h 1873309"/>
              <a:gd name="connsiteX2" fmla="*/ 3957430 w 3957430"/>
              <a:gd name="connsiteY2" fmla="*/ 936655 h 1873309"/>
              <a:gd name="connsiteX3" fmla="*/ 1978715 w 3957430"/>
              <a:gd name="connsiteY3" fmla="*/ 1873310 h 1873309"/>
              <a:gd name="connsiteX4" fmla="*/ 0 w 3957430"/>
              <a:gd name="connsiteY4" fmla="*/ 936655 h 1873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7430" h="1873309" extrusionOk="0">
                <a:moveTo>
                  <a:pt x="0" y="936655"/>
                </a:moveTo>
                <a:cubicBezTo>
                  <a:pt x="56932" y="335560"/>
                  <a:pt x="998636" y="176705"/>
                  <a:pt x="1978715" y="0"/>
                </a:cubicBezTo>
                <a:cubicBezTo>
                  <a:pt x="3039327" y="-89635"/>
                  <a:pt x="4020598" y="457139"/>
                  <a:pt x="3957430" y="936655"/>
                </a:cubicBezTo>
                <a:cubicBezTo>
                  <a:pt x="3940876" y="1273312"/>
                  <a:pt x="3030962" y="1891582"/>
                  <a:pt x="1978715" y="1873310"/>
                </a:cubicBezTo>
                <a:cubicBezTo>
                  <a:pt x="877865" y="1834756"/>
                  <a:pt x="68673" y="1552983"/>
                  <a:pt x="0" y="936655"/>
                </a:cubicBezTo>
                <a:close/>
              </a:path>
            </a:pathLst>
          </a:custGeom>
          <a:noFill/>
          <a:ln>
            <a:solidFill>
              <a:schemeClr val="bg1"/>
            </a:solidFill>
            <a:extLst>
              <a:ext uri="{C807C97D-BFC1-408E-A445-0C87EB9F89A2}">
                <ask:lineSketchStyleProps xmlns:ask="http://schemas.microsoft.com/office/drawing/2018/sketchyshapes" sd="1617256088">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11142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black and white text&#10;&#10;Description automatically generated">
            <a:extLst>
              <a:ext uri="{FF2B5EF4-FFF2-40B4-BE49-F238E27FC236}">
                <a16:creationId xmlns:a16="http://schemas.microsoft.com/office/drawing/2014/main" id="{7711D2F8-D685-975D-4188-FBBDA0001361}"/>
              </a:ext>
            </a:extLst>
          </p:cNvPr>
          <p:cNvPicPr>
            <a:picLocks noGrp="1" noRot="1" noChangeAspect="1" noMove="1" noResize="1" noEditPoints="1" noAdjustHandles="1" noChangeArrowheads="1" noChangeShapeType="1" noCrop="1"/>
          </p:cNvPicPr>
          <p:nvPr/>
        </p:nvPicPr>
        <p:blipFill>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2653278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8CE64-1917-4D1A-C669-6A4D757F5C2B}"/>
            </a:ext>
          </a:extLst>
        </p:cNvPr>
        <p:cNvGrpSpPr/>
        <p:nvPr/>
      </p:nvGrpSpPr>
      <p:grpSpPr>
        <a:xfrm>
          <a:off x="0" y="0"/>
          <a:ext cx="0" cy="0"/>
          <a:chOff x="0" y="0"/>
          <a:chExt cx="0" cy="0"/>
        </a:xfrm>
      </p:grpSpPr>
      <p:pic>
        <p:nvPicPr>
          <p:cNvPr id="5" name="Picture 4" descr="A book with text on it&#10;&#10;Description automatically generated">
            <a:extLst>
              <a:ext uri="{FF2B5EF4-FFF2-40B4-BE49-F238E27FC236}">
                <a16:creationId xmlns:a16="http://schemas.microsoft.com/office/drawing/2014/main" id="{2ACA1C53-3A85-64EA-D12D-AC9B9F81865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A306592A-923D-66F4-2973-B40CEA757F5F}"/>
              </a:ext>
            </a:extLst>
          </p:cNvPr>
          <p:cNvSpPr txBox="1"/>
          <p:nvPr/>
        </p:nvSpPr>
        <p:spPr>
          <a:xfrm>
            <a:off x="204355" y="609013"/>
            <a:ext cx="11783290" cy="5170646"/>
          </a:xfrm>
          <a:prstGeom prst="rect">
            <a:avLst/>
          </a:prstGeom>
          <a:noFill/>
        </p:spPr>
        <p:txBody>
          <a:bodyPr wrap="square">
            <a:spAutoFit/>
          </a:bodyPr>
          <a:lstStyle/>
          <a:p>
            <a:pPr algn="ctr"/>
            <a:r>
              <a:rPr lang="en-US" sz="3000" b="1" dirty="0">
                <a:solidFill>
                  <a:schemeClr val="bg1"/>
                </a:solidFill>
                <a:latin typeface="Alasassy Caps" pitchFamily="2" charset="0"/>
              </a:rPr>
              <a:t>There were </a:t>
            </a:r>
            <a:r>
              <a:rPr lang="en-US" sz="3000" b="1" dirty="0">
                <a:solidFill>
                  <a:schemeClr val="accent2"/>
                </a:solidFill>
                <a:latin typeface="Alasassy Caps" pitchFamily="2" charset="0"/>
              </a:rPr>
              <a:t>three</a:t>
            </a:r>
            <a:r>
              <a:rPr lang="en-US" sz="3000" b="1" dirty="0">
                <a:solidFill>
                  <a:schemeClr val="bg1"/>
                </a:solidFill>
                <a:latin typeface="Alasassy Caps" pitchFamily="2" charset="0"/>
              </a:rPr>
              <a:t> major obstacles facing the people of Israel entering the</a:t>
            </a:r>
          </a:p>
          <a:p>
            <a:pPr algn="ctr"/>
            <a:r>
              <a:rPr lang="en-US" sz="3000" b="1" dirty="0">
                <a:solidFill>
                  <a:schemeClr val="bg1"/>
                </a:solidFill>
                <a:latin typeface="Alasassy Caps" pitchFamily="2" charset="0"/>
              </a:rPr>
              <a:t> Promise land:</a:t>
            </a:r>
          </a:p>
          <a:p>
            <a:pPr marL="457200" indent="-457200">
              <a:buClr>
                <a:schemeClr val="accent2"/>
              </a:buClr>
              <a:buFont typeface="Wingdings" panose="05000000000000000000" pitchFamily="2" charset="2"/>
              <a:buChar char="§"/>
            </a:pPr>
            <a:r>
              <a:rPr lang="en-US" sz="3000" b="1" dirty="0">
                <a:solidFill>
                  <a:schemeClr val="bg1"/>
                </a:solidFill>
                <a:latin typeface="Alasassy Caps" pitchFamily="2" charset="0"/>
              </a:rPr>
              <a:t>The Jordan River flooded just before the Israelites crossed into the Promised Land.</a:t>
            </a:r>
          </a:p>
          <a:p>
            <a:pPr marL="457200" indent="-457200">
              <a:buClr>
                <a:schemeClr val="accent2"/>
              </a:buClr>
              <a:buFont typeface="Wingdings" panose="05000000000000000000" pitchFamily="2" charset="2"/>
              <a:buChar char="§"/>
            </a:pPr>
            <a:r>
              <a:rPr lang="en-US" sz="3000" b="1" dirty="0">
                <a:solidFill>
                  <a:schemeClr val="bg1"/>
                </a:solidFill>
                <a:latin typeface="Alasassy Caps" pitchFamily="2" charset="0"/>
              </a:rPr>
              <a:t>The walls of Jericho.</a:t>
            </a:r>
          </a:p>
          <a:p>
            <a:pPr marL="457200" indent="-457200">
              <a:buClr>
                <a:schemeClr val="accent2"/>
              </a:buClr>
              <a:buFont typeface="Wingdings" panose="05000000000000000000" pitchFamily="2" charset="2"/>
              <a:buChar char="§"/>
            </a:pPr>
            <a:r>
              <a:rPr lang="en-US" sz="3000" b="1" dirty="0">
                <a:solidFill>
                  <a:schemeClr val="bg1"/>
                </a:solidFill>
                <a:latin typeface="Alasassy Caps" pitchFamily="2" charset="0"/>
              </a:rPr>
              <a:t>The people were divided and were afraid! </a:t>
            </a:r>
          </a:p>
          <a:p>
            <a:pPr marL="457200" indent="-457200">
              <a:buClr>
                <a:schemeClr val="accent2"/>
              </a:buClr>
              <a:buFont typeface="Wingdings" panose="05000000000000000000" pitchFamily="2" charset="2"/>
              <a:buChar char="§"/>
            </a:pPr>
            <a:endParaRPr lang="en-US" sz="3000" b="1" dirty="0">
              <a:solidFill>
                <a:schemeClr val="bg1"/>
              </a:solidFill>
              <a:latin typeface="Alasassy Caps" pitchFamily="2" charset="0"/>
            </a:endParaRPr>
          </a:p>
          <a:p>
            <a:pPr algn="ctr"/>
            <a:r>
              <a:rPr lang="en-US" sz="3000" b="1" dirty="0">
                <a:solidFill>
                  <a:schemeClr val="accent2"/>
                </a:solidFill>
                <a:latin typeface="Alasassy Caps" pitchFamily="2" charset="0"/>
              </a:rPr>
              <a:t>Faith</a:t>
            </a:r>
            <a:r>
              <a:rPr lang="en-US" sz="3000" b="1" dirty="0">
                <a:solidFill>
                  <a:schemeClr val="bg1"/>
                </a:solidFill>
                <a:latin typeface="Alasassy Caps" pitchFamily="2" charset="0"/>
              </a:rPr>
              <a:t> provides </a:t>
            </a:r>
            <a:r>
              <a:rPr lang="en-US" sz="3000" b="1" dirty="0">
                <a:solidFill>
                  <a:schemeClr val="accent2">
                    <a:lumMod val="60000"/>
                    <a:lumOff val="40000"/>
                  </a:schemeClr>
                </a:solidFill>
                <a:latin typeface="Alasassy Caps" pitchFamily="2" charset="0"/>
              </a:rPr>
              <a:t>hope</a:t>
            </a:r>
            <a:r>
              <a:rPr lang="en-US" sz="3000" b="1" dirty="0">
                <a:solidFill>
                  <a:schemeClr val="bg1"/>
                </a:solidFill>
                <a:latin typeface="Alasassy Caps" pitchFamily="2" charset="0"/>
              </a:rPr>
              <a:t> and </a:t>
            </a:r>
            <a:r>
              <a:rPr lang="en-US" sz="3000" b="1" dirty="0">
                <a:solidFill>
                  <a:schemeClr val="accent2">
                    <a:lumMod val="60000"/>
                    <a:lumOff val="40000"/>
                  </a:schemeClr>
                </a:solidFill>
                <a:latin typeface="Alasassy Caps" pitchFamily="2" charset="0"/>
              </a:rPr>
              <a:t>strength </a:t>
            </a:r>
            <a:r>
              <a:rPr lang="en-US" sz="3000" b="1" dirty="0">
                <a:solidFill>
                  <a:schemeClr val="bg1"/>
                </a:solidFill>
                <a:latin typeface="Alasassy Caps" pitchFamily="2" charset="0"/>
              </a:rPr>
              <a:t>during difficult times. Believers trust that God has a plan, which helps us to face adversity with </a:t>
            </a:r>
            <a:r>
              <a:rPr lang="en-US" sz="3000" b="1" dirty="0">
                <a:solidFill>
                  <a:schemeClr val="accent2">
                    <a:lumMod val="60000"/>
                    <a:lumOff val="40000"/>
                  </a:schemeClr>
                </a:solidFill>
                <a:latin typeface="Alasassy Caps" pitchFamily="2" charset="0"/>
              </a:rPr>
              <a:t>courage</a:t>
            </a:r>
            <a:r>
              <a:rPr lang="en-US" sz="3000" b="1" dirty="0">
                <a:solidFill>
                  <a:schemeClr val="bg1"/>
                </a:solidFill>
                <a:latin typeface="Alasassy Caps" pitchFamily="2" charset="0"/>
              </a:rPr>
              <a:t> and </a:t>
            </a:r>
            <a:r>
              <a:rPr lang="en-US" sz="3000" b="1" dirty="0">
                <a:solidFill>
                  <a:schemeClr val="accent2">
                    <a:lumMod val="60000"/>
                    <a:lumOff val="40000"/>
                  </a:schemeClr>
                </a:solidFill>
                <a:latin typeface="Alasassy Caps" pitchFamily="2" charset="0"/>
              </a:rPr>
              <a:t>patience.</a:t>
            </a:r>
            <a:r>
              <a:rPr lang="en-US" sz="3000" b="1" dirty="0">
                <a:solidFill>
                  <a:schemeClr val="bg1"/>
                </a:solidFill>
                <a:latin typeface="Alasassy Caps" pitchFamily="2" charset="0"/>
              </a:rPr>
              <a:t> The flood waters were miraculously parted, allowing the Israelites to cross the Jordan River and enter the </a:t>
            </a:r>
            <a:r>
              <a:rPr lang="en-US" sz="3000" b="1" dirty="0">
                <a:solidFill>
                  <a:schemeClr val="accent2"/>
                </a:solidFill>
                <a:latin typeface="Alasassy Caps" pitchFamily="2" charset="0"/>
              </a:rPr>
              <a:t>Promised Land</a:t>
            </a:r>
            <a:r>
              <a:rPr lang="en-US" sz="3000" b="1" dirty="0">
                <a:solidFill>
                  <a:schemeClr val="bg1"/>
                </a:solidFill>
                <a:latin typeface="Alasassy Caps" pitchFamily="2" charset="0"/>
              </a:rPr>
              <a:t>.</a:t>
            </a:r>
          </a:p>
        </p:txBody>
      </p:sp>
    </p:spTree>
    <p:extLst>
      <p:ext uri="{BB962C8B-B14F-4D97-AF65-F5344CB8AC3E}">
        <p14:creationId xmlns:p14="http://schemas.microsoft.com/office/powerpoint/2010/main" val="21558922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1412</TotalTime>
  <Words>1107</Words>
  <Application>Microsoft Office PowerPoint</Application>
  <PresentationFormat>Widescreen</PresentationFormat>
  <Paragraphs>78</Paragraphs>
  <Slides>23</Slides>
  <Notes>0</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23</vt:i4>
      </vt:variant>
    </vt:vector>
  </HeadingPairs>
  <TitlesOfParts>
    <vt:vector size="36" baseType="lpstr">
      <vt:lpstr>Alasassy Caps</vt:lpstr>
      <vt:lpstr>Algerian</vt:lpstr>
      <vt:lpstr>Amasis MT Pro Black</vt:lpstr>
      <vt:lpstr>Aptos</vt:lpstr>
      <vt:lpstr>Aptos Display</vt:lpstr>
      <vt:lpstr>Arial</vt:lpstr>
      <vt:lpstr>Bernard MT Condensed</vt:lpstr>
      <vt:lpstr>Broadway</vt:lpstr>
      <vt:lpstr>Wingdings</vt:lpstr>
      <vt:lpstr>Office Theme</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Taylor Woods</dc:creator>
  <cp:lastModifiedBy>Preston Jacob</cp:lastModifiedBy>
  <cp:revision>2</cp:revision>
  <dcterms:created xsi:type="dcterms:W3CDTF">2024-12-17T21:26:38Z</dcterms:created>
  <dcterms:modified xsi:type="dcterms:W3CDTF">2024-12-19T00:18:04Z</dcterms:modified>
</cp:coreProperties>
</file>