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3" r:id="rId2"/>
    <p:sldMasterId id="2147483648" r:id="rId3"/>
  </p:sldMasterIdLst>
  <p:sldIdLst>
    <p:sldId id="256" r:id="rId4"/>
    <p:sldId id="262" r:id="rId5"/>
    <p:sldId id="279" r:id="rId6"/>
    <p:sldId id="273" r:id="rId7"/>
    <p:sldId id="264" r:id="rId8"/>
    <p:sldId id="272" r:id="rId9"/>
    <p:sldId id="271" r:id="rId10"/>
    <p:sldId id="269" r:id="rId11"/>
    <p:sldId id="270" r:id="rId12"/>
    <p:sldId id="268" r:id="rId13"/>
    <p:sldId id="266" r:id="rId14"/>
    <p:sldId id="267" r:id="rId15"/>
    <p:sldId id="274" r:id="rId16"/>
    <p:sldId id="275" r:id="rId17"/>
    <p:sldId id="276" r:id="rId18"/>
    <p:sldId id="277"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94660"/>
  </p:normalViewPr>
  <p:slideViewPr>
    <p:cSldViewPr snapToGrid="0">
      <p:cViewPr varScale="1">
        <p:scale>
          <a:sx n="71" d="100"/>
          <a:sy n="71" d="100"/>
        </p:scale>
        <p:origin x="51"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E58F-01BC-EA70-CA41-ED56395AA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343BEF-2055-76A7-BBC6-0C00B50809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C4D6A6-87EF-0B0B-769B-C006F99B7F48}"/>
              </a:ext>
            </a:extLst>
          </p:cNvPr>
          <p:cNvSpPr>
            <a:spLocks noGrp="1"/>
          </p:cNvSpPr>
          <p:nvPr>
            <p:ph type="dt" sz="half" idx="10"/>
          </p:nvPr>
        </p:nvSpPr>
        <p:spPr/>
        <p:txBody>
          <a:bodyPr/>
          <a:lstStyle/>
          <a:p>
            <a:fld id="{953E5696-5CD9-4076-9C6F-665D5B13D4C9}" type="datetimeFigureOut">
              <a:rPr lang="en-US" smtClean="0"/>
              <a:t>2/13/2024</a:t>
            </a:fld>
            <a:endParaRPr lang="en-US"/>
          </a:p>
        </p:txBody>
      </p:sp>
      <p:sp>
        <p:nvSpPr>
          <p:cNvPr id="5" name="Footer Placeholder 4">
            <a:extLst>
              <a:ext uri="{FF2B5EF4-FFF2-40B4-BE49-F238E27FC236}">
                <a16:creationId xmlns:a16="http://schemas.microsoft.com/office/drawing/2014/main" id="{49E95F4F-03B4-3414-09CA-82FCCAAA7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C7353-FC02-ED8E-E45D-2FE6129B91EE}"/>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3122074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170C-1A2B-F885-4F21-D4C043E22A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D24426-3D1F-F24C-2A27-FC7CDA9AB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293F5-778D-6BC2-CE2A-E72D6AE5B63D}"/>
              </a:ext>
            </a:extLst>
          </p:cNvPr>
          <p:cNvSpPr>
            <a:spLocks noGrp="1"/>
          </p:cNvSpPr>
          <p:nvPr>
            <p:ph type="dt" sz="half" idx="10"/>
          </p:nvPr>
        </p:nvSpPr>
        <p:spPr/>
        <p:txBody>
          <a:bodyPr/>
          <a:lstStyle/>
          <a:p>
            <a:fld id="{953E5696-5CD9-4076-9C6F-665D5B13D4C9}" type="datetimeFigureOut">
              <a:rPr lang="en-US" smtClean="0"/>
              <a:t>2/13/2024</a:t>
            </a:fld>
            <a:endParaRPr lang="en-US"/>
          </a:p>
        </p:txBody>
      </p:sp>
      <p:sp>
        <p:nvSpPr>
          <p:cNvPr id="5" name="Footer Placeholder 4">
            <a:extLst>
              <a:ext uri="{FF2B5EF4-FFF2-40B4-BE49-F238E27FC236}">
                <a16:creationId xmlns:a16="http://schemas.microsoft.com/office/drawing/2014/main" id="{9EF4EBF9-5CB3-E37E-E4CF-1D6600867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F33E2-1822-052F-FED2-202E0F6A3347}"/>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1453621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F5A6A3-F54F-92B8-29F4-405459B53F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548497-7252-3E27-E290-534346967F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F407C-FA7E-70FB-B9BA-0D9E5C619938}"/>
              </a:ext>
            </a:extLst>
          </p:cNvPr>
          <p:cNvSpPr>
            <a:spLocks noGrp="1"/>
          </p:cNvSpPr>
          <p:nvPr>
            <p:ph type="dt" sz="half" idx="10"/>
          </p:nvPr>
        </p:nvSpPr>
        <p:spPr/>
        <p:txBody>
          <a:bodyPr/>
          <a:lstStyle/>
          <a:p>
            <a:fld id="{953E5696-5CD9-4076-9C6F-665D5B13D4C9}" type="datetimeFigureOut">
              <a:rPr lang="en-US" smtClean="0"/>
              <a:t>2/13/2024</a:t>
            </a:fld>
            <a:endParaRPr lang="en-US"/>
          </a:p>
        </p:txBody>
      </p:sp>
      <p:sp>
        <p:nvSpPr>
          <p:cNvPr id="5" name="Footer Placeholder 4">
            <a:extLst>
              <a:ext uri="{FF2B5EF4-FFF2-40B4-BE49-F238E27FC236}">
                <a16:creationId xmlns:a16="http://schemas.microsoft.com/office/drawing/2014/main" id="{FA42B776-2B74-583E-A026-DDD922018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8DC649-7928-D608-E861-FDADA0402027}"/>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540438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19E72-19BE-2644-C860-C7955CD09B0A}"/>
              </a:ext>
            </a:extLst>
          </p:cNvPr>
          <p:cNvSpPr>
            <a:spLocks noGrp="1"/>
          </p:cNvSpPr>
          <p:nvPr>
            <p:ph type="dt" sz="half" idx="10"/>
          </p:nvPr>
        </p:nvSpPr>
        <p:spPr/>
        <p:txBody>
          <a:bodyPr/>
          <a:lstStyle/>
          <a:p>
            <a:fld id="{C16ED970-FBDC-4704-AFE8-ED912A2E1586}" type="datetimeFigureOut">
              <a:rPr lang="en-US" smtClean="0"/>
              <a:t>2/13/2024</a:t>
            </a:fld>
            <a:endParaRPr lang="en-US"/>
          </a:p>
        </p:txBody>
      </p:sp>
      <p:sp>
        <p:nvSpPr>
          <p:cNvPr id="3" name="Footer Placeholder 2">
            <a:extLst>
              <a:ext uri="{FF2B5EF4-FFF2-40B4-BE49-F238E27FC236}">
                <a16:creationId xmlns:a16="http://schemas.microsoft.com/office/drawing/2014/main" id="{7E74BDCE-5A11-2B35-311C-9129FCC577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F2D2FC-2310-1577-3E2A-D5E1278D43FA}"/>
              </a:ext>
            </a:extLst>
          </p:cNvPr>
          <p:cNvSpPr>
            <a:spLocks noGrp="1"/>
          </p:cNvSpPr>
          <p:nvPr>
            <p:ph type="sldNum" sz="quarter" idx="12"/>
          </p:nvPr>
        </p:nvSpPr>
        <p:spPr/>
        <p:txBody>
          <a:bodyPr/>
          <a:lstStyle/>
          <a:p>
            <a:fld id="{8C7470C9-FF5A-4181-8475-72B637C87D9B}" type="slidenum">
              <a:rPr lang="en-US" smtClean="0"/>
              <a:t>‹#›</a:t>
            </a:fld>
            <a:endParaRPr lang="en-US"/>
          </a:p>
        </p:txBody>
      </p:sp>
    </p:spTree>
    <p:extLst>
      <p:ext uri="{BB962C8B-B14F-4D97-AF65-F5344CB8AC3E}">
        <p14:creationId xmlns:p14="http://schemas.microsoft.com/office/powerpoint/2010/main" val="2527761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58521-88C2-4A27-86DF-84F9B2DDF3B5}"/>
              </a:ext>
            </a:extLst>
          </p:cNvPr>
          <p:cNvSpPr>
            <a:spLocks noGrp="1"/>
          </p:cNvSpPr>
          <p:nvPr>
            <p:ph type="dt" sz="half" idx="10"/>
          </p:nvPr>
        </p:nvSpPr>
        <p:spPr/>
        <p:txBody>
          <a:bodyPr/>
          <a:lstStyle/>
          <a:p>
            <a:fld id="{FC24E7C9-F56B-4567-B8EA-31F4384D7C1B}" type="datetimeFigureOut">
              <a:rPr lang="en-US" smtClean="0"/>
              <a:t>2/13/2024</a:t>
            </a:fld>
            <a:endParaRPr lang="en-US"/>
          </a:p>
        </p:txBody>
      </p:sp>
      <p:sp>
        <p:nvSpPr>
          <p:cNvPr id="3" name="Footer Placeholder 2">
            <a:extLst>
              <a:ext uri="{FF2B5EF4-FFF2-40B4-BE49-F238E27FC236}">
                <a16:creationId xmlns:a16="http://schemas.microsoft.com/office/drawing/2014/main" id="{A445E50D-1BCA-83FE-E757-FD6F66A21F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82F31A-C5E7-A360-0642-E028913075D6}"/>
              </a:ext>
            </a:extLst>
          </p:cNvPr>
          <p:cNvSpPr>
            <a:spLocks noGrp="1"/>
          </p:cNvSpPr>
          <p:nvPr>
            <p:ph type="sldNum" sz="quarter" idx="12"/>
          </p:nvPr>
        </p:nvSpPr>
        <p:spPr/>
        <p:txBody>
          <a:bodyPr/>
          <a:lstStyle/>
          <a:p>
            <a:fld id="{CF86DD21-7E94-4A00-B1AE-F4C371FCE4CA}" type="slidenum">
              <a:rPr lang="en-US" smtClean="0"/>
              <a:t>‹#›</a:t>
            </a:fld>
            <a:endParaRPr lang="en-US"/>
          </a:p>
        </p:txBody>
      </p:sp>
    </p:spTree>
    <p:extLst>
      <p:ext uri="{BB962C8B-B14F-4D97-AF65-F5344CB8AC3E}">
        <p14:creationId xmlns:p14="http://schemas.microsoft.com/office/powerpoint/2010/main" val="189210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F0411-748F-00C6-549A-3889B87DB8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18ECB7-A9AE-4F11-2175-1AF228C412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495A5-8C19-6D62-325A-90039DD47898}"/>
              </a:ext>
            </a:extLst>
          </p:cNvPr>
          <p:cNvSpPr>
            <a:spLocks noGrp="1"/>
          </p:cNvSpPr>
          <p:nvPr>
            <p:ph type="dt" sz="half" idx="10"/>
          </p:nvPr>
        </p:nvSpPr>
        <p:spPr/>
        <p:txBody>
          <a:bodyPr/>
          <a:lstStyle/>
          <a:p>
            <a:fld id="{953E5696-5CD9-4076-9C6F-665D5B13D4C9}" type="datetimeFigureOut">
              <a:rPr lang="en-US" smtClean="0"/>
              <a:t>2/13/2024</a:t>
            </a:fld>
            <a:endParaRPr lang="en-US"/>
          </a:p>
        </p:txBody>
      </p:sp>
      <p:sp>
        <p:nvSpPr>
          <p:cNvPr id="5" name="Footer Placeholder 4">
            <a:extLst>
              <a:ext uri="{FF2B5EF4-FFF2-40B4-BE49-F238E27FC236}">
                <a16:creationId xmlns:a16="http://schemas.microsoft.com/office/drawing/2014/main" id="{4DB896F9-2F2A-4AB5-A468-6C8962245A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28680-44DF-D86A-5EE9-A058B2BD438B}"/>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50630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DB1D9-1F6D-8A69-7CF4-1EFB1DF9B1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D95371-615C-2123-F9BE-37378B32F00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2AA4EC-F223-6B4E-E37A-0D5CDDA65EC2}"/>
              </a:ext>
            </a:extLst>
          </p:cNvPr>
          <p:cNvSpPr>
            <a:spLocks noGrp="1"/>
          </p:cNvSpPr>
          <p:nvPr>
            <p:ph type="dt" sz="half" idx="10"/>
          </p:nvPr>
        </p:nvSpPr>
        <p:spPr/>
        <p:txBody>
          <a:bodyPr/>
          <a:lstStyle/>
          <a:p>
            <a:fld id="{953E5696-5CD9-4076-9C6F-665D5B13D4C9}" type="datetimeFigureOut">
              <a:rPr lang="en-US" smtClean="0"/>
              <a:t>2/13/2024</a:t>
            </a:fld>
            <a:endParaRPr lang="en-US"/>
          </a:p>
        </p:txBody>
      </p:sp>
      <p:sp>
        <p:nvSpPr>
          <p:cNvPr id="5" name="Footer Placeholder 4">
            <a:extLst>
              <a:ext uri="{FF2B5EF4-FFF2-40B4-BE49-F238E27FC236}">
                <a16:creationId xmlns:a16="http://schemas.microsoft.com/office/drawing/2014/main" id="{B4EF3B4F-8BB5-8351-9841-3FCC29186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4726A-3631-548D-0E99-0C3C0CCE8444}"/>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4123119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8C8A-0EA5-111C-6952-4CB9F2538E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21C86-DB55-76A9-BB75-8613D30BF8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8C4778-C0F5-A320-7629-E1C442A3EE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3EE65E-55BA-E748-8C69-E8259125F92F}"/>
              </a:ext>
            </a:extLst>
          </p:cNvPr>
          <p:cNvSpPr>
            <a:spLocks noGrp="1"/>
          </p:cNvSpPr>
          <p:nvPr>
            <p:ph type="dt" sz="half" idx="10"/>
          </p:nvPr>
        </p:nvSpPr>
        <p:spPr/>
        <p:txBody>
          <a:bodyPr/>
          <a:lstStyle/>
          <a:p>
            <a:fld id="{953E5696-5CD9-4076-9C6F-665D5B13D4C9}" type="datetimeFigureOut">
              <a:rPr lang="en-US" smtClean="0"/>
              <a:t>2/13/2024</a:t>
            </a:fld>
            <a:endParaRPr lang="en-US"/>
          </a:p>
        </p:txBody>
      </p:sp>
      <p:sp>
        <p:nvSpPr>
          <p:cNvPr id="6" name="Footer Placeholder 5">
            <a:extLst>
              <a:ext uri="{FF2B5EF4-FFF2-40B4-BE49-F238E27FC236}">
                <a16:creationId xmlns:a16="http://schemas.microsoft.com/office/drawing/2014/main" id="{EF4B1D52-F037-A84F-C04D-6EA87343D7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FF5B7-2A1E-A737-BA5C-D1961B3CF760}"/>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171990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6D675-5AAF-1278-4F8F-7FBCE141F7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9FF350-BE30-857E-D614-1B294976B2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22053B-DBE1-BB49-EDBE-3D4386648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35DBDD-0FF6-E200-3EB7-1477ABD2E1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03BB80-D1E8-ADDD-A7C8-70717F8D49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E26E64-ACAB-F9E1-D9DE-9F6295932BE8}"/>
              </a:ext>
            </a:extLst>
          </p:cNvPr>
          <p:cNvSpPr>
            <a:spLocks noGrp="1"/>
          </p:cNvSpPr>
          <p:nvPr>
            <p:ph type="dt" sz="half" idx="10"/>
          </p:nvPr>
        </p:nvSpPr>
        <p:spPr/>
        <p:txBody>
          <a:bodyPr/>
          <a:lstStyle/>
          <a:p>
            <a:fld id="{953E5696-5CD9-4076-9C6F-665D5B13D4C9}" type="datetimeFigureOut">
              <a:rPr lang="en-US" smtClean="0"/>
              <a:t>2/13/2024</a:t>
            </a:fld>
            <a:endParaRPr lang="en-US"/>
          </a:p>
        </p:txBody>
      </p:sp>
      <p:sp>
        <p:nvSpPr>
          <p:cNvPr id="8" name="Footer Placeholder 7">
            <a:extLst>
              <a:ext uri="{FF2B5EF4-FFF2-40B4-BE49-F238E27FC236}">
                <a16:creationId xmlns:a16="http://schemas.microsoft.com/office/drawing/2014/main" id="{04005DA2-0DF1-7C1F-7449-1EF743D279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0E7730-1056-459C-C572-F865376CB0BA}"/>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2148344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C1BA-7013-DD4C-824C-206D0DDBC5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62420A-2D3A-06EB-12EB-02EEA526DCA6}"/>
              </a:ext>
            </a:extLst>
          </p:cNvPr>
          <p:cNvSpPr>
            <a:spLocks noGrp="1"/>
          </p:cNvSpPr>
          <p:nvPr>
            <p:ph type="dt" sz="half" idx="10"/>
          </p:nvPr>
        </p:nvSpPr>
        <p:spPr/>
        <p:txBody>
          <a:bodyPr/>
          <a:lstStyle/>
          <a:p>
            <a:fld id="{953E5696-5CD9-4076-9C6F-665D5B13D4C9}" type="datetimeFigureOut">
              <a:rPr lang="en-US" smtClean="0"/>
              <a:t>2/13/2024</a:t>
            </a:fld>
            <a:endParaRPr lang="en-US"/>
          </a:p>
        </p:txBody>
      </p:sp>
      <p:sp>
        <p:nvSpPr>
          <p:cNvPr id="4" name="Footer Placeholder 3">
            <a:extLst>
              <a:ext uri="{FF2B5EF4-FFF2-40B4-BE49-F238E27FC236}">
                <a16:creationId xmlns:a16="http://schemas.microsoft.com/office/drawing/2014/main" id="{3A6FCB26-EE9C-3348-FBC0-D63C934DCC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08BC68-C161-172F-5CC0-429F8A38C772}"/>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325674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91D7F4-B55C-E5A0-FCA1-AB6CAD9E8045}"/>
              </a:ext>
            </a:extLst>
          </p:cNvPr>
          <p:cNvSpPr>
            <a:spLocks noGrp="1"/>
          </p:cNvSpPr>
          <p:nvPr>
            <p:ph type="dt" sz="half" idx="10"/>
          </p:nvPr>
        </p:nvSpPr>
        <p:spPr/>
        <p:txBody>
          <a:bodyPr/>
          <a:lstStyle/>
          <a:p>
            <a:fld id="{953E5696-5CD9-4076-9C6F-665D5B13D4C9}" type="datetimeFigureOut">
              <a:rPr lang="en-US" smtClean="0"/>
              <a:t>2/13/2024</a:t>
            </a:fld>
            <a:endParaRPr lang="en-US"/>
          </a:p>
        </p:txBody>
      </p:sp>
      <p:sp>
        <p:nvSpPr>
          <p:cNvPr id="3" name="Footer Placeholder 2">
            <a:extLst>
              <a:ext uri="{FF2B5EF4-FFF2-40B4-BE49-F238E27FC236}">
                <a16:creationId xmlns:a16="http://schemas.microsoft.com/office/drawing/2014/main" id="{49BE5640-C83B-3F66-C3D7-5BB584611D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8042F3-7BE1-FC30-150F-577002D6DC32}"/>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3011345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9DE62-F626-039C-3D4D-F945210568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5E13B7-7C18-92CA-4AD4-F44D591B63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76D63-479C-EE31-95D5-D94C0C51A5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38C957-05BF-DDB7-C67D-5B9CFAF4E900}"/>
              </a:ext>
            </a:extLst>
          </p:cNvPr>
          <p:cNvSpPr>
            <a:spLocks noGrp="1"/>
          </p:cNvSpPr>
          <p:nvPr>
            <p:ph type="dt" sz="half" idx="10"/>
          </p:nvPr>
        </p:nvSpPr>
        <p:spPr/>
        <p:txBody>
          <a:bodyPr/>
          <a:lstStyle/>
          <a:p>
            <a:fld id="{953E5696-5CD9-4076-9C6F-665D5B13D4C9}" type="datetimeFigureOut">
              <a:rPr lang="en-US" smtClean="0"/>
              <a:t>2/13/2024</a:t>
            </a:fld>
            <a:endParaRPr lang="en-US"/>
          </a:p>
        </p:txBody>
      </p:sp>
      <p:sp>
        <p:nvSpPr>
          <p:cNvPr id="6" name="Footer Placeholder 5">
            <a:extLst>
              <a:ext uri="{FF2B5EF4-FFF2-40B4-BE49-F238E27FC236}">
                <a16:creationId xmlns:a16="http://schemas.microsoft.com/office/drawing/2014/main" id="{CD369E42-C7C8-4BC1-DC9E-695BBA0A6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714E7-8EAB-E6A0-220C-3381C679A051}"/>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2591937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58A7-2E2D-159B-A3D4-4BFA9A598C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713E7B-69D4-188B-F781-4459470FE3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716E54-9C96-BA8E-5526-47E113D4D9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E1A30-2CFD-D6E2-A5EF-6777121CE349}"/>
              </a:ext>
            </a:extLst>
          </p:cNvPr>
          <p:cNvSpPr>
            <a:spLocks noGrp="1"/>
          </p:cNvSpPr>
          <p:nvPr>
            <p:ph type="dt" sz="half" idx="10"/>
          </p:nvPr>
        </p:nvSpPr>
        <p:spPr/>
        <p:txBody>
          <a:bodyPr/>
          <a:lstStyle/>
          <a:p>
            <a:fld id="{953E5696-5CD9-4076-9C6F-665D5B13D4C9}" type="datetimeFigureOut">
              <a:rPr lang="en-US" smtClean="0"/>
              <a:t>2/13/2024</a:t>
            </a:fld>
            <a:endParaRPr lang="en-US"/>
          </a:p>
        </p:txBody>
      </p:sp>
      <p:sp>
        <p:nvSpPr>
          <p:cNvPr id="6" name="Footer Placeholder 5">
            <a:extLst>
              <a:ext uri="{FF2B5EF4-FFF2-40B4-BE49-F238E27FC236}">
                <a16:creationId xmlns:a16="http://schemas.microsoft.com/office/drawing/2014/main" id="{1ABD988D-4656-8F40-F162-4FDA7EF78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F1333-F04B-CE84-0549-F7AEC1346B4E}"/>
              </a:ext>
            </a:extLst>
          </p:cNvPr>
          <p:cNvSpPr>
            <a:spLocks noGrp="1"/>
          </p:cNvSpPr>
          <p:nvPr>
            <p:ph type="sldNum" sz="quarter" idx="12"/>
          </p:nvPr>
        </p:nvSpPr>
        <p:spPr/>
        <p:txBody>
          <a:bodyPr/>
          <a:lstStyle/>
          <a:p>
            <a:fld id="{03B9D491-975B-429D-8CF5-5ED9AC8C3BE9}" type="slidenum">
              <a:rPr lang="en-US" smtClean="0"/>
              <a:t>‹#›</a:t>
            </a:fld>
            <a:endParaRPr lang="en-US"/>
          </a:p>
        </p:txBody>
      </p:sp>
    </p:spTree>
    <p:extLst>
      <p:ext uri="{BB962C8B-B14F-4D97-AF65-F5344CB8AC3E}">
        <p14:creationId xmlns:p14="http://schemas.microsoft.com/office/powerpoint/2010/main" val="2980597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12367-ABF2-FDDE-B251-0112AF5E96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AA6548-2B1A-6211-732F-9A57B90147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6F05A-9BCB-B42E-D424-1E3A0C5232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3E5696-5CD9-4076-9C6F-665D5B13D4C9}" type="datetimeFigureOut">
              <a:rPr lang="en-US" smtClean="0"/>
              <a:t>2/13/2024</a:t>
            </a:fld>
            <a:endParaRPr lang="en-US"/>
          </a:p>
        </p:txBody>
      </p:sp>
      <p:sp>
        <p:nvSpPr>
          <p:cNvPr id="5" name="Footer Placeholder 4">
            <a:extLst>
              <a:ext uri="{FF2B5EF4-FFF2-40B4-BE49-F238E27FC236}">
                <a16:creationId xmlns:a16="http://schemas.microsoft.com/office/drawing/2014/main" id="{6BB2BDD3-AD43-C770-0882-64C31327FF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D2E230-2656-C6E3-C878-506D742AE5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B9D491-975B-429D-8CF5-5ED9AC8C3BE9}" type="slidenum">
              <a:rPr lang="en-US" smtClean="0"/>
              <a:t>‹#›</a:t>
            </a:fld>
            <a:endParaRPr lang="en-US"/>
          </a:p>
        </p:txBody>
      </p:sp>
    </p:spTree>
    <p:extLst>
      <p:ext uri="{BB962C8B-B14F-4D97-AF65-F5344CB8AC3E}">
        <p14:creationId xmlns:p14="http://schemas.microsoft.com/office/powerpoint/2010/main" val="2540234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A96EFE-65B9-F32A-C412-2FD3518ACE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3AACB5-4212-63C9-184C-E9C0B686FD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9CD62-4141-FBAB-0363-A32215CE0B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6ED970-FBDC-4704-AFE8-ED912A2E1586}" type="datetimeFigureOut">
              <a:rPr lang="en-US" smtClean="0"/>
              <a:t>2/13/2024</a:t>
            </a:fld>
            <a:endParaRPr lang="en-US"/>
          </a:p>
        </p:txBody>
      </p:sp>
      <p:sp>
        <p:nvSpPr>
          <p:cNvPr id="5" name="Footer Placeholder 4">
            <a:extLst>
              <a:ext uri="{FF2B5EF4-FFF2-40B4-BE49-F238E27FC236}">
                <a16:creationId xmlns:a16="http://schemas.microsoft.com/office/drawing/2014/main" id="{1EA3B239-65E3-9BEE-11F6-97E4071B7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7EE6F1E-83BD-6261-0A5C-EE86E6AC8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C7470C9-FF5A-4181-8475-72B637C87D9B}" type="slidenum">
              <a:rPr lang="en-US" smtClean="0"/>
              <a:t>‹#›</a:t>
            </a:fld>
            <a:endParaRPr lang="en-US"/>
          </a:p>
        </p:txBody>
      </p:sp>
    </p:spTree>
    <p:extLst>
      <p:ext uri="{BB962C8B-B14F-4D97-AF65-F5344CB8AC3E}">
        <p14:creationId xmlns:p14="http://schemas.microsoft.com/office/powerpoint/2010/main" val="304810017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00D94-3C77-3314-C909-EF9E045D7A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DB85C4-C227-FA75-B4B9-5DCDA48A32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D0E49-9E32-31FD-A30B-D2FB32867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24E7C9-F56B-4567-B8EA-31F4384D7C1B}" type="datetimeFigureOut">
              <a:rPr lang="en-US" smtClean="0"/>
              <a:t>2/13/2024</a:t>
            </a:fld>
            <a:endParaRPr lang="en-US"/>
          </a:p>
        </p:txBody>
      </p:sp>
      <p:sp>
        <p:nvSpPr>
          <p:cNvPr id="5" name="Footer Placeholder 4">
            <a:extLst>
              <a:ext uri="{FF2B5EF4-FFF2-40B4-BE49-F238E27FC236}">
                <a16:creationId xmlns:a16="http://schemas.microsoft.com/office/drawing/2014/main" id="{E05F37B0-07D0-AA89-7CB4-60F1651274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DE2851D-66FA-4900-B3DE-097EE6584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86DD21-7E94-4A00-B1AE-F4C371FCE4CA}" type="slidenum">
              <a:rPr lang="en-US" smtClean="0"/>
              <a:t>‹#›</a:t>
            </a:fld>
            <a:endParaRPr lang="en-US"/>
          </a:p>
        </p:txBody>
      </p:sp>
    </p:spTree>
    <p:extLst>
      <p:ext uri="{BB962C8B-B14F-4D97-AF65-F5344CB8AC3E}">
        <p14:creationId xmlns:p14="http://schemas.microsoft.com/office/powerpoint/2010/main" val="18409062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hyperlink" Target="https://pixabay.com/en/thank-you-stamp-template-red-1656195/"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eaf&#10;&#10;Description automatically generated">
            <a:extLst>
              <a:ext uri="{FF2B5EF4-FFF2-40B4-BE49-F238E27FC236}">
                <a16:creationId xmlns:a16="http://schemas.microsoft.com/office/drawing/2014/main" id="{AE439738-0B65-F084-834D-204077FD8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472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C02641-E29F-F66A-A606-50EAF6829581}"/>
            </a:ext>
          </a:extLst>
        </p:cNvPr>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a leaf">
            <a:extLst>
              <a:ext uri="{FF2B5EF4-FFF2-40B4-BE49-F238E27FC236}">
                <a16:creationId xmlns:a16="http://schemas.microsoft.com/office/drawing/2014/main" id="{85162799-862B-FF2D-E630-8200E8A6976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6370" r="40779" b="-1"/>
          <a:stretch/>
        </p:blipFill>
        <p:spPr>
          <a:xfrm>
            <a:off x="187387" y="170014"/>
            <a:ext cx="3805676" cy="6516265"/>
          </a:xfrm>
          <a:prstGeom prst="rect">
            <a:avLst/>
          </a:prstGeom>
        </p:spPr>
      </p:pic>
      <p:sp>
        <p:nvSpPr>
          <p:cNvPr id="4" name="TextBox 3">
            <a:extLst>
              <a:ext uri="{FF2B5EF4-FFF2-40B4-BE49-F238E27FC236}">
                <a16:creationId xmlns:a16="http://schemas.microsoft.com/office/drawing/2014/main" id="{B06E4CD1-2A1D-9C83-C178-89E78B0F8ABB}"/>
              </a:ext>
            </a:extLst>
          </p:cNvPr>
          <p:cNvSpPr txBox="1"/>
          <p:nvPr/>
        </p:nvSpPr>
        <p:spPr>
          <a:xfrm>
            <a:off x="407231" y="1227485"/>
            <a:ext cx="3275055" cy="4247317"/>
          </a:xfrm>
          <a:prstGeom prst="rect">
            <a:avLst/>
          </a:prstGeom>
          <a:noFill/>
        </p:spPr>
        <p:txBody>
          <a:bodyPr wrap="square" rtlCol="0">
            <a:spAutoFit/>
          </a:bodyPr>
          <a:lstStyle/>
          <a:p>
            <a:pPr algn="ctr"/>
            <a:r>
              <a:rPr lang="en-US" sz="5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GOD’S FAITH COMES BY HIS WORD!</a:t>
            </a:r>
          </a:p>
        </p:txBody>
      </p:sp>
      <p:pic>
        <p:nvPicPr>
          <p:cNvPr id="8" name="Picture 7" descr="A close up of a leaf">
            <a:extLst>
              <a:ext uri="{FF2B5EF4-FFF2-40B4-BE49-F238E27FC236}">
                <a16:creationId xmlns:a16="http://schemas.microsoft.com/office/drawing/2014/main" id="{6ABC8992-0CC1-E726-0295-36F14CF62F3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3993062" y="0"/>
            <a:ext cx="8198937" cy="6858000"/>
          </a:xfrm>
          <a:prstGeom prst="rect">
            <a:avLst/>
          </a:prstGeom>
        </p:spPr>
      </p:pic>
      <p:sp>
        <p:nvSpPr>
          <p:cNvPr id="10" name="TextBox 9">
            <a:extLst>
              <a:ext uri="{FF2B5EF4-FFF2-40B4-BE49-F238E27FC236}">
                <a16:creationId xmlns:a16="http://schemas.microsoft.com/office/drawing/2014/main" id="{AF376802-EFC8-7C78-CB73-E14A0754A610}"/>
              </a:ext>
            </a:extLst>
          </p:cNvPr>
          <p:cNvSpPr txBox="1"/>
          <p:nvPr/>
        </p:nvSpPr>
        <p:spPr>
          <a:xfrm>
            <a:off x="5278682" y="260555"/>
            <a:ext cx="6834659" cy="5940088"/>
          </a:xfrm>
          <a:prstGeom prst="rect">
            <a:avLst/>
          </a:prstGeom>
          <a:noFill/>
        </p:spPr>
        <p:txBody>
          <a:bodyPr wrap="square">
            <a:spAutoFit/>
          </a:bodyPr>
          <a:lstStyle/>
          <a:p>
            <a:pPr marL="0" indent="0" algn="ctr">
              <a:buNone/>
            </a:pPr>
            <a:r>
              <a:rPr lang="en-US" sz="2000" b="1" dirty="0">
                <a:solidFill>
                  <a:schemeClr val="bg1"/>
                </a:solidFill>
              </a:rPr>
              <a:t>You can be (positively) or (negatively) affected by what you say and believe! </a:t>
            </a:r>
          </a:p>
          <a:p>
            <a:pPr marL="0" indent="0" algn="ctr">
              <a:buNone/>
            </a:pPr>
            <a:endParaRPr lang="en-US" sz="2000" b="1" dirty="0">
              <a:solidFill>
                <a:schemeClr val="bg1"/>
              </a:solidFill>
            </a:endParaRPr>
          </a:p>
          <a:p>
            <a:pPr marL="0" indent="0">
              <a:buNone/>
            </a:pPr>
            <a:r>
              <a:rPr lang="en-US" sz="2000" b="1" dirty="0">
                <a:solidFill>
                  <a:schemeClr val="bg1"/>
                </a:solidFill>
              </a:rPr>
              <a:t>10. </a:t>
            </a:r>
            <a:r>
              <a:rPr lang="en-US" sz="2000" b="1" u="sng" dirty="0">
                <a:solidFill>
                  <a:schemeClr val="bg1"/>
                </a:solidFill>
              </a:rPr>
              <a:t>Principle </a:t>
            </a:r>
            <a:r>
              <a:rPr lang="en-US" sz="2000" b="1" dirty="0">
                <a:solidFill>
                  <a:schemeClr val="bg1"/>
                </a:solidFill>
              </a:rPr>
              <a:t>-</a:t>
            </a:r>
            <a:r>
              <a:rPr lang="en-US" sz="2000" dirty="0">
                <a:solidFill>
                  <a:schemeClr val="bg1"/>
                </a:solidFill>
              </a:rPr>
              <a:t> A constant diet of the word of god will nourish your heart. When you experience troubles, it will be the word that comes out of your mouth, and you will create what the word says. </a:t>
            </a:r>
          </a:p>
          <a:p>
            <a:pPr marL="0" indent="0">
              <a:buNone/>
            </a:pPr>
            <a:r>
              <a:rPr lang="en-US" sz="2000" b="1" dirty="0">
                <a:solidFill>
                  <a:schemeClr val="bg1"/>
                </a:solidFill>
              </a:rPr>
              <a:t>When you pray about something, what are the conditions under which you won’t be “ashamed” concerning it?</a:t>
            </a:r>
          </a:p>
          <a:p>
            <a:pPr marL="0" indent="0">
              <a:buNone/>
            </a:pPr>
            <a:r>
              <a:rPr lang="en-US" sz="2000" b="1" dirty="0">
                <a:solidFill>
                  <a:schemeClr val="bg1"/>
                </a:solidFill>
              </a:rPr>
              <a:t>11. </a:t>
            </a:r>
            <a:r>
              <a:rPr lang="en-US" sz="2000" b="1" u="sng" dirty="0">
                <a:solidFill>
                  <a:schemeClr val="bg1"/>
                </a:solidFill>
              </a:rPr>
              <a:t>Principle</a:t>
            </a:r>
            <a:r>
              <a:rPr lang="en-US" sz="2000" b="1" dirty="0">
                <a:solidFill>
                  <a:schemeClr val="bg1"/>
                </a:solidFill>
              </a:rPr>
              <a:t> – </a:t>
            </a:r>
            <a:r>
              <a:rPr lang="en-US" sz="2000" dirty="0">
                <a:solidFill>
                  <a:schemeClr val="bg1"/>
                </a:solidFill>
              </a:rPr>
              <a:t>The prayer for salvation is “if you confess and hold on to God’s truth, you will not be made ashamed. He will answer.” (Romans 10:10-11.) When we pray and stay connected to the word of god, you will bear fruit in season. (Psalm 1:1-3.)</a:t>
            </a:r>
          </a:p>
          <a:p>
            <a:pPr marL="0" indent="0" algn="ctr">
              <a:buNone/>
            </a:pPr>
            <a:r>
              <a:rPr lang="en-US" sz="2000" b="1" dirty="0">
                <a:solidFill>
                  <a:schemeClr val="bg1"/>
                </a:solidFill>
              </a:rPr>
              <a:t>Why is it important to spend time with other people of faith? </a:t>
            </a:r>
          </a:p>
          <a:p>
            <a:pPr marL="0" indent="0">
              <a:buNone/>
            </a:pPr>
            <a:r>
              <a:rPr lang="en-US" sz="2000" b="1" dirty="0">
                <a:solidFill>
                  <a:schemeClr val="bg1"/>
                </a:solidFill>
              </a:rPr>
              <a:t>12. </a:t>
            </a:r>
            <a:r>
              <a:rPr lang="en-US" sz="2000" b="1" u="sng" dirty="0">
                <a:solidFill>
                  <a:schemeClr val="bg1"/>
                </a:solidFill>
              </a:rPr>
              <a:t>Principle</a:t>
            </a:r>
            <a:r>
              <a:rPr lang="en-US" sz="2000" b="1" dirty="0">
                <a:solidFill>
                  <a:schemeClr val="bg1"/>
                </a:solidFill>
              </a:rPr>
              <a:t> – </a:t>
            </a:r>
            <a:r>
              <a:rPr lang="en-US" sz="2000" dirty="0">
                <a:solidFill>
                  <a:schemeClr val="bg1"/>
                </a:solidFill>
              </a:rPr>
              <a:t>To keep believing, you have to be planted. Plant yourself in a place where the word is prevalent and the people around you are continually speaking and living it. </a:t>
            </a:r>
          </a:p>
        </p:txBody>
      </p:sp>
    </p:spTree>
    <p:extLst>
      <p:ext uri="{BB962C8B-B14F-4D97-AF65-F5344CB8AC3E}">
        <p14:creationId xmlns:p14="http://schemas.microsoft.com/office/powerpoint/2010/main" val="1213181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0C4863-3DF4-8E3B-7E4A-801B1AC7A076}"/>
            </a:ext>
          </a:extLst>
        </p:cNvPr>
        <p:cNvGrpSpPr/>
        <p:nvPr/>
      </p:nvGrpSpPr>
      <p:grpSpPr>
        <a:xfrm>
          <a:off x="0" y="0"/>
          <a:ext cx="0" cy="0"/>
          <a:chOff x="0" y="0"/>
          <a:chExt cx="0" cy="0"/>
        </a:xfrm>
      </p:grpSpPr>
      <p:pic>
        <p:nvPicPr>
          <p:cNvPr id="5122" name="Picture 2" descr="Serving God and Others through Prayer | The Word Among Us">
            <a:extLst>
              <a:ext uri="{FF2B5EF4-FFF2-40B4-BE49-F238E27FC236}">
                <a16:creationId xmlns:a16="http://schemas.microsoft.com/office/drawing/2014/main" id="{CE4F5970-5430-3E27-3D7F-E4DDBBBF0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6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Freeform: Shape 5126">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up of a leaf&#10;&#10;Description automatically generated">
            <a:extLst>
              <a:ext uri="{FF2B5EF4-FFF2-40B4-BE49-F238E27FC236}">
                <a16:creationId xmlns:a16="http://schemas.microsoft.com/office/drawing/2014/main" id="{96F23672-BC61-436C-C34C-3013EEBEA3C6}"/>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7939" r="23550"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4" name="TextBox 3">
            <a:extLst>
              <a:ext uri="{FF2B5EF4-FFF2-40B4-BE49-F238E27FC236}">
                <a16:creationId xmlns:a16="http://schemas.microsoft.com/office/drawing/2014/main" id="{8A9EF45E-0332-5ED4-AD57-BAA5F06C43E5}"/>
              </a:ext>
            </a:extLst>
          </p:cNvPr>
          <p:cNvSpPr txBox="1"/>
          <p:nvPr/>
        </p:nvSpPr>
        <p:spPr>
          <a:xfrm>
            <a:off x="6185351" y="2671769"/>
            <a:ext cx="4884387" cy="2585323"/>
          </a:xfrm>
          <a:prstGeom prst="rect">
            <a:avLst/>
          </a:prstGeom>
          <a:noFill/>
        </p:spPr>
        <p:txBody>
          <a:bodyPr wrap="square" rtlCol="0">
            <a:spAutoFit/>
          </a:bodyPr>
          <a:lstStyle/>
          <a:p>
            <a:pPr algn="ctr"/>
            <a:r>
              <a:rPr lang="en-US" sz="5400" b="1" u="sng" dirty="0">
                <a:solidFill>
                  <a:schemeClr val="bg1"/>
                </a:solidFill>
              </a:rPr>
              <a:t>PUTTING PRAYER INTO PRACTICE!</a:t>
            </a:r>
          </a:p>
        </p:txBody>
      </p:sp>
    </p:spTree>
    <p:extLst>
      <p:ext uri="{BB962C8B-B14F-4D97-AF65-F5344CB8AC3E}">
        <p14:creationId xmlns:p14="http://schemas.microsoft.com/office/powerpoint/2010/main" val="2319984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0668CB-9EF2-2655-B9D4-AC52A60F625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background with text">
            <a:extLst>
              <a:ext uri="{FF2B5EF4-FFF2-40B4-BE49-F238E27FC236}">
                <a16:creationId xmlns:a16="http://schemas.microsoft.com/office/drawing/2014/main" id="{0196AC91-D1E3-AA1D-37F0-10758EE8FF6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5455" r="1" b="1"/>
          <a:stretch/>
        </p:blipFill>
        <p:spPr>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
        <p:nvSpPr>
          <p:cNvPr id="5" name="TextBox 4">
            <a:extLst>
              <a:ext uri="{FF2B5EF4-FFF2-40B4-BE49-F238E27FC236}">
                <a16:creationId xmlns:a16="http://schemas.microsoft.com/office/drawing/2014/main" id="{CED1EA2A-65D7-0857-3FE7-9E43C46E3CA8}"/>
              </a:ext>
            </a:extLst>
          </p:cNvPr>
          <p:cNvSpPr txBox="1"/>
          <p:nvPr/>
        </p:nvSpPr>
        <p:spPr>
          <a:xfrm>
            <a:off x="889819" y="720015"/>
            <a:ext cx="4085221" cy="769441"/>
          </a:xfrm>
          <a:prstGeom prst="rect">
            <a:avLst/>
          </a:prstGeom>
          <a:noFill/>
        </p:spPr>
        <p:txBody>
          <a:bodyPr wrap="none" rtlCol="0">
            <a:spAutoFit/>
          </a:bodyPr>
          <a:lstStyle/>
          <a:p>
            <a:r>
              <a:rPr lang="en-US" sz="4400" b="1" u="sng" dirty="0">
                <a:solidFill>
                  <a:schemeClr val="bg1"/>
                </a:solidFill>
              </a:rPr>
              <a:t>ACTION STEPS!</a:t>
            </a:r>
          </a:p>
        </p:txBody>
      </p:sp>
      <p:sp>
        <p:nvSpPr>
          <p:cNvPr id="6" name="TextBox 5">
            <a:extLst>
              <a:ext uri="{FF2B5EF4-FFF2-40B4-BE49-F238E27FC236}">
                <a16:creationId xmlns:a16="http://schemas.microsoft.com/office/drawing/2014/main" id="{6CB9A937-302D-61D2-F528-A3BE5741D883}"/>
              </a:ext>
            </a:extLst>
          </p:cNvPr>
          <p:cNvSpPr txBox="1"/>
          <p:nvPr/>
        </p:nvSpPr>
        <p:spPr>
          <a:xfrm>
            <a:off x="589637" y="1785141"/>
            <a:ext cx="10830232" cy="4154984"/>
          </a:xfrm>
          <a:prstGeom prst="rect">
            <a:avLst/>
          </a:prstGeom>
          <a:noFill/>
        </p:spPr>
        <p:txBody>
          <a:bodyPr wrap="square" rtlCol="0">
            <a:spAutoFit/>
          </a:bodyPr>
          <a:lstStyle/>
          <a:p>
            <a:pPr marL="457200" indent="-457200" algn="ctr">
              <a:buFont typeface="+mj-lt"/>
              <a:buAutoNum type="arabicPeriod"/>
            </a:pPr>
            <a:r>
              <a:rPr lang="en-US" sz="2200" b="1" dirty="0">
                <a:solidFill>
                  <a:schemeClr val="bg1"/>
                </a:solidFill>
              </a:rPr>
              <a:t>List any negative thoughts you think or that others say to you during the day. In the evening, review them, and counteract them with what God says in His word. </a:t>
            </a:r>
          </a:p>
          <a:p>
            <a:pPr marL="457200" indent="-457200" algn="ctr">
              <a:buFont typeface="+mj-lt"/>
              <a:buAutoNum type="arabicPeriod"/>
            </a:pPr>
            <a:r>
              <a:rPr lang="en-US" sz="2200" b="1" dirty="0">
                <a:solidFill>
                  <a:schemeClr val="bg1"/>
                </a:solidFill>
              </a:rPr>
              <a:t>Start developing the God kind of faith by taking one situation in your life and finding out what God’s word say about it. State your finding, pray about the situation considering them, and hold fast to the Word  whenever you are tempted to doubt.</a:t>
            </a:r>
          </a:p>
          <a:p>
            <a:pPr marL="457200" indent="-457200" algn="ctr">
              <a:buFont typeface="+mj-lt"/>
              <a:buAutoNum type="arabicPeriod"/>
            </a:pPr>
            <a:r>
              <a:rPr lang="en-US" sz="2200" b="1" dirty="0">
                <a:solidFill>
                  <a:schemeClr val="bg1"/>
                </a:solidFill>
              </a:rPr>
              <a:t>Decrease the amount of time you spend with negative people and increase the time you spend with those who are reading and living out the word. If your souse and children are negative, live in a way that expresses your own faith and speak the word of God on them as you have opportunity.</a:t>
            </a:r>
          </a:p>
          <a:p>
            <a:pPr marL="457200" indent="-457200" algn="ctr">
              <a:buFont typeface="+mj-lt"/>
              <a:buAutoNum type="arabicPeriod"/>
            </a:pPr>
            <a:r>
              <a:rPr lang="en-US" sz="2200" b="1" u="sng" dirty="0">
                <a:solidFill>
                  <a:schemeClr val="bg1"/>
                </a:solidFill>
              </a:rPr>
              <a:t>Challenge: </a:t>
            </a:r>
            <a:r>
              <a:rPr lang="en-US" sz="2200" b="1" dirty="0">
                <a:solidFill>
                  <a:schemeClr val="bg1"/>
                </a:solidFill>
              </a:rPr>
              <a:t>Spend at least as much time in the word this week as you spend doing something else.  </a:t>
            </a:r>
          </a:p>
        </p:txBody>
      </p:sp>
    </p:spTree>
    <p:extLst>
      <p:ext uri="{BB962C8B-B14F-4D97-AF65-F5344CB8AC3E}">
        <p14:creationId xmlns:p14="http://schemas.microsoft.com/office/powerpoint/2010/main" val="1915072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eaf&#10;&#10;Description automatically generated">
            <a:extLst>
              <a:ext uri="{FF2B5EF4-FFF2-40B4-BE49-F238E27FC236}">
                <a16:creationId xmlns:a16="http://schemas.microsoft.com/office/drawing/2014/main" id="{85FF6E1C-9DBE-288B-3B53-43601CA5CB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D12AB3B-C044-E0A9-5E72-753E4CECA3D2}"/>
              </a:ext>
            </a:extLst>
          </p:cNvPr>
          <p:cNvSpPr txBox="1"/>
          <p:nvPr/>
        </p:nvSpPr>
        <p:spPr>
          <a:xfrm>
            <a:off x="2451370" y="2928027"/>
            <a:ext cx="6301841" cy="1446550"/>
          </a:xfrm>
          <a:prstGeom prst="rect">
            <a:avLst/>
          </a:prstGeom>
          <a:noFill/>
        </p:spPr>
        <p:txBody>
          <a:bodyPr wrap="square" rtlCol="0">
            <a:spAutoFit/>
          </a:bodyPr>
          <a:lstStyle/>
          <a:p>
            <a:pPr algn="ctr"/>
            <a:r>
              <a:rPr lang="en-US" sz="8800" b="1" dirty="0">
                <a:solidFill>
                  <a:schemeClr val="bg1"/>
                </a:solidFill>
                <a:latin typeface="+mj-lt"/>
              </a:rPr>
              <a:t>LET’S PRAY!!</a:t>
            </a:r>
          </a:p>
        </p:txBody>
      </p:sp>
    </p:spTree>
    <p:extLst>
      <p:ext uri="{BB962C8B-B14F-4D97-AF65-F5344CB8AC3E}">
        <p14:creationId xmlns:p14="http://schemas.microsoft.com/office/powerpoint/2010/main" val="654387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6B34A881-1093-B9A3-3B78-974251CCA96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2" descr="https://media.istockphoto.com/photos/open-church-doors-with-cross-picture-id185090423?k=6&amp;m=185090423&amp;s=612x612&amp;w=0&amp;h=tSxPvln7ZuQQw5qvEzc5hQ5j4OycUtF1ouFh7Yzrc0o=">
            <a:extLst>
              <a:ext uri="{FF2B5EF4-FFF2-40B4-BE49-F238E27FC236}">
                <a16:creationId xmlns:a16="http://schemas.microsoft.com/office/drawing/2014/main" id="{18BB759F-3FAC-B239-F622-0AB0AE770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657" y="1362270"/>
            <a:ext cx="7291829" cy="4791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8A3942-3CD7-BA22-EC80-50F62F3EB682}"/>
              </a:ext>
            </a:extLst>
          </p:cNvPr>
          <p:cNvSpPr txBox="1"/>
          <p:nvPr/>
        </p:nvSpPr>
        <p:spPr>
          <a:xfrm>
            <a:off x="9739835" y="5338916"/>
            <a:ext cx="2311308" cy="923330"/>
          </a:xfrm>
          <a:prstGeom prst="rect">
            <a:avLst/>
          </a:prstGeom>
          <a:noFill/>
        </p:spPr>
        <p:txBody>
          <a:bodyPr wrap="square" rtlCol="0">
            <a:spAutoFit/>
          </a:bodyPr>
          <a:lstStyle/>
          <a:p>
            <a:pPr algn="ctr"/>
            <a:r>
              <a:rPr lang="en-US" dirty="0">
                <a:solidFill>
                  <a:schemeClr val="bg1"/>
                </a:solidFill>
              </a:rPr>
              <a:t>Doors of the church are OPEN: “REID TEMPLE CARES”</a:t>
            </a:r>
          </a:p>
        </p:txBody>
      </p:sp>
    </p:spTree>
    <p:extLst>
      <p:ext uri="{BB962C8B-B14F-4D97-AF65-F5344CB8AC3E}">
        <p14:creationId xmlns:p14="http://schemas.microsoft.com/office/powerpoint/2010/main" val="1883299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ose up of a green leaf">
            <a:extLst>
              <a:ext uri="{FF2B5EF4-FFF2-40B4-BE49-F238E27FC236}">
                <a16:creationId xmlns:a16="http://schemas.microsoft.com/office/drawing/2014/main" id="{B812E206-5210-8491-71DE-1F216E89BDC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https://pciprdprodfmssa.blob.core.windows.net/fms/1c42292f-c552-44c2-afd7-d83021ea5632/giving_header.png">
            <a:extLst>
              <a:ext uri="{FF2B5EF4-FFF2-40B4-BE49-F238E27FC236}">
                <a16:creationId xmlns:a16="http://schemas.microsoft.com/office/drawing/2014/main" id="{6AB4AB2E-C4D3-3416-012A-49C413844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9369" y="422739"/>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916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text&#10;&#10;Description automatically generated">
            <a:extLst>
              <a:ext uri="{FF2B5EF4-FFF2-40B4-BE49-F238E27FC236}">
                <a16:creationId xmlns:a16="http://schemas.microsoft.com/office/drawing/2014/main" id="{D3D658F7-E758-8A58-2499-F83CB960782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4">
            <a:extLst>
              <a:ext uri="{FF2B5EF4-FFF2-40B4-BE49-F238E27FC236}">
                <a16:creationId xmlns:a16="http://schemas.microsoft.com/office/drawing/2014/main" id="{F6B91C31-EFEF-4F20-BD40-D0473BB5C2A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91265" y="2265184"/>
            <a:ext cx="9144000" cy="2447925"/>
          </a:xfrm>
          <a:prstGeom prst="rect">
            <a:avLst/>
          </a:prstGeom>
        </p:spPr>
      </p:pic>
    </p:spTree>
    <p:extLst>
      <p:ext uri="{BB962C8B-B14F-4D97-AF65-F5344CB8AC3E}">
        <p14:creationId xmlns:p14="http://schemas.microsoft.com/office/powerpoint/2010/main" val="2536652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een leafy plant with white text">
            <a:extLst>
              <a:ext uri="{FF2B5EF4-FFF2-40B4-BE49-F238E27FC236}">
                <a16:creationId xmlns:a16="http://schemas.microsoft.com/office/drawing/2014/main" id="{41E7E700-8271-CD3B-46C1-F99086E6A1DD}"/>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08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550087-DB52-20D0-A2CE-69DA3E4761D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white poster&#10;&#10;Description automatically generated">
            <a:extLst>
              <a:ext uri="{FF2B5EF4-FFF2-40B4-BE49-F238E27FC236}">
                <a16:creationId xmlns:a16="http://schemas.microsoft.com/office/drawing/2014/main" id="{37E89DDD-3D6E-B94D-82C9-4611D08322E7}"/>
              </a:ext>
            </a:extLst>
          </p:cNvPr>
          <p:cNvPicPr>
            <a:picLocks noChangeAspect="1"/>
          </p:cNvPicPr>
          <p:nvPr/>
        </p:nvPicPr>
        <p:blipFill rotWithShape="1">
          <a:blip r:embed="rId2">
            <a:extLst>
              <a:ext uri="{28A0092B-C50C-407E-A947-70E740481C1C}">
                <a14:useLocalDpi xmlns:a14="http://schemas.microsoft.com/office/drawing/2010/main" val="0"/>
              </a:ext>
            </a:extLst>
          </a:blip>
          <a:srcRect t="1783" r="1" b="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4207637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898D46-1EAE-FAB2-B629-0F0AD293F082}"/>
              </a:ext>
            </a:extLst>
          </p:cNvPr>
          <p:cNvSpPr>
            <a:spLocks noGrp="1"/>
          </p:cNvSpPr>
          <p:nvPr>
            <p:ph type="title"/>
          </p:nvPr>
        </p:nvSpPr>
        <p:spPr>
          <a:xfrm>
            <a:off x="-422239" y="-1241835"/>
            <a:ext cx="7878633" cy="1956841"/>
          </a:xfrm>
        </p:spPr>
        <p:txBody>
          <a:bodyPr vert="horz" lIns="91440" tIns="45720" rIns="91440" bIns="45720" rtlCol="0" anchor="b">
            <a:normAutofit/>
          </a:bodyPr>
          <a:lstStyle/>
          <a:p>
            <a:pPr algn="ctr"/>
            <a:r>
              <a:rPr lang="en-US" sz="4800" u="sng" dirty="0">
                <a:latin typeface="ADLaM Display" panose="02010000000000000000" pitchFamily="2" charset="0"/>
                <a:ea typeface="ADLaM Display" panose="02010000000000000000" pitchFamily="2" charset="0"/>
                <a:cs typeface="ADLaM Display" panose="02010000000000000000" pitchFamily="2" charset="0"/>
              </a:rPr>
              <a:t>WHAT DOES IT MEAN?</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524D617-3175-9E98-726F-6432D0411D45}"/>
              </a:ext>
            </a:extLst>
          </p:cNvPr>
          <p:cNvSpPr>
            <a:spLocks noGrp="1"/>
          </p:cNvSpPr>
          <p:nvPr>
            <p:ph type="body" sz="half" idx="2"/>
          </p:nvPr>
        </p:nvSpPr>
        <p:spPr>
          <a:xfrm>
            <a:off x="79046" y="1102952"/>
            <a:ext cx="6374947" cy="4289317"/>
          </a:xfrm>
        </p:spPr>
        <p:txBody>
          <a:bodyPr vert="horz" lIns="91440" tIns="45720" rIns="91440" bIns="45720" rtlCol="0">
            <a:noAutofit/>
          </a:bodyPr>
          <a:lstStyle/>
          <a:p>
            <a:pPr marL="0" marR="0" algn="ctr">
              <a:spcBef>
                <a:spcPts val="0"/>
              </a:spcBef>
              <a:spcAft>
                <a:spcPts val="0"/>
              </a:spcAft>
            </a:pPr>
            <a:r>
              <a:rPr lang="en-US" sz="2000" b="1" dirty="0">
                <a:solidFill>
                  <a:srgbClr val="000000"/>
                </a:solidFill>
                <a:effectLst/>
                <a:latin typeface="Helvetica Neue"/>
                <a:ea typeface="Aptos" panose="020B0004020202020204" pitchFamily="34" charset="0"/>
                <a:cs typeface="Aptos" panose="020B0004020202020204" pitchFamily="34" charset="0"/>
              </a:rPr>
              <a:t>TODAY</a:t>
            </a:r>
            <a:r>
              <a:rPr lang="en-US" sz="2000" dirty="0">
                <a:solidFill>
                  <a:srgbClr val="000000"/>
                </a:solidFill>
                <a:effectLst/>
                <a:latin typeface="Helvetica Neue"/>
                <a:ea typeface="Aptos" panose="020B0004020202020204" pitchFamily="34" charset="0"/>
                <a:cs typeface="Aptos" panose="020B0004020202020204" pitchFamily="34" charset="0"/>
              </a:rPr>
              <a:t> marks the beginning of Lent, a 40-day period of reflection and prayer in preparation for Easter. It serves as a reminder of human mortality, while also referencing the resurrection of Jesus and the possibility of eternal life. </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2000" dirty="0">
                <a:solidFill>
                  <a:srgbClr val="000000"/>
                </a:solidFill>
                <a:effectLst/>
                <a:latin typeface="Helvetica Neue"/>
                <a:ea typeface="Aptos" panose="020B0004020202020204" pitchFamily="34" charset="0"/>
                <a:cs typeface="Aptos" panose="020B0004020202020204" pitchFamily="34" charset="0"/>
              </a:rPr>
              <a:t> </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2000" dirty="0">
                <a:solidFill>
                  <a:srgbClr val="000000"/>
                </a:solidFill>
                <a:effectLst/>
                <a:latin typeface="Helvetica Neue"/>
                <a:ea typeface="Aptos" panose="020B0004020202020204" pitchFamily="34" charset="0"/>
                <a:cs typeface="Aptos" panose="020B0004020202020204" pitchFamily="34" charset="0"/>
              </a:rPr>
              <a:t>Ashes are blessed in the church on Ash Wednesday. These ashes are obtained by burning the blessed palms of the previous year. They are used to remind us of our humble origin and of how the body of Adam, was formed out of the clay of the earth; also, to remind us of death, when our bodies will return to dust, and of the necessity of repentance. The tradition of tracing a cross with the ashes on our forehead is meant to identify those who are faithful to Jesus.</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2000" dirty="0">
                <a:solidFill>
                  <a:srgbClr val="000000"/>
                </a:solidFill>
                <a:effectLst/>
                <a:latin typeface="Helvetica Neue"/>
                <a:ea typeface="Aptos" panose="020B0004020202020204" pitchFamily="34" charset="0"/>
                <a:cs typeface="Aptos" panose="020B0004020202020204" pitchFamily="34" charset="0"/>
              </a:rPr>
              <a:t> </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2000" dirty="0">
                <a:solidFill>
                  <a:srgbClr val="000000"/>
                </a:solidFill>
                <a:effectLst/>
                <a:latin typeface="Helvetica Neue"/>
                <a:ea typeface="Aptos" panose="020B0004020202020204" pitchFamily="34" charset="0"/>
                <a:cs typeface="Aptos" panose="020B0004020202020204" pitchFamily="34" charset="0"/>
              </a:rPr>
              <a:t>“In the sweat of thy face shalt thou eat bread, till thou return unto the ground; for out of it </a:t>
            </a:r>
            <a:r>
              <a:rPr lang="en-US" sz="2000" dirty="0" err="1">
                <a:solidFill>
                  <a:srgbClr val="000000"/>
                </a:solidFill>
                <a:effectLst/>
                <a:latin typeface="Helvetica Neue"/>
                <a:ea typeface="Aptos" panose="020B0004020202020204" pitchFamily="34" charset="0"/>
                <a:cs typeface="Aptos" panose="020B0004020202020204" pitchFamily="34" charset="0"/>
              </a:rPr>
              <a:t>wast</a:t>
            </a:r>
            <a:r>
              <a:rPr lang="en-US" sz="2000" dirty="0">
                <a:solidFill>
                  <a:srgbClr val="000000"/>
                </a:solidFill>
                <a:effectLst/>
                <a:latin typeface="Helvetica Neue"/>
                <a:ea typeface="Aptos" panose="020B0004020202020204" pitchFamily="34" charset="0"/>
                <a:cs typeface="Aptos" panose="020B0004020202020204" pitchFamily="34" charset="0"/>
              </a:rPr>
              <a:t> thou taken for dust thou art, and unto dust shalt thou return.” </a:t>
            </a:r>
            <a:endParaRPr lang="en-US" sz="2000" dirty="0">
              <a:effectLst/>
              <a:latin typeface="Aptos" panose="020B0004020202020204" pitchFamily="34" charset="0"/>
              <a:ea typeface="Aptos" panose="020B0004020202020204" pitchFamily="34" charset="0"/>
              <a:cs typeface="Aptos" panose="020B0004020202020204" pitchFamily="34" charset="0"/>
            </a:endParaRPr>
          </a:p>
          <a:p>
            <a:pPr algn="ctr"/>
            <a:r>
              <a:rPr lang="en-US" sz="2000" b="1" dirty="0">
                <a:solidFill>
                  <a:srgbClr val="000000"/>
                </a:solidFill>
                <a:effectLst/>
                <a:latin typeface="Helvetica Neue"/>
                <a:ea typeface="Aptos" panose="020B0004020202020204" pitchFamily="34" charset="0"/>
                <a:cs typeface="Aptos" panose="020B0004020202020204" pitchFamily="34" charset="0"/>
              </a:rPr>
              <a:t>Genesis 3:19</a:t>
            </a:r>
            <a:r>
              <a:rPr lang="en-US" sz="2000" dirty="0">
                <a:solidFill>
                  <a:srgbClr val="000000"/>
                </a:solidFill>
                <a:effectLst/>
                <a:latin typeface="Helvetica Neue"/>
                <a:ea typeface="Aptos" panose="020B0004020202020204" pitchFamily="34" charset="0"/>
                <a:cs typeface="Aptos" panose="020B0004020202020204" pitchFamily="34" charset="0"/>
              </a:rPr>
              <a:t> (</a:t>
            </a:r>
            <a:r>
              <a:rPr lang="en-US" sz="2000" b="1" dirty="0">
                <a:solidFill>
                  <a:srgbClr val="000000"/>
                </a:solidFill>
                <a:effectLst/>
                <a:latin typeface="Helvetica Neue"/>
                <a:ea typeface="Aptos" panose="020B0004020202020204" pitchFamily="34" charset="0"/>
                <a:cs typeface="Aptos" panose="020B0004020202020204" pitchFamily="34" charset="0"/>
              </a:rPr>
              <a:t>KJV</a:t>
            </a:r>
            <a:r>
              <a:rPr lang="en-US" sz="2000" dirty="0">
                <a:solidFill>
                  <a:srgbClr val="000000"/>
                </a:solidFill>
                <a:effectLst/>
                <a:latin typeface="Helvetica Neue"/>
                <a:ea typeface="Aptos" panose="020B0004020202020204" pitchFamily="34" charset="0"/>
                <a:cs typeface="Aptos" panose="020B0004020202020204" pitchFamily="34" charset="0"/>
              </a:rPr>
              <a:t>)</a:t>
            </a:r>
            <a:endParaRPr lang="en-US" sz="2000" dirty="0"/>
          </a:p>
        </p:txBody>
      </p:sp>
      <p:pic>
        <p:nvPicPr>
          <p:cNvPr id="6" name="Picture 5" descr="A red and white poster&#10;&#10;Description automatically generated">
            <a:extLst>
              <a:ext uri="{FF2B5EF4-FFF2-40B4-BE49-F238E27FC236}">
                <a16:creationId xmlns:a16="http://schemas.microsoft.com/office/drawing/2014/main" id="{BCD746CC-3E48-902F-FB02-37F3B7D31C3E}"/>
              </a:ext>
            </a:extLst>
          </p:cNvPr>
          <p:cNvPicPr>
            <a:picLocks noChangeAspect="1"/>
          </p:cNvPicPr>
          <p:nvPr/>
        </p:nvPicPr>
        <p:blipFill rotWithShape="1">
          <a:blip r:embed="rId2">
            <a:extLst>
              <a:ext uri="{28A0092B-C50C-407E-A947-70E740481C1C}">
                <a14:useLocalDpi xmlns:a14="http://schemas.microsoft.com/office/drawing/2010/main" val="0"/>
              </a:ext>
            </a:extLst>
          </a:blip>
          <a:srcRect l="21730" r="21849"/>
          <a:stretch/>
        </p:blipFill>
        <p:spPr>
          <a:xfrm>
            <a:off x="6453993" y="547564"/>
            <a:ext cx="5780338" cy="576287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01005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eaf">
            <a:extLst>
              <a:ext uri="{FF2B5EF4-FFF2-40B4-BE49-F238E27FC236}">
                <a16:creationId xmlns:a16="http://schemas.microsoft.com/office/drawing/2014/main" id="{54CE4778-2111-4A68-CD9F-9EDDBABCA7D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838200" y="233807"/>
            <a:ext cx="10468866" cy="5888737"/>
          </a:xfrm>
          <a:prstGeom prst="rect">
            <a:avLst/>
          </a:prstGeom>
          <a:ln w="28575">
            <a:solidFill>
              <a:schemeClr val="bg1"/>
            </a:solidFill>
          </a:ln>
        </p:spPr>
      </p:pic>
      <p:sp>
        <p:nvSpPr>
          <p:cNvPr id="4" name="TextBox 3">
            <a:extLst>
              <a:ext uri="{FF2B5EF4-FFF2-40B4-BE49-F238E27FC236}">
                <a16:creationId xmlns:a16="http://schemas.microsoft.com/office/drawing/2014/main" id="{E19B3B3F-27FE-883E-EFB7-E2D548D2211C}"/>
              </a:ext>
            </a:extLst>
          </p:cNvPr>
          <p:cNvSpPr txBox="1"/>
          <p:nvPr/>
        </p:nvSpPr>
        <p:spPr>
          <a:xfrm>
            <a:off x="1032929" y="1948655"/>
            <a:ext cx="10320871" cy="2123658"/>
          </a:xfrm>
          <a:prstGeom prst="rect">
            <a:avLst/>
          </a:prstGeom>
          <a:noFill/>
        </p:spPr>
        <p:txBody>
          <a:bodyPr wrap="square" rtlCol="0">
            <a:spAutoFit/>
          </a:bodyPr>
          <a:lstStyle/>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PREPARING FOR PRAYER:</a:t>
            </a:r>
          </a:p>
          <a:p>
            <a:pPr algn="ctr"/>
            <a:r>
              <a:rPr lang="en-US" sz="4400" b="1"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 CULTIVATING THE GOD KIND OF FAITH!</a:t>
            </a:r>
          </a:p>
        </p:txBody>
      </p:sp>
      <p:pic>
        <p:nvPicPr>
          <p:cNvPr id="5" name="Picture 2" descr="Understanding the Purpose and Power of Prayer: How to Call Heaven to Earth">
            <a:extLst>
              <a:ext uri="{FF2B5EF4-FFF2-40B4-BE49-F238E27FC236}">
                <a16:creationId xmlns:a16="http://schemas.microsoft.com/office/drawing/2014/main" id="{E3D52717-2B42-9B86-554C-90A2A56ECF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76025" y="4313240"/>
            <a:ext cx="1582339" cy="2406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26C6935-1CAD-1253-C678-74C2541D6104}"/>
              </a:ext>
            </a:extLst>
          </p:cNvPr>
          <p:cNvSpPr txBox="1"/>
          <p:nvPr/>
        </p:nvSpPr>
        <p:spPr>
          <a:xfrm>
            <a:off x="1113961" y="5358799"/>
            <a:ext cx="2882520" cy="646331"/>
          </a:xfrm>
          <a:prstGeom prst="rect">
            <a:avLst/>
          </a:prstGeom>
          <a:noFill/>
        </p:spPr>
        <p:txBody>
          <a:bodyPr wrap="none" rtlCol="0">
            <a:spAutoFit/>
          </a:bodyPr>
          <a:lstStyle/>
          <a:p>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Dr. Mark E. Whitlock, Jr. </a:t>
            </a:r>
          </a:p>
          <a:p>
            <a:pPr algn="ctr"/>
            <a:r>
              <a:rPr lang="en-US"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Pastor</a:t>
            </a:r>
          </a:p>
        </p:txBody>
      </p:sp>
    </p:spTree>
    <p:extLst>
      <p:ext uri="{BB962C8B-B14F-4D97-AF65-F5344CB8AC3E}">
        <p14:creationId xmlns:p14="http://schemas.microsoft.com/office/powerpoint/2010/main" val="4242014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DB98B40-6A7B-C0CE-EBC7-7DCE0B9F21F6}"/>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9" name="Rectangle 8">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Picture 2" descr="A green leafy object with white text">
            <a:extLst>
              <a:ext uri="{FF2B5EF4-FFF2-40B4-BE49-F238E27FC236}">
                <a16:creationId xmlns:a16="http://schemas.microsoft.com/office/drawing/2014/main" id="{81113752-25B0-D116-320A-6E734C744DBF}"/>
              </a:ext>
            </a:extLst>
          </p:cNvPr>
          <p:cNvPicPr>
            <a:picLocks noChangeAspect="1"/>
          </p:cNvPicPr>
          <p:nvPr/>
        </p:nvPicPr>
        <p:blipFill rotWithShape="1">
          <a:blip r:embed="rId2">
            <a:extLst>
              <a:ext uri="{28A0092B-C50C-407E-A947-70E740481C1C}">
                <a14:useLocalDpi xmlns:a14="http://schemas.microsoft.com/office/drawing/2010/main" val="0"/>
              </a:ext>
            </a:extLst>
          </a:blip>
          <a:srcRect r="1" b="1440"/>
          <a:stretch/>
        </p:blipFill>
        <p:spPr>
          <a:xfrm>
            <a:off x="122716" y="115738"/>
            <a:ext cx="11938653" cy="6618898"/>
          </a:xfrm>
          <a:prstGeom prst="rect">
            <a:avLst/>
          </a:prstGeom>
        </p:spPr>
      </p:pic>
      <p:sp>
        <p:nvSpPr>
          <p:cNvPr id="4" name="TextBox 3">
            <a:extLst>
              <a:ext uri="{FF2B5EF4-FFF2-40B4-BE49-F238E27FC236}">
                <a16:creationId xmlns:a16="http://schemas.microsoft.com/office/drawing/2014/main" id="{D8F2BE25-CD21-2400-C99A-04BD19019028}"/>
              </a:ext>
            </a:extLst>
          </p:cNvPr>
          <p:cNvSpPr txBox="1"/>
          <p:nvPr/>
        </p:nvSpPr>
        <p:spPr>
          <a:xfrm>
            <a:off x="2422034" y="530942"/>
            <a:ext cx="7113229" cy="923330"/>
          </a:xfrm>
          <a:prstGeom prst="rect">
            <a:avLst/>
          </a:prstGeom>
          <a:noFill/>
        </p:spPr>
        <p:txBody>
          <a:bodyPr wrap="none" rtlCol="0">
            <a:spAutoFit/>
          </a:bodyPr>
          <a:lstStyle/>
          <a:p>
            <a:r>
              <a:rPr lang="en-US" sz="5400" b="1" u="sng" dirty="0">
                <a:solidFill>
                  <a:schemeClr val="bg1"/>
                </a:solidFill>
              </a:rPr>
              <a:t>COURSE OBJECTIVES:</a:t>
            </a:r>
          </a:p>
        </p:txBody>
      </p:sp>
      <p:sp>
        <p:nvSpPr>
          <p:cNvPr id="5" name="TextBox 4">
            <a:extLst>
              <a:ext uri="{FF2B5EF4-FFF2-40B4-BE49-F238E27FC236}">
                <a16:creationId xmlns:a16="http://schemas.microsoft.com/office/drawing/2014/main" id="{A3D45E11-CD80-0C5A-BDF8-CB9F6BDB8E45}"/>
              </a:ext>
            </a:extLst>
          </p:cNvPr>
          <p:cNvSpPr txBox="1"/>
          <p:nvPr/>
        </p:nvSpPr>
        <p:spPr>
          <a:xfrm>
            <a:off x="1484672" y="1801907"/>
            <a:ext cx="9824304" cy="4560834"/>
          </a:xfrm>
          <a:prstGeom prst="rect">
            <a:avLst/>
          </a:prstGeom>
          <a:noFill/>
        </p:spPr>
        <p:txBody>
          <a:bodyPr wrap="square" rtlCol="0">
            <a:spAutoFit/>
          </a:bodyPr>
          <a:lstStyle/>
          <a:p>
            <a:pPr marL="514350" indent="-514350" algn="ctr">
              <a:buAutoNum type="romanUcPeriod"/>
            </a:pPr>
            <a:r>
              <a:rPr lang="en-US" sz="2800" b="1" dirty="0">
                <a:solidFill>
                  <a:schemeClr val="bg1"/>
                </a:solidFill>
              </a:rPr>
              <a:t>Prayer </a:t>
            </a:r>
          </a:p>
          <a:p>
            <a:pPr marL="514350" indent="-514350" algn="ctr">
              <a:buAutoNum type="romanUcPeriod"/>
            </a:pPr>
            <a:r>
              <a:rPr lang="en-US" sz="2800" b="1" dirty="0">
                <a:solidFill>
                  <a:schemeClr val="bg1"/>
                </a:solidFill>
              </a:rPr>
              <a:t>The Word: </a:t>
            </a:r>
            <a:r>
              <a:rPr lang="de-DE" sz="2800" b="1" dirty="0">
                <a:solidFill>
                  <a:schemeClr val="bg1"/>
                </a:solidFill>
              </a:rPr>
              <a:t>Romans 1:17; Galations 3:11; Hebrews 11:6</a:t>
            </a:r>
            <a:endParaRPr lang="en-US" sz="2800" b="1" dirty="0">
              <a:solidFill>
                <a:schemeClr val="bg1"/>
              </a:solidFill>
            </a:endParaRPr>
          </a:p>
          <a:p>
            <a:pPr marL="514350" indent="-514350" algn="ctr">
              <a:buAutoNum type="romanUcPeriod"/>
            </a:pPr>
            <a:r>
              <a:rPr lang="en-US" sz="2800" b="1" dirty="0">
                <a:solidFill>
                  <a:schemeClr val="bg1"/>
                </a:solidFill>
              </a:rPr>
              <a:t>What is Faith?</a:t>
            </a:r>
          </a:p>
          <a:p>
            <a:pPr marL="514350" indent="-514350" algn="ctr">
              <a:buAutoNum type="romanUcPeriod"/>
            </a:pPr>
            <a:r>
              <a:rPr lang="en-US" sz="2800" b="1" dirty="0">
                <a:solidFill>
                  <a:schemeClr val="bg1"/>
                </a:solidFill>
              </a:rPr>
              <a:t>The word of Faith</a:t>
            </a:r>
          </a:p>
          <a:p>
            <a:pPr marL="514350" indent="-514350" algn="ctr">
              <a:buAutoNum type="romanUcPeriod"/>
            </a:pPr>
            <a:r>
              <a:rPr lang="en-US" sz="2800" b="1" dirty="0">
                <a:solidFill>
                  <a:schemeClr val="bg1"/>
                </a:solidFill>
              </a:rPr>
              <a:t>Have the God kind of Faith</a:t>
            </a:r>
          </a:p>
          <a:p>
            <a:pPr marL="514350" indent="-514350" algn="ctr">
              <a:buAutoNum type="romanUcPeriod"/>
            </a:pPr>
            <a:r>
              <a:rPr lang="en-US" sz="2800" b="1" dirty="0">
                <a:solidFill>
                  <a:schemeClr val="bg1"/>
                </a:solidFill>
              </a:rPr>
              <a:t>God’s faith comes from His word</a:t>
            </a:r>
          </a:p>
          <a:p>
            <a:pPr marL="514350" indent="-514350" algn="ctr">
              <a:buAutoNum type="romanUcPeriod"/>
            </a:pPr>
            <a:r>
              <a:rPr lang="en-US" sz="2800" b="1" dirty="0">
                <a:solidFill>
                  <a:schemeClr val="bg1"/>
                </a:solidFill>
              </a:rPr>
              <a:t>Putting prayer into practice</a:t>
            </a:r>
          </a:p>
          <a:p>
            <a:pPr marL="514350" indent="-514350" algn="ctr">
              <a:buAutoNum type="romanUcPeriod"/>
            </a:pPr>
            <a:r>
              <a:rPr lang="en-US" sz="2800" b="1" dirty="0">
                <a:solidFill>
                  <a:schemeClr val="bg1"/>
                </a:solidFill>
              </a:rPr>
              <a:t>Let’s pray together !</a:t>
            </a:r>
          </a:p>
          <a:p>
            <a:pPr marL="514350" indent="-514350" algn="ctr">
              <a:buAutoNum type="romanUcPeriod"/>
            </a:pPr>
            <a:r>
              <a:rPr lang="en-US" sz="2800" b="1" dirty="0">
                <a:solidFill>
                  <a:schemeClr val="bg1"/>
                </a:solidFill>
              </a:rPr>
              <a:t>Open the doors of the Church/Offering</a:t>
            </a:r>
          </a:p>
          <a:p>
            <a:pPr marL="514350" indent="-514350" algn="ctr">
              <a:buAutoNum type="romanUcPeriod"/>
            </a:pPr>
            <a:r>
              <a:rPr lang="en-US" sz="2800" b="1" dirty="0">
                <a:solidFill>
                  <a:schemeClr val="bg1"/>
                </a:solidFill>
              </a:rPr>
              <a:t>THANK YOU!</a:t>
            </a:r>
          </a:p>
        </p:txBody>
      </p:sp>
    </p:spTree>
    <p:extLst>
      <p:ext uri="{BB962C8B-B14F-4D97-AF65-F5344CB8AC3E}">
        <p14:creationId xmlns:p14="http://schemas.microsoft.com/office/powerpoint/2010/main" val="7668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9E941A-E58F-4E8E-FBB6-2E4EEB5A9B9A}"/>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662984-4EC8-0BD7-A328-940AA4813D24}"/>
              </a:ext>
            </a:extLst>
          </p:cNvPr>
          <p:cNvSpPr txBox="1"/>
          <p:nvPr/>
        </p:nvSpPr>
        <p:spPr>
          <a:xfrm>
            <a:off x="3031494" y="-768712"/>
            <a:ext cx="6125964" cy="190686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7200" b="1" u="sng" kern="1200" dirty="0">
                <a:solidFill>
                  <a:schemeClr val="tx1"/>
                </a:solidFill>
                <a:latin typeface="+mj-lt"/>
                <a:ea typeface="+mj-ea"/>
                <a:cs typeface="+mj-cs"/>
              </a:rPr>
              <a:t>THE WORD!</a:t>
            </a:r>
          </a:p>
        </p:txBody>
      </p:sp>
      <p:sp>
        <p:nvSpPr>
          <p:cNvPr id="5" name="TextBox 4">
            <a:extLst>
              <a:ext uri="{FF2B5EF4-FFF2-40B4-BE49-F238E27FC236}">
                <a16:creationId xmlns:a16="http://schemas.microsoft.com/office/drawing/2014/main" id="{194B5F22-8714-03A9-7555-B41F49D47A6C}"/>
              </a:ext>
            </a:extLst>
          </p:cNvPr>
          <p:cNvSpPr txBox="1"/>
          <p:nvPr/>
        </p:nvSpPr>
        <p:spPr>
          <a:xfrm>
            <a:off x="147803" y="1357232"/>
            <a:ext cx="5423376" cy="3851601"/>
          </a:xfrm>
          <a:prstGeom prst="rect">
            <a:avLst/>
          </a:prstGeom>
        </p:spPr>
        <p:txBody>
          <a:bodyPr vert="horz" lIns="91440" tIns="45720" rIns="91440" bIns="45720" rtlCol="0">
            <a:noAutofit/>
          </a:bodyPr>
          <a:lstStyle/>
          <a:p>
            <a:pPr marL="0" indent="-228600">
              <a:lnSpc>
                <a:spcPct val="90000"/>
              </a:lnSpc>
              <a:spcAft>
                <a:spcPts val="600"/>
              </a:spcAft>
              <a:buFont typeface="Arial" panose="020B0604020202020204" pitchFamily="34" charset="0"/>
              <a:buChar char="•"/>
            </a:pPr>
            <a:r>
              <a:rPr lang="en-US" sz="2400" b="1" u="sng" dirty="0"/>
              <a:t>Romans 1:17: </a:t>
            </a:r>
            <a:r>
              <a:rPr lang="en-US" sz="2400" b="1" dirty="0"/>
              <a:t>“For therein is the righteousness of God revealed from faith to faith: as it is written, The just shall live by faith”.</a:t>
            </a:r>
          </a:p>
          <a:p>
            <a:pPr marL="0" indent="-228600">
              <a:lnSpc>
                <a:spcPct val="90000"/>
              </a:lnSpc>
              <a:spcAft>
                <a:spcPts val="600"/>
              </a:spcAft>
              <a:buFont typeface="Arial" panose="020B0604020202020204" pitchFamily="34" charset="0"/>
              <a:buChar char="•"/>
            </a:pPr>
            <a:endParaRPr lang="en-US" sz="2400" b="1" dirty="0"/>
          </a:p>
          <a:p>
            <a:pPr marL="0" indent="-228600">
              <a:lnSpc>
                <a:spcPct val="90000"/>
              </a:lnSpc>
              <a:spcAft>
                <a:spcPts val="600"/>
              </a:spcAft>
              <a:buFont typeface="Arial" panose="020B0604020202020204" pitchFamily="34" charset="0"/>
              <a:buChar char="•"/>
            </a:pPr>
            <a:r>
              <a:rPr lang="en-US" sz="2400" b="1" u="sng" dirty="0"/>
              <a:t>Galatians 3:11: </a:t>
            </a:r>
            <a:r>
              <a:rPr lang="en-US" sz="2400" b="1" dirty="0"/>
              <a:t> “But that no man is justified by the law in the sight of God, it is evident: for, The just shall live by faith”.</a:t>
            </a:r>
          </a:p>
          <a:p>
            <a:pPr marL="0" indent="-228600">
              <a:lnSpc>
                <a:spcPct val="90000"/>
              </a:lnSpc>
              <a:spcAft>
                <a:spcPts val="600"/>
              </a:spcAft>
              <a:buFont typeface="Arial" panose="020B0604020202020204" pitchFamily="34" charset="0"/>
              <a:buChar char="•"/>
            </a:pPr>
            <a:endParaRPr lang="en-US" sz="2400" b="1" dirty="0"/>
          </a:p>
          <a:p>
            <a:pPr marL="0" indent="-228600">
              <a:lnSpc>
                <a:spcPct val="90000"/>
              </a:lnSpc>
              <a:spcAft>
                <a:spcPts val="600"/>
              </a:spcAft>
              <a:buFont typeface="Arial" panose="020B0604020202020204" pitchFamily="34" charset="0"/>
              <a:buChar char="•"/>
            </a:pPr>
            <a:r>
              <a:rPr lang="en-US" sz="2400" b="1" u="sng" dirty="0"/>
              <a:t>Hebrews 11:6:</a:t>
            </a:r>
            <a:r>
              <a:rPr lang="en-US" sz="2400" b="1" dirty="0"/>
              <a:t> “But without faith it is impossible to please him: for he that cometh to God must believe that he is, and that he is a rewarder of them that diligently seek him”.</a:t>
            </a:r>
          </a:p>
        </p:txBody>
      </p:sp>
      <p:pic>
        <p:nvPicPr>
          <p:cNvPr id="1026" name="Picture 2" descr="End of Term Prayer - Te Maire St Francis of Assisi...">
            <a:extLst>
              <a:ext uri="{FF2B5EF4-FFF2-40B4-BE49-F238E27FC236}">
                <a16:creationId xmlns:a16="http://schemas.microsoft.com/office/drawing/2014/main" id="{62E223FC-657E-2B71-7324-0602A2CC56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35" r="7391" b="-3"/>
          <a:stretch/>
        </p:blipFill>
        <p:spPr bwMode="auto">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close up of a green leaf">
            <a:extLst>
              <a:ext uri="{FF2B5EF4-FFF2-40B4-BE49-F238E27FC236}">
                <a16:creationId xmlns:a16="http://schemas.microsoft.com/office/drawing/2014/main" id="{BA498AA2-9248-2A9F-43DB-164D5F4E8EE6}"/>
              </a:ext>
            </a:extLst>
          </p:cNvPr>
          <p:cNvPicPr>
            <a:picLocks noChangeAspect="1"/>
          </p:cNvPicPr>
          <p:nvPr/>
        </p:nvPicPr>
        <p:blipFill rotWithShape="1">
          <a:blip r:embed="rId3">
            <a:extLst>
              <a:ext uri="{28A0092B-C50C-407E-A947-70E740481C1C}">
                <a14:useLocalDpi xmlns:a14="http://schemas.microsoft.com/office/drawing/2010/main" val="0"/>
              </a:ext>
            </a:extLst>
          </a:blip>
          <a:srcRect l="28343" r="15696"/>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7" name="Picture 6" descr="A close up of a leaf&#10;&#10;Description automatically generated">
            <a:extLst>
              <a:ext uri="{FF2B5EF4-FFF2-40B4-BE49-F238E27FC236}">
                <a16:creationId xmlns:a16="http://schemas.microsoft.com/office/drawing/2014/main" id="{53F4D36A-70B3-9A8D-316B-14656784726D}"/>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6372" r="20783" b="1"/>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3532188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7186BE-91C3-CCBA-7B72-6946E9B46662}"/>
            </a:ext>
          </a:extLst>
        </p:cNvPr>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Power of Prayer - From My Hands to his Heart">
            <a:extLst>
              <a:ext uri="{FF2B5EF4-FFF2-40B4-BE49-F238E27FC236}">
                <a16:creationId xmlns:a16="http://schemas.microsoft.com/office/drawing/2014/main" id="{41AC6BA8-705D-11F4-7FC8-9A0C0DD9880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53268" r="16216" b="-1"/>
          <a:stretch/>
        </p:blipFill>
        <p:spPr bwMode="auto">
          <a:xfrm>
            <a:off x="187387" y="170014"/>
            <a:ext cx="3805676" cy="65162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lose up of a green leaf&#10;&#10;Description automatically generated">
            <a:extLst>
              <a:ext uri="{FF2B5EF4-FFF2-40B4-BE49-F238E27FC236}">
                <a16:creationId xmlns:a16="http://schemas.microsoft.com/office/drawing/2014/main" id="{66E3B001-87CD-9D00-704E-B9898D4E4A7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0061" r="12388" b="-1"/>
          <a:stretch/>
        </p:blipFill>
        <p:spPr>
          <a:xfrm>
            <a:off x="4179224" y="170014"/>
            <a:ext cx="7825389" cy="6516263"/>
          </a:xfrm>
          <a:prstGeom prst="rect">
            <a:avLst/>
          </a:prstGeom>
        </p:spPr>
      </p:pic>
      <p:sp>
        <p:nvSpPr>
          <p:cNvPr id="5" name="TextBox 4">
            <a:extLst>
              <a:ext uri="{FF2B5EF4-FFF2-40B4-BE49-F238E27FC236}">
                <a16:creationId xmlns:a16="http://schemas.microsoft.com/office/drawing/2014/main" id="{622D3FB1-2B58-43DA-7817-8DE7D13175E0}"/>
              </a:ext>
            </a:extLst>
          </p:cNvPr>
          <p:cNvSpPr txBox="1"/>
          <p:nvPr/>
        </p:nvSpPr>
        <p:spPr>
          <a:xfrm>
            <a:off x="280218" y="3233654"/>
            <a:ext cx="3465872" cy="1569660"/>
          </a:xfrm>
          <a:prstGeom prst="rect">
            <a:avLst/>
          </a:prstGeom>
          <a:noFill/>
        </p:spPr>
        <p:txBody>
          <a:bodyPr wrap="square">
            <a:spAutoFit/>
          </a:bodyPr>
          <a:lstStyle/>
          <a:p>
            <a:r>
              <a:rPr kumimoji="0" lang="en-US" sz="4800" b="0" i="0" u="none" strike="noStrike" kern="1200" cap="all" spc="0" normalizeH="0" baseline="0" noProof="0" dirty="0">
                <a:ln>
                  <a:noFill/>
                </a:ln>
                <a:solidFill>
                  <a:schemeClr val="bg1"/>
                </a:solidFill>
                <a:effectLst/>
                <a:uLnTx/>
                <a:uFillTx/>
                <a:latin typeface="ADLaM Display" panose="02010000000000000000" pitchFamily="2" charset="0"/>
                <a:ea typeface="ADLaM Display" panose="02010000000000000000" pitchFamily="2" charset="0"/>
                <a:cs typeface="ADLaM Display" panose="02010000000000000000" pitchFamily="2" charset="0"/>
              </a:rPr>
              <a:t>The word of faith!</a:t>
            </a:r>
            <a:endParaRPr lang="en-US" sz="4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6" name="TextBox 5">
            <a:extLst>
              <a:ext uri="{FF2B5EF4-FFF2-40B4-BE49-F238E27FC236}">
                <a16:creationId xmlns:a16="http://schemas.microsoft.com/office/drawing/2014/main" id="{DB672D6F-C878-56CF-ED46-6D930BA975BC}"/>
              </a:ext>
            </a:extLst>
          </p:cNvPr>
          <p:cNvSpPr txBox="1"/>
          <p:nvPr/>
        </p:nvSpPr>
        <p:spPr>
          <a:xfrm>
            <a:off x="4390103" y="619433"/>
            <a:ext cx="7477432" cy="5262979"/>
          </a:xfrm>
          <a:prstGeom prst="rect">
            <a:avLst/>
          </a:prstGeom>
          <a:noFill/>
        </p:spPr>
        <p:txBody>
          <a:bodyPr wrap="square" rtlCol="0">
            <a:spAutoFit/>
          </a:bodyPr>
          <a:lstStyle/>
          <a:p>
            <a:pPr marL="0" indent="0" algn="ctr">
              <a:buNone/>
            </a:pPr>
            <a:r>
              <a:rPr lang="en-US" sz="2400" b="1" u="sng" dirty="0">
                <a:solidFill>
                  <a:schemeClr val="bg1"/>
                </a:solidFill>
              </a:rPr>
              <a:t>Why must we be able to function in the faith the bible speaks of? </a:t>
            </a:r>
          </a:p>
          <a:p>
            <a:pPr marL="457200" indent="-457200">
              <a:buAutoNum type="arabicPeriod"/>
            </a:pPr>
            <a:r>
              <a:rPr lang="en-US" sz="2400" b="1" u="sng" dirty="0">
                <a:solidFill>
                  <a:schemeClr val="bg1"/>
                </a:solidFill>
              </a:rPr>
              <a:t>Principle</a:t>
            </a:r>
            <a:r>
              <a:rPr lang="en-US" sz="2400" b="1" dirty="0">
                <a:solidFill>
                  <a:schemeClr val="bg1"/>
                </a:solidFill>
              </a:rPr>
              <a:t> – </a:t>
            </a:r>
            <a:r>
              <a:rPr lang="en-US" sz="2400" dirty="0">
                <a:solidFill>
                  <a:schemeClr val="bg1"/>
                </a:solidFill>
              </a:rPr>
              <a:t>Unanswered prayer has more to do with our having the wrong kind of faith than a lack of faith. (Romans 1:17; Galatians 3:11). Understanding the different kinds of faith, and how faith functions, are key preparations for prayer. Faith is belief. </a:t>
            </a:r>
          </a:p>
          <a:p>
            <a:pPr marL="0" indent="0">
              <a:buNone/>
            </a:pPr>
            <a:endParaRPr lang="en-US" sz="2400" b="1" dirty="0">
              <a:solidFill>
                <a:schemeClr val="bg1"/>
              </a:solidFill>
            </a:endParaRPr>
          </a:p>
          <a:p>
            <a:pPr marL="0" indent="0" algn="ctr">
              <a:buNone/>
            </a:pPr>
            <a:r>
              <a:rPr lang="en-US" sz="2400" b="1" u="sng" dirty="0">
                <a:solidFill>
                  <a:schemeClr val="bg1"/>
                </a:solidFill>
              </a:rPr>
              <a:t>How does God Himself operate?</a:t>
            </a:r>
          </a:p>
          <a:p>
            <a:pPr marL="0" indent="0">
              <a:buNone/>
            </a:pPr>
            <a:r>
              <a:rPr lang="en-US" sz="2400" b="1" dirty="0">
                <a:solidFill>
                  <a:schemeClr val="bg1"/>
                </a:solidFill>
              </a:rPr>
              <a:t>2. </a:t>
            </a:r>
            <a:r>
              <a:rPr lang="en-US" sz="2400" b="1" u="sng" dirty="0">
                <a:solidFill>
                  <a:schemeClr val="bg1"/>
                </a:solidFill>
              </a:rPr>
              <a:t>Principle</a:t>
            </a:r>
            <a:r>
              <a:rPr lang="en-US" sz="2400" b="1" dirty="0">
                <a:solidFill>
                  <a:schemeClr val="bg1"/>
                </a:solidFill>
              </a:rPr>
              <a:t> - </a:t>
            </a:r>
            <a:r>
              <a:rPr lang="en-US" sz="2400" dirty="0">
                <a:solidFill>
                  <a:schemeClr val="bg1"/>
                </a:solidFill>
              </a:rPr>
              <a:t>Men and women were created in God’s image to pray in the same way He does-through words of faith. (Psalm 33:9; Hebrews 11:3). Having faith means believing and having confidence in the words that you hear. </a:t>
            </a:r>
          </a:p>
        </p:txBody>
      </p:sp>
    </p:spTree>
    <p:extLst>
      <p:ext uri="{BB962C8B-B14F-4D97-AF65-F5344CB8AC3E}">
        <p14:creationId xmlns:p14="http://schemas.microsoft.com/office/powerpoint/2010/main" val="2693306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1C9989-917B-FB9C-3932-7CEA8DDA9533}"/>
            </a:ext>
          </a:extLst>
        </p:cNvPr>
        <p:cNvGrpSpPr/>
        <p:nvPr/>
      </p:nvGrpSpPr>
      <p:grpSpPr>
        <a:xfrm>
          <a:off x="0" y="0"/>
          <a:ext cx="0" cy="0"/>
          <a:chOff x="0" y="0"/>
          <a:chExt cx="0" cy="0"/>
        </a:xfrm>
      </p:grpSpPr>
      <p:pic>
        <p:nvPicPr>
          <p:cNvPr id="3076" name="Picture 4" descr="A New Serenity Prayer by Father James Martin and Terre Roche | America  Magazine">
            <a:extLst>
              <a:ext uri="{FF2B5EF4-FFF2-40B4-BE49-F238E27FC236}">
                <a16:creationId xmlns:a16="http://schemas.microsoft.com/office/drawing/2014/main" id="{F8D5359E-2440-351A-D9CE-9FDA58FA380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4254" b="11160"/>
          <a:stretch/>
        </p:blipFill>
        <p:spPr bwMode="auto">
          <a:xfrm>
            <a:off x="-2263908" y="-4532"/>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Freeform: Shape 3080">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 up of a green leaf">
            <a:extLst>
              <a:ext uri="{FF2B5EF4-FFF2-40B4-BE49-F238E27FC236}">
                <a16:creationId xmlns:a16="http://schemas.microsoft.com/office/drawing/2014/main" id="{36170C69-87A4-4C32-0456-AA59CEBF73F6}"/>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7067" r="14422"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4" name="TextBox 3">
            <a:extLst>
              <a:ext uri="{FF2B5EF4-FFF2-40B4-BE49-F238E27FC236}">
                <a16:creationId xmlns:a16="http://schemas.microsoft.com/office/drawing/2014/main" id="{B6628738-1F77-DECF-B1E2-E68C6BE160C2}"/>
              </a:ext>
            </a:extLst>
          </p:cNvPr>
          <p:cNvSpPr txBox="1"/>
          <p:nvPr/>
        </p:nvSpPr>
        <p:spPr>
          <a:xfrm>
            <a:off x="141769" y="49162"/>
            <a:ext cx="5580374" cy="1107996"/>
          </a:xfrm>
          <a:prstGeom prst="rect">
            <a:avLst/>
          </a:prstGeom>
          <a:noFill/>
        </p:spPr>
        <p:txBody>
          <a:bodyPr wrap="none" rtlCol="0">
            <a:spAutoFit/>
          </a:bodyPr>
          <a:lstStyle/>
          <a:p>
            <a:r>
              <a:rPr lang="en-US" sz="6600" u="sng" dirty="0">
                <a:solidFill>
                  <a:schemeClr val="bg1"/>
                </a:solidFill>
                <a:latin typeface="Aldhabi" panose="01000000000000000000" pitchFamily="2" charset="-78"/>
                <a:cs typeface="Aldhabi" panose="01000000000000000000" pitchFamily="2" charset="-78"/>
              </a:rPr>
              <a:t>THE WORD OF FAITH!</a:t>
            </a:r>
          </a:p>
        </p:txBody>
      </p:sp>
      <p:sp>
        <p:nvSpPr>
          <p:cNvPr id="5" name="TextBox 4">
            <a:extLst>
              <a:ext uri="{FF2B5EF4-FFF2-40B4-BE49-F238E27FC236}">
                <a16:creationId xmlns:a16="http://schemas.microsoft.com/office/drawing/2014/main" id="{27263BF9-103D-F1DB-63B0-B34352F5F9F9}"/>
              </a:ext>
            </a:extLst>
          </p:cNvPr>
          <p:cNvSpPr txBox="1"/>
          <p:nvPr/>
        </p:nvSpPr>
        <p:spPr>
          <a:xfrm>
            <a:off x="229093" y="2472813"/>
            <a:ext cx="4667430" cy="3352800"/>
          </a:xfrm>
          <a:prstGeom prst="rect">
            <a:avLst/>
          </a:prstGeom>
          <a:noFill/>
        </p:spPr>
        <p:txBody>
          <a:bodyPr wrap="square" rtlCol="0">
            <a:spAutoFit/>
          </a:bodyPr>
          <a:lstStyle/>
          <a:p>
            <a:pPr marL="0" indent="0" algn="ctr">
              <a:buNone/>
            </a:pPr>
            <a:r>
              <a:rPr lang="en-US" sz="2800" b="1" dirty="0">
                <a:solidFill>
                  <a:schemeClr val="bg1"/>
                </a:solidFill>
              </a:rPr>
              <a:t>Since we were created to operate in the same way God does, what does God’s method of creating the world teach us about the way we are to pray?</a:t>
            </a:r>
          </a:p>
          <a:p>
            <a:pPr marL="0" indent="0" algn="ctr">
              <a:buNone/>
            </a:pPr>
            <a:endParaRPr lang="en-US" sz="2000" b="1" dirty="0">
              <a:solidFill>
                <a:schemeClr val="bg1"/>
              </a:solidFill>
            </a:endParaRPr>
          </a:p>
          <a:p>
            <a:endParaRPr lang="en-US" dirty="0"/>
          </a:p>
        </p:txBody>
      </p:sp>
      <p:sp>
        <p:nvSpPr>
          <p:cNvPr id="6" name="TextBox 5">
            <a:extLst>
              <a:ext uri="{FF2B5EF4-FFF2-40B4-BE49-F238E27FC236}">
                <a16:creationId xmlns:a16="http://schemas.microsoft.com/office/drawing/2014/main" id="{CE70F3F9-06BA-934F-95C4-FCC6AF052743}"/>
              </a:ext>
            </a:extLst>
          </p:cNvPr>
          <p:cNvSpPr txBox="1"/>
          <p:nvPr/>
        </p:nvSpPr>
        <p:spPr>
          <a:xfrm>
            <a:off x="5860026" y="934468"/>
            <a:ext cx="5936316" cy="5078313"/>
          </a:xfrm>
          <a:prstGeom prst="rect">
            <a:avLst/>
          </a:prstGeom>
          <a:noFill/>
        </p:spPr>
        <p:txBody>
          <a:bodyPr wrap="square" rtlCol="0">
            <a:spAutoFit/>
          </a:bodyPr>
          <a:lstStyle/>
          <a:p>
            <a:pPr marL="0" indent="0">
              <a:buNone/>
            </a:pPr>
            <a:r>
              <a:rPr lang="en-US" sz="1800" b="1" dirty="0">
                <a:solidFill>
                  <a:schemeClr val="bg1"/>
                </a:solidFill>
              </a:rPr>
              <a:t>3. </a:t>
            </a:r>
            <a:r>
              <a:rPr lang="en-US" sz="1800" b="1" u="sng" dirty="0">
                <a:solidFill>
                  <a:schemeClr val="bg1"/>
                </a:solidFill>
              </a:rPr>
              <a:t>Principle</a:t>
            </a:r>
            <a:r>
              <a:rPr lang="en-US" sz="1800" b="1" dirty="0">
                <a:solidFill>
                  <a:schemeClr val="bg1"/>
                </a:solidFill>
              </a:rPr>
              <a:t> – Faith is active belief. It is a point of action or belief combined with expectation. </a:t>
            </a:r>
            <a:r>
              <a:rPr lang="en-US" sz="1800" dirty="0">
                <a:solidFill>
                  <a:schemeClr val="bg1"/>
                </a:solidFill>
              </a:rPr>
              <a:t>(Romans 10:6; Matthew 12:34). Be careful who you </a:t>
            </a:r>
            <a:r>
              <a:rPr lang="en-US" sz="1800" b="1" dirty="0">
                <a:solidFill>
                  <a:schemeClr val="bg1"/>
                </a:solidFill>
              </a:rPr>
              <a:t>listen</a:t>
            </a:r>
            <a:r>
              <a:rPr lang="en-US" sz="1800" dirty="0">
                <a:solidFill>
                  <a:schemeClr val="bg1"/>
                </a:solidFill>
              </a:rPr>
              <a:t> to you because your ears are the gate way to the heart.</a:t>
            </a:r>
          </a:p>
          <a:p>
            <a:pPr marL="0" indent="0">
              <a:buNone/>
            </a:pPr>
            <a:endParaRPr lang="en-US" sz="1800" dirty="0">
              <a:solidFill>
                <a:schemeClr val="bg1"/>
              </a:solidFill>
            </a:endParaRPr>
          </a:p>
          <a:p>
            <a:pPr marL="0" indent="0">
              <a:buNone/>
            </a:pPr>
            <a:r>
              <a:rPr lang="en-US" sz="1800" b="1" dirty="0">
                <a:solidFill>
                  <a:schemeClr val="bg1"/>
                </a:solidFill>
              </a:rPr>
              <a:t>4. </a:t>
            </a:r>
            <a:r>
              <a:rPr lang="en-US" sz="1800" b="1" u="sng" dirty="0">
                <a:solidFill>
                  <a:schemeClr val="bg1"/>
                </a:solidFill>
              </a:rPr>
              <a:t>Principle</a:t>
            </a:r>
            <a:r>
              <a:rPr lang="en-US" sz="1800" b="1" dirty="0">
                <a:solidFill>
                  <a:schemeClr val="bg1"/>
                </a:solidFill>
              </a:rPr>
              <a:t> – </a:t>
            </a:r>
            <a:r>
              <a:rPr lang="en-US" sz="1800" i="1" dirty="0">
                <a:solidFill>
                  <a:schemeClr val="bg1"/>
                </a:solidFill>
              </a:rPr>
              <a:t>Romans 10:8 “The word is near you; it is in your mouth and in your heart.” </a:t>
            </a:r>
            <a:r>
              <a:rPr lang="en-US" sz="1800" dirty="0">
                <a:solidFill>
                  <a:schemeClr val="bg1"/>
                </a:solidFill>
              </a:rPr>
              <a:t>There is positive faith and there is negative faith, and both come by the same means. They come by what we </a:t>
            </a:r>
            <a:r>
              <a:rPr lang="en-US" sz="1800" b="1" dirty="0">
                <a:solidFill>
                  <a:schemeClr val="bg1"/>
                </a:solidFill>
              </a:rPr>
              <a:t>listen</a:t>
            </a:r>
            <a:r>
              <a:rPr lang="en-US" sz="1800" dirty="0">
                <a:solidFill>
                  <a:schemeClr val="bg1"/>
                </a:solidFill>
              </a:rPr>
              <a:t> to and believe (James. 1:19). Prayer is nullified negative faith</a:t>
            </a:r>
            <a:r>
              <a:rPr lang="en-US" dirty="0">
                <a:solidFill>
                  <a:schemeClr val="bg1"/>
                </a:solidFill>
              </a:rPr>
              <a:t>. </a:t>
            </a:r>
          </a:p>
          <a:p>
            <a:pPr marL="0" indent="0">
              <a:buNone/>
            </a:pPr>
            <a:endParaRPr lang="en-US" dirty="0">
              <a:solidFill>
                <a:schemeClr val="bg1"/>
              </a:solidFill>
            </a:endParaRPr>
          </a:p>
          <a:p>
            <a:pPr marL="0" indent="0" algn="ctr">
              <a:buNone/>
            </a:pPr>
            <a:r>
              <a:rPr lang="en-US" b="1" dirty="0">
                <a:solidFill>
                  <a:schemeClr val="bg1"/>
                </a:solidFill>
              </a:rPr>
              <a:t>What is the one reason God sometimes doesn’t answer our prayers? </a:t>
            </a:r>
          </a:p>
          <a:p>
            <a:pPr marL="0" indent="0">
              <a:buNone/>
            </a:pPr>
            <a:r>
              <a:rPr lang="en-US" b="1" dirty="0">
                <a:solidFill>
                  <a:schemeClr val="bg1"/>
                </a:solidFill>
              </a:rPr>
              <a:t>5. </a:t>
            </a:r>
            <a:r>
              <a:rPr lang="en-US" b="1" u="sng" dirty="0">
                <a:solidFill>
                  <a:schemeClr val="bg1"/>
                </a:solidFill>
              </a:rPr>
              <a:t>Principle</a:t>
            </a:r>
            <a:r>
              <a:rPr lang="en-US" b="1" dirty="0">
                <a:solidFill>
                  <a:schemeClr val="bg1"/>
                </a:solidFill>
              </a:rPr>
              <a:t> - </a:t>
            </a:r>
            <a:r>
              <a:rPr lang="en-US" dirty="0">
                <a:solidFill>
                  <a:schemeClr val="bg1"/>
                </a:solidFill>
              </a:rPr>
              <a:t>Sometimes god doesn’t answer prayers because he understands how powerful the principle of faith is and knows that what we’re asking for wouldn’t be good for us. </a:t>
            </a:r>
          </a:p>
          <a:p>
            <a:pPr marL="0" indent="0">
              <a:buNone/>
            </a:pPr>
            <a:endParaRPr lang="en-US" dirty="0">
              <a:solidFill>
                <a:schemeClr val="bg1"/>
              </a:solidFill>
            </a:endParaRPr>
          </a:p>
        </p:txBody>
      </p:sp>
    </p:spTree>
    <p:extLst>
      <p:ext uri="{BB962C8B-B14F-4D97-AF65-F5344CB8AC3E}">
        <p14:creationId xmlns:p14="http://schemas.microsoft.com/office/powerpoint/2010/main" val="4166539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A31AB4-C992-058D-97C8-FD5CAB60553A}"/>
            </a:ext>
          </a:extLst>
        </p:cNvPr>
        <p:cNvGrpSpPr/>
        <p:nvPr/>
      </p:nvGrpSpPr>
      <p:grpSpPr>
        <a:xfrm>
          <a:off x="0" y="0"/>
          <a:ext cx="0" cy="0"/>
          <a:chOff x="0" y="0"/>
          <a:chExt cx="0" cy="0"/>
        </a:xfrm>
      </p:grpSpPr>
      <p:pic>
        <p:nvPicPr>
          <p:cNvPr id="3" name="Picture 2" descr="A green leafy object with white text">
            <a:extLst>
              <a:ext uri="{FF2B5EF4-FFF2-40B4-BE49-F238E27FC236}">
                <a16:creationId xmlns:a16="http://schemas.microsoft.com/office/drawing/2014/main" id="{1C8CF9EF-93D0-6FEA-1561-2741AE6C802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2712"/>
          <a:stretch/>
        </p:blipFill>
        <p:spPr>
          <a:xfrm>
            <a:off x="307775" y="261437"/>
            <a:ext cx="11576450" cy="6335126"/>
          </a:xfrm>
          <a:prstGeom prst="rect">
            <a:avLst/>
          </a:prstGeom>
        </p:spPr>
      </p:pic>
      <p:sp>
        <p:nvSpPr>
          <p:cNvPr id="4" name="Title 3">
            <a:extLst>
              <a:ext uri="{FF2B5EF4-FFF2-40B4-BE49-F238E27FC236}">
                <a16:creationId xmlns:a16="http://schemas.microsoft.com/office/drawing/2014/main" id="{EF4CF8D1-FC88-7E5C-33C8-D1A3929F87AF}"/>
              </a:ext>
            </a:extLst>
          </p:cNvPr>
          <p:cNvSpPr>
            <a:spLocks noGrp="1"/>
          </p:cNvSpPr>
          <p:nvPr>
            <p:ph type="title"/>
          </p:nvPr>
        </p:nvSpPr>
        <p:spPr/>
        <p:txBody>
          <a:bodyPr/>
          <a:lstStyle/>
          <a:p>
            <a:pPr algn="ctr"/>
            <a:r>
              <a:rPr lang="en-US" u="sng" dirty="0">
                <a:solidFill>
                  <a:schemeClr val="bg1"/>
                </a:solidFill>
              </a:rPr>
              <a:t>HAVE THE GOD KIND OF FAITH!</a:t>
            </a:r>
          </a:p>
        </p:txBody>
      </p:sp>
      <p:sp>
        <p:nvSpPr>
          <p:cNvPr id="5" name="Content Placeholder 4">
            <a:extLst>
              <a:ext uri="{FF2B5EF4-FFF2-40B4-BE49-F238E27FC236}">
                <a16:creationId xmlns:a16="http://schemas.microsoft.com/office/drawing/2014/main" id="{23F93899-5E02-B0A0-3354-B67C5AB699AE}"/>
              </a:ext>
            </a:extLst>
          </p:cNvPr>
          <p:cNvSpPr>
            <a:spLocks noGrp="1"/>
          </p:cNvSpPr>
          <p:nvPr>
            <p:ph sz="half" idx="1"/>
          </p:nvPr>
        </p:nvSpPr>
        <p:spPr>
          <a:xfrm>
            <a:off x="838200" y="1690688"/>
            <a:ext cx="5181600" cy="4351338"/>
          </a:xfrm>
        </p:spPr>
        <p:txBody>
          <a:bodyPr>
            <a:normAutofit fontScale="92500" lnSpcReduction="20000"/>
          </a:bodyPr>
          <a:lstStyle/>
          <a:p>
            <a:pPr marL="0" indent="0" algn="ctr">
              <a:buNone/>
            </a:pPr>
            <a:r>
              <a:rPr lang="en-US" b="1" u="sng" dirty="0">
                <a:solidFill>
                  <a:schemeClr val="bg1"/>
                </a:solidFill>
              </a:rPr>
              <a:t>What is one reason God sometimes doesn’t answer our prayers? </a:t>
            </a:r>
          </a:p>
          <a:p>
            <a:pPr marL="0" indent="0" algn="ctr">
              <a:buNone/>
            </a:pPr>
            <a:r>
              <a:rPr lang="en-US" b="1" dirty="0">
                <a:solidFill>
                  <a:schemeClr val="bg1"/>
                </a:solidFill>
              </a:rPr>
              <a:t>6.</a:t>
            </a:r>
            <a:r>
              <a:rPr lang="en-US" b="1" u="sng" dirty="0">
                <a:solidFill>
                  <a:schemeClr val="bg1"/>
                </a:solidFill>
              </a:rPr>
              <a:t> Principle </a:t>
            </a:r>
            <a:r>
              <a:rPr lang="en-US" b="1" dirty="0">
                <a:solidFill>
                  <a:schemeClr val="bg1"/>
                </a:solidFill>
              </a:rPr>
              <a:t>– </a:t>
            </a:r>
            <a:r>
              <a:rPr lang="en-US" dirty="0">
                <a:solidFill>
                  <a:schemeClr val="bg1"/>
                </a:solidFill>
              </a:rPr>
              <a:t>What you pray reflects what is in your heart – of what you believe.  What you keep saying the most is what you will receive. </a:t>
            </a:r>
            <a:endParaRPr lang="en-US" b="1" dirty="0">
              <a:solidFill>
                <a:schemeClr val="bg1"/>
              </a:solidFill>
            </a:endParaRPr>
          </a:p>
          <a:p>
            <a:pPr marL="0" indent="0" algn="ctr">
              <a:buNone/>
            </a:pPr>
            <a:r>
              <a:rPr lang="en-US" b="1" dirty="0">
                <a:solidFill>
                  <a:schemeClr val="bg1"/>
                </a:solidFill>
              </a:rPr>
              <a:t>7. </a:t>
            </a:r>
            <a:r>
              <a:rPr lang="en-US" b="1" u="sng" dirty="0">
                <a:solidFill>
                  <a:schemeClr val="bg1"/>
                </a:solidFill>
              </a:rPr>
              <a:t>Principle</a:t>
            </a:r>
            <a:r>
              <a:rPr lang="en-US" b="1" dirty="0">
                <a:solidFill>
                  <a:schemeClr val="bg1"/>
                </a:solidFill>
              </a:rPr>
              <a:t> </a:t>
            </a:r>
            <a:r>
              <a:rPr lang="en-US" dirty="0">
                <a:solidFill>
                  <a:schemeClr val="bg1"/>
                </a:solidFill>
              </a:rPr>
              <a:t>– Paul said that the word of faith He wanted to plant in the believers’ hearts was the one he was preaching- the one given by God (Romans 10:8). This is the faith we are to have.</a:t>
            </a:r>
          </a:p>
          <a:p>
            <a:endParaRPr lang="en-US" dirty="0"/>
          </a:p>
        </p:txBody>
      </p:sp>
      <p:sp>
        <p:nvSpPr>
          <p:cNvPr id="6" name="Content Placeholder 5">
            <a:extLst>
              <a:ext uri="{FF2B5EF4-FFF2-40B4-BE49-F238E27FC236}">
                <a16:creationId xmlns:a16="http://schemas.microsoft.com/office/drawing/2014/main" id="{562D579D-F8D8-0285-6D6A-F444C8C6274E}"/>
              </a:ext>
            </a:extLst>
          </p:cNvPr>
          <p:cNvSpPr>
            <a:spLocks noGrp="1"/>
          </p:cNvSpPr>
          <p:nvPr>
            <p:ph sz="half" idx="2"/>
          </p:nvPr>
        </p:nvSpPr>
        <p:spPr>
          <a:xfrm>
            <a:off x="6172200" y="1690688"/>
            <a:ext cx="5181600" cy="4351338"/>
          </a:xfrm>
        </p:spPr>
        <p:txBody>
          <a:bodyPr>
            <a:normAutofit fontScale="92500" lnSpcReduction="20000"/>
          </a:bodyPr>
          <a:lstStyle/>
          <a:p>
            <a:pPr marL="0" indent="0" algn="ctr">
              <a:buNone/>
            </a:pPr>
            <a:r>
              <a:rPr lang="en-US" b="1" u="sng" dirty="0">
                <a:solidFill>
                  <a:schemeClr val="bg1"/>
                </a:solidFill>
              </a:rPr>
              <a:t>What is the literal translation of Jesus’ statement “have faith in God”?</a:t>
            </a:r>
          </a:p>
          <a:p>
            <a:pPr marL="0" indent="0" algn="ctr">
              <a:buNone/>
            </a:pPr>
            <a:r>
              <a:rPr lang="en-US" b="1" dirty="0">
                <a:solidFill>
                  <a:schemeClr val="bg1"/>
                </a:solidFill>
              </a:rPr>
              <a:t>8. </a:t>
            </a:r>
            <a:r>
              <a:rPr lang="en-US" b="1" u="sng" dirty="0">
                <a:solidFill>
                  <a:schemeClr val="bg1"/>
                </a:solidFill>
              </a:rPr>
              <a:t>Principle</a:t>
            </a:r>
            <a:r>
              <a:rPr lang="en-US" b="1" dirty="0">
                <a:solidFill>
                  <a:schemeClr val="bg1"/>
                </a:solidFill>
              </a:rPr>
              <a:t> – </a:t>
            </a:r>
            <a:r>
              <a:rPr lang="en-US" dirty="0">
                <a:solidFill>
                  <a:schemeClr val="bg1"/>
                </a:solidFill>
              </a:rPr>
              <a:t>The literal translation of Jesus' statement, “</a:t>
            </a:r>
            <a:r>
              <a:rPr lang="en-US" i="1" dirty="0">
                <a:solidFill>
                  <a:schemeClr val="bg1"/>
                </a:solidFill>
              </a:rPr>
              <a:t>have faith </a:t>
            </a:r>
            <a:r>
              <a:rPr lang="en-US" dirty="0">
                <a:solidFill>
                  <a:schemeClr val="bg1"/>
                </a:solidFill>
              </a:rPr>
              <a:t>in God” (Mark 11:22) is, “Have the God kind of faith.” </a:t>
            </a:r>
          </a:p>
          <a:p>
            <a:pPr marL="0" indent="0" algn="ctr">
              <a:buNone/>
            </a:pPr>
            <a:r>
              <a:rPr lang="en-US" b="1" dirty="0">
                <a:solidFill>
                  <a:schemeClr val="bg1"/>
                </a:solidFill>
              </a:rPr>
              <a:t>If you have filled your heart and mind with the word of God, what will this do for you in the times of trouble and adversity? </a:t>
            </a:r>
          </a:p>
          <a:p>
            <a:pPr marL="0" indent="0" algn="ctr">
              <a:buNone/>
            </a:pPr>
            <a:r>
              <a:rPr lang="en-US" b="1" dirty="0">
                <a:solidFill>
                  <a:schemeClr val="bg1"/>
                </a:solidFill>
              </a:rPr>
              <a:t>9. </a:t>
            </a:r>
            <a:r>
              <a:rPr lang="en-US" b="1" u="sng" dirty="0">
                <a:solidFill>
                  <a:schemeClr val="bg1"/>
                </a:solidFill>
              </a:rPr>
              <a:t>Principle</a:t>
            </a:r>
            <a:r>
              <a:rPr lang="en-US" b="1" dirty="0">
                <a:solidFill>
                  <a:schemeClr val="bg1"/>
                </a:solidFill>
              </a:rPr>
              <a:t> –</a:t>
            </a:r>
            <a:r>
              <a:rPr lang="en-US" dirty="0">
                <a:solidFill>
                  <a:schemeClr val="bg1"/>
                </a:solidFill>
              </a:rPr>
              <a:t> The God kind of faith comes from hearing the word!</a:t>
            </a:r>
          </a:p>
          <a:p>
            <a:endParaRPr lang="en-US" dirty="0"/>
          </a:p>
        </p:txBody>
      </p:sp>
    </p:spTree>
    <p:extLst>
      <p:ext uri="{BB962C8B-B14F-4D97-AF65-F5344CB8AC3E}">
        <p14:creationId xmlns:p14="http://schemas.microsoft.com/office/powerpoint/2010/main" val="189553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597</TotalTime>
  <Words>1239</Words>
  <Application>Microsoft Office PowerPoint</Application>
  <PresentationFormat>Widescreen</PresentationFormat>
  <Paragraphs>66</Paragraphs>
  <Slides>17</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ADLaM Display</vt:lpstr>
      <vt:lpstr>Aldhabi</vt:lpstr>
      <vt:lpstr>Aptos</vt:lpstr>
      <vt:lpstr>Aptos Display</vt:lpstr>
      <vt:lpstr>Arial</vt:lpstr>
      <vt:lpstr>Helvetica Neue</vt:lpstr>
      <vt:lpstr>Office Theme</vt:lpstr>
      <vt:lpstr>Office Theme</vt:lpstr>
      <vt:lpstr>Office Theme</vt:lpstr>
      <vt:lpstr>PowerPoint Presentation</vt:lpstr>
      <vt:lpstr>PowerPoint Presentation</vt:lpstr>
      <vt:lpstr>WHAT DOES IT MEAN?</vt:lpstr>
      <vt:lpstr>PowerPoint Presentation</vt:lpstr>
      <vt:lpstr>PowerPoint Presentation</vt:lpstr>
      <vt:lpstr>PowerPoint Presentation</vt:lpstr>
      <vt:lpstr>PowerPoint Presentation</vt:lpstr>
      <vt:lpstr>PowerPoint Presentation</vt:lpstr>
      <vt:lpstr>HAVE THE GOD KIND OF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Courtney Coleman</cp:lastModifiedBy>
  <cp:revision>1</cp:revision>
  <dcterms:created xsi:type="dcterms:W3CDTF">2024-02-13T19:05:30Z</dcterms:created>
  <dcterms:modified xsi:type="dcterms:W3CDTF">2024-02-14T05:03:29Z</dcterms:modified>
</cp:coreProperties>
</file>