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 id="2147483664" r:id="rId3"/>
    <p:sldMasterId id="2147483663" r:id="rId4"/>
  </p:sldMasterIdLst>
  <p:sldIdLst>
    <p:sldId id="278" r:id="rId5"/>
    <p:sldId id="279" r:id="rId6"/>
    <p:sldId id="280" r:id="rId7"/>
    <p:sldId id="264" r:id="rId8"/>
    <p:sldId id="270" r:id="rId9"/>
    <p:sldId id="271" r:id="rId10"/>
    <p:sldId id="272" r:id="rId11"/>
    <p:sldId id="267" r:id="rId12"/>
    <p:sldId id="268" r:id="rId13"/>
    <p:sldId id="269" r:id="rId14"/>
    <p:sldId id="259" r:id="rId15"/>
    <p:sldId id="266" r:id="rId16"/>
    <p:sldId id="265" r:id="rId17"/>
    <p:sldId id="263" r:id="rId18"/>
    <p:sldId id="273" r:id="rId19"/>
    <p:sldId id="274" r:id="rId20"/>
    <p:sldId id="275" r:id="rId21"/>
    <p:sldId id="276"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09EFB-0243-BEC4-AE0E-1A77483774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1EA1EE-0912-8CBD-A28D-EDF984C03B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5DFE42-49C7-1CF8-9B3A-F9650B3F6634}"/>
              </a:ext>
            </a:extLst>
          </p:cNvPr>
          <p:cNvSpPr>
            <a:spLocks noGrp="1"/>
          </p:cNvSpPr>
          <p:nvPr>
            <p:ph type="dt" sz="half" idx="10"/>
          </p:nvPr>
        </p:nvSpPr>
        <p:spPr/>
        <p:txBody>
          <a:bodyPr/>
          <a:lstStyle/>
          <a:p>
            <a:fld id="{96843FA9-7C4E-47FD-8D30-4CEAA1B2C1ED}" type="datetimeFigureOut">
              <a:rPr lang="en-US" smtClean="0"/>
              <a:t>2/21/2024</a:t>
            </a:fld>
            <a:endParaRPr lang="en-US"/>
          </a:p>
        </p:txBody>
      </p:sp>
      <p:sp>
        <p:nvSpPr>
          <p:cNvPr id="5" name="Footer Placeholder 4">
            <a:extLst>
              <a:ext uri="{FF2B5EF4-FFF2-40B4-BE49-F238E27FC236}">
                <a16:creationId xmlns:a16="http://schemas.microsoft.com/office/drawing/2014/main" id="{CDE707A6-708B-B703-7887-50F0E02190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0EBE08-C2F6-C4B5-BD39-7E6B87F10C25}"/>
              </a:ext>
            </a:extLst>
          </p:cNvPr>
          <p:cNvSpPr>
            <a:spLocks noGrp="1"/>
          </p:cNvSpPr>
          <p:nvPr>
            <p:ph type="sldNum" sz="quarter" idx="12"/>
          </p:nvPr>
        </p:nvSpPr>
        <p:spPr/>
        <p:txBody>
          <a:bodyPr/>
          <a:lstStyle/>
          <a:p>
            <a:fld id="{6E771455-999A-47A6-9D2A-3668CEA245F2}" type="slidenum">
              <a:rPr lang="en-US" smtClean="0"/>
              <a:t>‹#›</a:t>
            </a:fld>
            <a:endParaRPr lang="en-US"/>
          </a:p>
        </p:txBody>
      </p:sp>
    </p:spTree>
    <p:extLst>
      <p:ext uri="{BB962C8B-B14F-4D97-AF65-F5344CB8AC3E}">
        <p14:creationId xmlns:p14="http://schemas.microsoft.com/office/powerpoint/2010/main" val="4025817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88DDE-494D-EE5A-0EC6-58F42280D9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81D4CE-9996-CAEA-AA29-2192F4009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F7E9C4-2CF1-1043-9A69-E14222145E16}"/>
              </a:ext>
            </a:extLst>
          </p:cNvPr>
          <p:cNvSpPr>
            <a:spLocks noGrp="1"/>
          </p:cNvSpPr>
          <p:nvPr>
            <p:ph type="dt" sz="half" idx="10"/>
          </p:nvPr>
        </p:nvSpPr>
        <p:spPr/>
        <p:txBody>
          <a:bodyPr/>
          <a:lstStyle/>
          <a:p>
            <a:fld id="{96843FA9-7C4E-47FD-8D30-4CEAA1B2C1ED}" type="datetimeFigureOut">
              <a:rPr lang="en-US" smtClean="0"/>
              <a:t>2/21/2024</a:t>
            </a:fld>
            <a:endParaRPr lang="en-US"/>
          </a:p>
        </p:txBody>
      </p:sp>
      <p:sp>
        <p:nvSpPr>
          <p:cNvPr id="5" name="Footer Placeholder 4">
            <a:extLst>
              <a:ext uri="{FF2B5EF4-FFF2-40B4-BE49-F238E27FC236}">
                <a16:creationId xmlns:a16="http://schemas.microsoft.com/office/drawing/2014/main" id="{9C8B3CEA-418A-DA40-9B7A-2EAA2B72C9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4B921-5E48-17F1-4EFB-79ED0922F810}"/>
              </a:ext>
            </a:extLst>
          </p:cNvPr>
          <p:cNvSpPr>
            <a:spLocks noGrp="1"/>
          </p:cNvSpPr>
          <p:nvPr>
            <p:ph type="sldNum" sz="quarter" idx="12"/>
          </p:nvPr>
        </p:nvSpPr>
        <p:spPr/>
        <p:txBody>
          <a:bodyPr/>
          <a:lstStyle/>
          <a:p>
            <a:fld id="{6E771455-999A-47A6-9D2A-3668CEA245F2}" type="slidenum">
              <a:rPr lang="en-US" smtClean="0"/>
              <a:t>‹#›</a:t>
            </a:fld>
            <a:endParaRPr lang="en-US"/>
          </a:p>
        </p:txBody>
      </p:sp>
    </p:spTree>
    <p:extLst>
      <p:ext uri="{BB962C8B-B14F-4D97-AF65-F5344CB8AC3E}">
        <p14:creationId xmlns:p14="http://schemas.microsoft.com/office/powerpoint/2010/main" val="4100508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0938B1-BA17-284A-99D0-AAE590E89A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BF6888-9735-7837-6585-23BEF8BDE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B7A40-EEDF-E937-72FC-7870F0C578E2}"/>
              </a:ext>
            </a:extLst>
          </p:cNvPr>
          <p:cNvSpPr>
            <a:spLocks noGrp="1"/>
          </p:cNvSpPr>
          <p:nvPr>
            <p:ph type="dt" sz="half" idx="10"/>
          </p:nvPr>
        </p:nvSpPr>
        <p:spPr/>
        <p:txBody>
          <a:bodyPr/>
          <a:lstStyle/>
          <a:p>
            <a:fld id="{96843FA9-7C4E-47FD-8D30-4CEAA1B2C1ED}" type="datetimeFigureOut">
              <a:rPr lang="en-US" smtClean="0"/>
              <a:t>2/21/2024</a:t>
            </a:fld>
            <a:endParaRPr lang="en-US"/>
          </a:p>
        </p:txBody>
      </p:sp>
      <p:sp>
        <p:nvSpPr>
          <p:cNvPr id="5" name="Footer Placeholder 4">
            <a:extLst>
              <a:ext uri="{FF2B5EF4-FFF2-40B4-BE49-F238E27FC236}">
                <a16:creationId xmlns:a16="http://schemas.microsoft.com/office/drawing/2014/main" id="{3EB58AD7-BE97-9F6F-85A8-69C022404D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568E38-12FB-EC62-46B3-45C8C20257E6}"/>
              </a:ext>
            </a:extLst>
          </p:cNvPr>
          <p:cNvSpPr>
            <a:spLocks noGrp="1"/>
          </p:cNvSpPr>
          <p:nvPr>
            <p:ph type="sldNum" sz="quarter" idx="12"/>
          </p:nvPr>
        </p:nvSpPr>
        <p:spPr/>
        <p:txBody>
          <a:bodyPr/>
          <a:lstStyle/>
          <a:p>
            <a:fld id="{6E771455-999A-47A6-9D2A-3668CEA245F2}" type="slidenum">
              <a:rPr lang="en-US" smtClean="0"/>
              <a:t>‹#›</a:t>
            </a:fld>
            <a:endParaRPr lang="en-US"/>
          </a:p>
        </p:txBody>
      </p:sp>
    </p:spTree>
    <p:extLst>
      <p:ext uri="{BB962C8B-B14F-4D97-AF65-F5344CB8AC3E}">
        <p14:creationId xmlns:p14="http://schemas.microsoft.com/office/powerpoint/2010/main" val="3697896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558521-88C2-4A27-86DF-84F9B2DDF3B5}"/>
              </a:ext>
            </a:extLst>
          </p:cNvPr>
          <p:cNvSpPr>
            <a:spLocks noGrp="1"/>
          </p:cNvSpPr>
          <p:nvPr>
            <p:ph type="dt" sz="half" idx="10"/>
          </p:nvPr>
        </p:nvSpPr>
        <p:spPr/>
        <p:txBody>
          <a:bodyPr/>
          <a:lstStyle/>
          <a:p>
            <a:fld id="{FC24E7C9-F56B-4567-B8EA-31F4384D7C1B}" type="datetimeFigureOut">
              <a:rPr lang="en-US" smtClean="0"/>
              <a:t>2/21/2024</a:t>
            </a:fld>
            <a:endParaRPr lang="en-US"/>
          </a:p>
        </p:txBody>
      </p:sp>
      <p:sp>
        <p:nvSpPr>
          <p:cNvPr id="3" name="Footer Placeholder 2">
            <a:extLst>
              <a:ext uri="{FF2B5EF4-FFF2-40B4-BE49-F238E27FC236}">
                <a16:creationId xmlns:a16="http://schemas.microsoft.com/office/drawing/2014/main" id="{A445E50D-1BCA-83FE-E757-FD6F66A21F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82F31A-C5E7-A360-0642-E028913075D6}"/>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1892109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91D7F4-B55C-E5A0-FCA1-AB6CAD9E8045}"/>
              </a:ext>
            </a:extLst>
          </p:cNvPr>
          <p:cNvSpPr>
            <a:spLocks noGrp="1"/>
          </p:cNvSpPr>
          <p:nvPr>
            <p:ph type="dt" sz="half" idx="10"/>
          </p:nvPr>
        </p:nvSpPr>
        <p:spPr/>
        <p:txBody>
          <a:bodyPr/>
          <a:lstStyle/>
          <a:p>
            <a:fld id="{953E5696-5CD9-4076-9C6F-665D5B13D4C9}" type="datetimeFigureOut">
              <a:rPr lang="en-US" smtClean="0"/>
              <a:t>2/21/2024</a:t>
            </a:fld>
            <a:endParaRPr lang="en-US"/>
          </a:p>
        </p:txBody>
      </p:sp>
      <p:sp>
        <p:nvSpPr>
          <p:cNvPr id="3" name="Footer Placeholder 2">
            <a:extLst>
              <a:ext uri="{FF2B5EF4-FFF2-40B4-BE49-F238E27FC236}">
                <a16:creationId xmlns:a16="http://schemas.microsoft.com/office/drawing/2014/main" id="{49BE5640-C83B-3F66-C3D7-5BB584611D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8042F3-7BE1-FC30-150F-577002D6DC32}"/>
              </a:ext>
            </a:extLst>
          </p:cNvPr>
          <p:cNvSpPr>
            <a:spLocks noGrp="1"/>
          </p:cNvSpPr>
          <p:nvPr>
            <p:ph type="sldNum" sz="quarter" idx="12"/>
          </p:nvPr>
        </p:nvSpPr>
        <p:spPr/>
        <p:txBody>
          <a:bodyPr/>
          <a:lstStyle/>
          <a:p>
            <a:fld id="{03B9D491-975B-429D-8CF5-5ED9AC8C3BE9}" type="slidenum">
              <a:rPr lang="en-US" smtClean="0"/>
              <a:t>‹#›</a:t>
            </a:fld>
            <a:endParaRPr lang="en-US"/>
          </a:p>
        </p:txBody>
      </p:sp>
    </p:spTree>
    <p:extLst>
      <p:ext uri="{BB962C8B-B14F-4D97-AF65-F5344CB8AC3E}">
        <p14:creationId xmlns:p14="http://schemas.microsoft.com/office/powerpoint/2010/main" val="3011345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E19E72-19BE-2644-C860-C7955CD09B0A}"/>
              </a:ext>
            </a:extLst>
          </p:cNvPr>
          <p:cNvSpPr>
            <a:spLocks noGrp="1"/>
          </p:cNvSpPr>
          <p:nvPr>
            <p:ph type="dt" sz="half" idx="10"/>
          </p:nvPr>
        </p:nvSpPr>
        <p:spPr/>
        <p:txBody>
          <a:bodyPr/>
          <a:lstStyle/>
          <a:p>
            <a:fld id="{C16ED970-FBDC-4704-AFE8-ED912A2E1586}" type="datetimeFigureOut">
              <a:rPr lang="en-US" smtClean="0"/>
              <a:t>2/21/2024</a:t>
            </a:fld>
            <a:endParaRPr lang="en-US"/>
          </a:p>
        </p:txBody>
      </p:sp>
      <p:sp>
        <p:nvSpPr>
          <p:cNvPr id="3" name="Footer Placeholder 2">
            <a:extLst>
              <a:ext uri="{FF2B5EF4-FFF2-40B4-BE49-F238E27FC236}">
                <a16:creationId xmlns:a16="http://schemas.microsoft.com/office/drawing/2014/main" id="{7E74BDCE-5A11-2B35-311C-9129FCC577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F2D2FC-2310-1577-3E2A-D5E1278D43FA}"/>
              </a:ext>
            </a:extLst>
          </p:cNvPr>
          <p:cNvSpPr>
            <a:spLocks noGrp="1"/>
          </p:cNvSpPr>
          <p:nvPr>
            <p:ph type="sldNum" sz="quarter" idx="12"/>
          </p:nvPr>
        </p:nvSpPr>
        <p:spPr/>
        <p:txBody>
          <a:bodyPr/>
          <a:lstStyle/>
          <a:p>
            <a:fld id="{8C7470C9-FF5A-4181-8475-72B637C87D9B}" type="slidenum">
              <a:rPr lang="en-US" smtClean="0"/>
              <a:t>‹#›</a:t>
            </a:fld>
            <a:endParaRPr lang="en-US"/>
          </a:p>
        </p:txBody>
      </p:sp>
    </p:spTree>
    <p:extLst>
      <p:ext uri="{BB962C8B-B14F-4D97-AF65-F5344CB8AC3E}">
        <p14:creationId xmlns:p14="http://schemas.microsoft.com/office/powerpoint/2010/main" val="2527761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E0A23-E63A-3DAB-85BB-A3692CB295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07F7BC-A3D9-C70F-E804-0A7E88132E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BC31E-D4B9-C7FE-FA8D-7D4DA0E177A0}"/>
              </a:ext>
            </a:extLst>
          </p:cNvPr>
          <p:cNvSpPr>
            <a:spLocks noGrp="1"/>
          </p:cNvSpPr>
          <p:nvPr>
            <p:ph type="dt" sz="half" idx="10"/>
          </p:nvPr>
        </p:nvSpPr>
        <p:spPr/>
        <p:txBody>
          <a:bodyPr/>
          <a:lstStyle/>
          <a:p>
            <a:fld id="{96843FA9-7C4E-47FD-8D30-4CEAA1B2C1ED}" type="datetimeFigureOut">
              <a:rPr lang="en-US" smtClean="0"/>
              <a:t>2/21/2024</a:t>
            </a:fld>
            <a:endParaRPr lang="en-US"/>
          </a:p>
        </p:txBody>
      </p:sp>
      <p:sp>
        <p:nvSpPr>
          <p:cNvPr id="5" name="Footer Placeholder 4">
            <a:extLst>
              <a:ext uri="{FF2B5EF4-FFF2-40B4-BE49-F238E27FC236}">
                <a16:creationId xmlns:a16="http://schemas.microsoft.com/office/drawing/2014/main" id="{F8671635-2173-C62B-9F16-A98D83C9F3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7D4B3A-9910-E5CE-7749-EED7DCA3B3EB}"/>
              </a:ext>
            </a:extLst>
          </p:cNvPr>
          <p:cNvSpPr>
            <a:spLocks noGrp="1"/>
          </p:cNvSpPr>
          <p:nvPr>
            <p:ph type="sldNum" sz="quarter" idx="12"/>
          </p:nvPr>
        </p:nvSpPr>
        <p:spPr/>
        <p:txBody>
          <a:bodyPr/>
          <a:lstStyle/>
          <a:p>
            <a:fld id="{6E771455-999A-47A6-9D2A-3668CEA245F2}" type="slidenum">
              <a:rPr lang="en-US" smtClean="0"/>
              <a:t>‹#›</a:t>
            </a:fld>
            <a:endParaRPr lang="en-US"/>
          </a:p>
        </p:txBody>
      </p:sp>
    </p:spTree>
    <p:extLst>
      <p:ext uri="{BB962C8B-B14F-4D97-AF65-F5344CB8AC3E}">
        <p14:creationId xmlns:p14="http://schemas.microsoft.com/office/powerpoint/2010/main" val="3158129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2DC8F-F861-C572-C454-ADADDCB509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7BE804-29B1-9513-89AE-BFE1CBC788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A63948-7930-D56D-97A2-281316F5D28B}"/>
              </a:ext>
            </a:extLst>
          </p:cNvPr>
          <p:cNvSpPr>
            <a:spLocks noGrp="1"/>
          </p:cNvSpPr>
          <p:nvPr>
            <p:ph type="dt" sz="half" idx="10"/>
          </p:nvPr>
        </p:nvSpPr>
        <p:spPr/>
        <p:txBody>
          <a:bodyPr/>
          <a:lstStyle/>
          <a:p>
            <a:fld id="{96843FA9-7C4E-47FD-8D30-4CEAA1B2C1ED}" type="datetimeFigureOut">
              <a:rPr lang="en-US" smtClean="0"/>
              <a:t>2/21/2024</a:t>
            </a:fld>
            <a:endParaRPr lang="en-US"/>
          </a:p>
        </p:txBody>
      </p:sp>
      <p:sp>
        <p:nvSpPr>
          <p:cNvPr id="5" name="Footer Placeholder 4">
            <a:extLst>
              <a:ext uri="{FF2B5EF4-FFF2-40B4-BE49-F238E27FC236}">
                <a16:creationId xmlns:a16="http://schemas.microsoft.com/office/drawing/2014/main" id="{D664992A-EC82-CF84-9B18-9D30B4DB95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43B2B9-C5D9-A93A-34A6-CDEF1A637490}"/>
              </a:ext>
            </a:extLst>
          </p:cNvPr>
          <p:cNvSpPr>
            <a:spLocks noGrp="1"/>
          </p:cNvSpPr>
          <p:nvPr>
            <p:ph type="sldNum" sz="quarter" idx="12"/>
          </p:nvPr>
        </p:nvSpPr>
        <p:spPr/>
        <p:txBody>
          <a:bodyPr/>
          <a:lstStyle/>
          <a:p>
            <a:fld id="{6E771455-999A-47A6-9D2A-3668CEA245F2}" type="slidenum">
              <a:rPr lang="en-US" smtClean="0"/>
              <a:t>‹#›</a:t>
            </a:fld>
            <a:endParaRPr lang="en-US"/>
          </a:p>
        </p:txBody>
      </p:sp>
    </p:spTree>
    <p:extLst>
      <p:ext uri="{BB962C8B-B14F-4D97-AF65-F5344CB8AC3E}">
        <p14:creationId xmlns:p14="http://schemas.microsoft.com/office/powerpoint/2010/main" val="2698650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7AD46-0339-F4F5-9754-70CA4E9D34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600ABD-AFC5-A21A-DE1B-1C5A50476C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99CA17-B2FF-2A4E-F337-7FDF3A48B5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8C7415-FF6F-A988-AE6A-727EDED97744}"/>
              </a:ext>
            </a:extLst>
          </p:cNvPr>
          <p:cNvSpPr>
            <a:spLocks noGrp="1"/>
          </p:cNvSpPr>
          <p:nvPr>
            <p:ph type="dt" sz="half" idx="10"/>
          </p:nvPr>
        </p:nvSpPr>
        <p:spPr/>
        <p:txBody>
          <a:bodyPr/>
          <a:lstStyle/>
          <a:p>
            <a:fld id="{96843FA9-7C4E-47FD-8D30-4CEAA1B2C1ED}" type="datetimeFigureOut">
              <a:rPr lang="en-US" smtClean="0"/>
              <a:t>2/21/2024</a:t>
            </a:fld>
            <a:endParaRPr lang="en-US"/>
          </a:p>
        </p:txBody>
      </p:sp>
      <p:sp>
        <p:nvSpPr>
          <p:cNvPr id="6" name="Footer Placeholder 5">
            <a:extLst>
              <a:ext uri="{FF2B5EF4-FFF2-40B4-BE49-F238E27FC236}">
                <a16:creationId xmlns:a16="http://schemas.microsoft.com/office/drawing/2014/main" id="{4BC6FEEB-5E14-51F0-125A-3A3AF48D82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C1A97-8EE5-6FEB-283D-FAB08DBC9FBE}"/>
              </a:ext>
            </a:extLst>
          </p:cNvPr>
          <p:cNvSpPr>
            <a:spLocks noGrp="1"/>
          </p:cNvSpPr>
          <p:nvPr>
            <p:ph type="sldNum" sz="quarter" idx="12"/>
          </p:nvPr>
        </p:nvSpPr>
        <p:spPr/>
        <p:txBody>
          <a:bodyPr/>
          <a:lstStyle/>
          <a:p>
            <a:fld id="{6E771455-999A-47A6-9D2A-3668CEA245F2}" type="slidenum">
              <a:rPr lang="en-US" smtClean="0"/>
              <a:t>‹#›</a:t>
            </a:fld>
            <a:endParaRPr lang="en-US"/>
          </a:p>
        </p:txBody>
      </p:sp>
    </p:spTree>
    <p:extLst>
      <p:ext uri="{BB962C8B-B14F-4D97-AF65-F5344CB8AC3E}">
        <p14:creationId xmlns:p14="http://schemas.microsoft.com/office/powerpoint/2010/main" val="2746895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662E7-A251-0412-437E-9DFF32C914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D57695-3BA5-FEC0-474E-0F32230159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F959DD-6507-799A-F4DB-7FA91BDB9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0B3E7F-0125-F991-DAF2-FE2FC7AE0C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90AFAD-EA65-79B7-00B6-B8F6981071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0A0C72-C135-0C51-43F3-8F510F75746A}"/>
              </a:ext>
            </a:extLst>
          </p:cNvPr>
          <p:cNvSpPr>
            <a:spLocks noGrp="1"/>
          </p:cNvSpPr>
          <p:nvPr>
            <p:ph type="dt" sz="half" idx="10"/>
          </p:nvPr>
        </p:nvSpPr>
        <p:spPr/>
        <p:txBody>
          <a:bodyPr/>
          <a:lstStyle/>
          <a:p>
            <a:fld id="{96843FA9-7C4E-47FD-8D30-4CEAA1B2C1ED}" type="datetimeFigureOut">
              <a:rPr lang="en-US" smtClean="0"/>
              <a:t>2/21/2024</a:t>
            </a:fld>
            <a:endParaRPr lang="en-US"/>
          </a:p>
        </p:txBody>
      </p:sp>
      <p:sp>
        <p:nvSpPr>
          <p:cNvPr id="8" name="Footer Placeholder 7">
            <a:extLst>
              <a:ext uri="{FF2B5EF4-FFF2-40B4-BE49-F238E27FC236}">
                <a16:creationId xmlns:a16="http://schemas.microsoft.com/office/drawing/2014/main" id="{65612068-5A98-4408-AFB7-162923160F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3E6F15-3180-B0AD-8AD9-E35A5485A0A5}"/>
              </a:ext>
            </a:extLst>
          </p:cNvPr>
          <p:cNvSpPr>
            <a:spLocks noGrp="1"/>
          </p:cNvSpPr>
          <p:nvPr>
            <p:ph type="sldNum" sz="quarter" idx="12"/>
          </p:nvPr>
        </p:nvSpPr>
        <p:spPr/>
        <p:txBody>
          <a:bodyPr/>
          <a:lstStyle/>
          <a:p>
            <a:fld id="{6E771455-999A-47A6-9D2A-3668CEA245F2}" type="slidenum">
              <a:rPr lang="en-US" smtClean="0"/>
              <a:t>‹#›</a:t>
            </a:fld>
            <a:endParaRPr lang="en-US"/>
          </a:p>
        </p:txBody>
      </p:sp>
    </p:spTree>
    <p:extLst>
      <p:ext uri="{BB962C8B-B14F-4D97-AF65-F5344CB8AC3E}">
        <p14:creationId xmlns:p14="http://schemas.microsoft.com/office/powerpoint/2010/main" val="506548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59D8-07F9-0916-627F-D3EB67A2F6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210530-039C-05FB-6E35-6880AD32609A}"/>
              </a:ext>
            </a:extLst>
          </p:cNvPr>
          <p:cNvSpPr>
            <a:spLocks noGrp="1"/>
          </p:cNvSpPr>
          <p:nvPr>
            <p:ph type="dt" sz="half" idx="10"/>
          </p:nvPr>
        </p:nvSpPr>
        <p:spPr/>
        <p:txBody>
          <a:bodyPr/>
          <a:lstStyle/>
          <a:p>
            <a:fld id="{96843FA9-7C4E-47FD-8D30-4CEAA1B2C1ED}" type="datetimeFigureOut">
              <a:rPr lang="en-US" smtClean="0"/>
              <a:t>2/21/2024</a:t>
            </a:fld>
            <a:endParaRPr lang="en-US"/>
          </a:p>
        </p:txBody>
      </p:sp>
      <p:sp>
        <p:nvSpPr>
          <p:cNvPr id="4" name="Footer Placeholder 3">
            <a:extLst>
              <a:ext uri="{FF2B5EF4-FFF2-40B4-BE49-F238E27FC236}">
                <a16:creationId xmlns:a16="http://schemas.microsoft.com/office/drawing/2014/main" id="{B206025F-6F63-8339-3793-FB012B47C0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AA34AC-3472-5BE9-EFA4-DB1A5EE80DD8}"/>
              </a:ext>
            </a:extLst>
          </p:cNvPr>
          <p:cNvSpPr>
            <a:spLocks noGrp="1"/>
          </p:cNvSpPr>
          <p:nvPr>
            <p:ph type="sldNum" sz="quarter" idx="12"/>
          </p:nvPr>
        </p:nvSpPr>
        <p:spPr/>
        <p:txBody>
          <a:bodyPr/>
          <a:lstStyle/>
          <a:p>
            <a:fld id="{6E771455-999A-47A6-9D2A-3668CEA245F2}" type="slidenum">
              <a:rPr lang="en-US" smtClean="0"/>
              <a:t>‹#›</a:t>
            </a:fld>
            <a:endParaRPr lang="en-US"/>
          </a:p>
        </p:txBody>
      </p:sp>
    </p:spTree>
    <p:extLst>
      <p:ext uri="{BB962C8B-B14F-4D97-AF65-F5344CB8AC3E}">
        <p14:creationId xmlns:p14="http://schemas.microsoft.com/office/powerpoint/2010/main" val="3596152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DB6F99-7725-EF2F-7A4E-CE718B098811}"/>
              </a:ext>
            </a:extLst>
          </p:cNvPr>
          <p:cNvSpPr>
            <a:spLocks noGrp="1"/>
          </p:cNvSpPr>
          <p:nvPr>
            <p:ph type="dt" sz="half" idx="10"/>
          </p:nvPr>
        </p:nvSpPr>
        <p:spPr/>
        <p:txBody>
          <a:bodyPr/>
          <a:lstStyle/>
          <a:p>
            <a:fld id="{96843FA9-7C4E-47FD-8D30-4CEAA1B2C1ED}" type="datetimeFigureOut">
              <a:rPr lang="en-US" smtClean="0"/>
              <a:t>2/21/2024</a:t>
            </a:fld>
            <a:endParaRPr lang="en-US"/>
          </a:p>
        </p:txBody>
      </p:sp>
      <p:sp>
        <p:nvSpPr>
          <p:cNvPr id="3" name="Footer Placeholder 2">
            <a:extLst>
              <a:ext uri="{FF2B5EF4-FFF2-40B4-BE49-F238E27FC236}">
                <a16:creationId xmlns:a16="http://schemas.microsoft.com/office/drawing/2014/main" id="{2D792090-670B-6869-F2CA-9129030F05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D238F3-F73E-167F-594E-427317116732}"/>
              </a:ext>
            </a:extLst>
          </p:cNvPr>
          <p:cNvSpPr>
            <a:spLocks noGrp="1"/>
          </p:cNvSpPr>
          <p:nvPr>
            <p:ph type="sldNum" sz="quarter" idx="12"/>
          </p:nvPr>
        </p:nvSpPr>
        <p:spPr/>
        <p:txBody>
          <a:bodyPr/>
          <a:lstStyle/>
          <a:p>
            <a:fld id="{6E771455-999A-47A6-9D2A-3668CEA245F2}" type="slidenum">
              <a:rPr lang="en-US" smtClean="0"/>
              <a:t>‹#›</a:t>
            </a:fld>
            <a:endParaRPr lang="en-US"/>
          </a:p>
        </p:txBody>
      </p:sp>
    </p:spTree>
    <p:extLst>
      <p:ext uri="{BB962C8B-B14F-4D97-AF65-F5344CB8AC3E}">
        <p14:creationId xmlns:p14="http://schemas.microsoft.com/office/powerpoint/2010/main" val="2056528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C5732-CE84-6245-321C-464C838AF4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16B05E-1055-656B-2B93-3E6D835C20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E9E0C9-66C6-92EC-419C-7151EB649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99D697-131A-29FF-EA81-1FE242F57BB3}"/>
              </a:ext>
            </a:extLst>
          </p:cNvPr>
          <p:cNvSpPr>
            <a:spLocks noGrp="1"/>
          </p:cNvSpPr>
          <p:nvPr>
            <p:ph type="dt" sz="half" idx="10"/>
          </p:nvPr>
        </p:nvSpPr>
        <p:spPr/>
        <p:txBody>
          <a:bodyPr/>
          <a:lstStyle/>
          <a:p>
            <a:fld id="{96843FA9-7C4E-47FD-8D30-4CEAA1B2C1ED}" type="datetimeFigureOut">
              <a:rPr lang="en-US" smtClean="0"/>
              <a:t>2/21/2024</a:t>
            </a:fld>
            <a:endParaRPr lang="en-US"/>
          </a:p>
        </p:txBody>
      </p:sp>
      <p:sp>
        <p:nvSpPr>
          <p:cNvPr id="6" name="Footer Placeholder 5">
            <a:extLst>
              <a:ext uri="{FF2B5EF4-FFF2-40B4-BE49-F238E27FC236}">
                <a16:creationId xmlns:a16="http://schemas.microsoft.com/office/drawing/2014/main" id="{EF68CCFE-1B28-0375-62AC-1B8F060840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EAE913-70D6-4A20-17CD-45C7BEF2AF5D}"/>
              </a:ext>
            </a:extLst>
          </p:cNvPr>
          <p:cNvSpPr>
            <a:spLocks noGrp="1"/>
          </p:cNvSpPr>
          <p:nvPr>
            <p:ph type="sldNum" sz="quarter" idx="12"/>
          </p:nvPr>
        </p:nvSpPr>
        <p:spPr/>
        <p:txBody>
          <a:bodyPr/>
          <a:lstStyle/>
          <a:p>
            <a:fld id="{6E771455-999A-47A6-9D2A-3668CEA245F2}" type="slidenum">
              <a:rPr lang="en-US" smtClean="0"/>
              <a:t>‹#›</a:t>
            </a:fld>
            <a:endParaRPr lang="en-US"/>
          </a:p>
        </p:txBody>
      </p:sp>
    </p:spTree>
    <p:extLst>
      <p:ext uri="{BB962C8B-B14F-4D97-AF65-F5344CB8AC3E}">
        <p14:creationId xmlns:p14="http://schemas.microsoft.com/office/powerpoint/2010/main" val="193049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51918-2E19-15B3-C18F-8C109CB9E7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2A85F3-8E0C-D479-523E-E078B2CE4E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B219B9-3E48-9BF9-8BFC-5CF6F6AE03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62ACEB-5752-C7E6-A0DD-1EB47268A870}"/>
              </a:ext>
            </a:extLst>
          </p:cNvPr>
          <p:cNvSpPr>
            <a:spLocks noGrp="1"/>
          </p:cNvSpPr>
          <p:nvPr>
            <p:ph type="dt" sz="half" idx="10"/>
          </p:nvPr>
        </p:nvSpPr>
        <p:spPr/>
        <p:txBody>
          <a:bodyPr/>
          <a:lstStyle/>
          <a:p>
            <a:fld id="{96843FA9-7C4E-47FD-8D30-4CEAA1B2C1ED}" type="datetimeFigureOut">
              <a:rPr lang="en-US" smtClean="0"/>
              <a:t>2/21/2024</a:t>
            </a:fld>
            <a:endParaRPr lang="en-US"/>
          </a:p>
        </p:txBody>
      </p:sp>
      <p:sp>
        <p:nvSpPr>
          <p:cNvPr id="6" name="Footer Placeholder 5">
            <a:extLst>
              <a:ext uri="{FF2B5EF4-FFF2-40B4-BE49-F238E27FC236}">
                <a16:creationId xmlns:a16="http://schemas.microsoft.com/office/drawing/2014/main" id="{6F71348F-DECF-D3FA-9BE8-21A45DD09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7C42CB-7D20-9BE3-660D-EF942711BD05}"/>
              </a:ext>
            </a:extLst>
          </p:cNvPr>
          <p:cNvSpPr>
            <a:spLocks noGrp="1"/>
          </p:cNvSpPr>
          <p:nvPr>
            <p:ph type="sldNum" sz="quarter" idx="12"/>
          </p:nvPr>
        </p:nvSpPr>
        <p:spPr/>
        <p:txBody>
          <a:bodyPr/>
          <a:lstStyle/>
          <a:p>
            <a:fld id="{6E771455-999A-47A6-9D2A-3668CEA245F2}" type="slidenum">
              <a:rPr lang="en-US" smtClean="0"/>
              <a:t>‹#›</a:t>
            </a:fld>
            <a:endParaRPr lang="en-US"/>
          </a:p>
        </p:txBody>
      </p:sp>
    </p:spTree>
    <p:extLst>
      <p:ext uri="{BB962C8B-B14F-4D97-AF65-F5344CB8AC3E}">
        <p14:creationId xmlns:p14="http://schemas.microsoft.com/office/powerpoint/2010/main" val="3429688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C29B3-5E9A-7175-3AA9-794C334009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A1DF6F-A839-31B0-4430-39FDD5A960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0DAD5-F183-AC02-EB42-3ACF721ADD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843FA9-7C4E-47FD-8D30-4CEAA1B2C1ED}" type="datetimeFigureOut">
              <a:rPr lang="en-US" smtClean="0"/>
              <a:t>2/21/2024</a:t>
            </a:fld>
            <a:endParaRPr lang="en-US"/>
          </a:p>
        </p:txBody>
      </p:sp>
      <p:sp>
        <p:nvSpPr>
          <p:cNvPr id="5" name="Footer Placeholder 4">
            <a:extLst>
              <a:ext uri="{FF2B5EF4-FFF2-40B4-BE49-F238E27FC236}">
                <a16:creationId xmlns:a16="http://schemas.microsoft.com/office/drawing/2014/main" id="{2190891F-1EF2-569F-3D29-3CA48F8C3C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AABE610-D4BB-F518-A5F3-4D6C5CFE08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E771455-999A-47A6-9D2A-3668CEA245F2}" type="slidenum">
              <a:rPr lang="en-US" smtClean="0"/>
              <a:t>‹#›</a:t>
            </a:fld>
            <a:endParaRPr lang="en-US"/>
          </a:p>
        </p:txBody>
      </p:sp>
    </p:spTree>
    <p:extLst>
      <p:ext uri="{BB962C8B-B14F-4D97-AF65-F5344CB8AC3E}">
        <p14:creationId xmlns:p14="http://schemas.microsoft.com/office/powerpoint/2010/main" val="705003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6"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00D94-3C77-3314-C909-EF9E045D7A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DB85C4-C227-FA75-B4B9-5DCDA48A3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D0E49-9E32-31FD-A30B-D2FB328676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24E7C9-F56B-4567-B8EA-31F4384D7C1B}" type="datetimeFigureOut">
              <a:rPr lang="en-US" smtClean="0"/>
              <a:t>2/21/2024</a:t>
            </a:fld>
            <a:endParaRPr lang="en-US"/>
          </a:p>
        </p:txBody>
      </p:sp>
      <p:sp>
        <p:nvSpPr>
          <p:cNvPr id="5" name="Footer Placeholder 4">
            <a:extLst>
              <a:ext uri="{FF2B5EF4-FFF2-40B4-BE49-F238E27FC236}">
                <a16:creationId xmlns:a16="http://schemas.microsoft.com/office/drawing/2014/main" id="{E05F37B0-07D0-AA89-7CB4-60F1651274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DE2851D-66FA-4900-B3DE-097EE6584E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86DD21-7E94-4A00-B1AE-F4C371FCE4CA}" type="slidenum">
              <a:rPr lang="en-US" smtClean="0"/>
              <a:t>‹#›</a:t>
            </a:fld>
            <a:endParaRPr lang="en-US"/>
          </a:p>
        </p:txBody>
      </p:sp>
    </p:spTree>
    <p:extLst>
      <p:ext uri="{BB962C8B-B14F-4D97-AF65-F5344CB8AC3E}">
        <p14:creationId xmlns:p14="http://schemas.microsoft.com/office/powerpoint/2010/main" val="184090623"/>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E12367-ABF2-FDDE-B251-0112AF5E96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AA6548-2B1A-6211-732F-9A57B90147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16F05A-9BCB-B42E-D424-1E3A0C5232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3E5696-5CD9-4076-9C6F-665D5B13D4C9}" type="datetimeFigureOut">
              <a:rPr lang="en-US" smtClean="0"/>
              <a:t>2/21/2024</a:t>
            </a:fld>
            <a:endParaRPr lang="en-US"/>
          </a:p>
        </p:txBody>
      </p:sp>
      <p:sp>
        <p:nvSpPr>
          <p:cNvPr id="5" name="Footer Placeholder 4">
            <a:extLst>
              <a:ext uri="{FF2B5EF4-FFF2-40B4-BE49-F238E27FC236}">
                <a16:creationId xmlns:a16="http://schemas.microsoft.com/office/drawing/2014/main" id="{6BB2BDD3-AD43-C770-0882-64C31327FF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6D2E230-2656-C6E3-C878-506D742AE5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B9D491-975B-429D-8CF5-5ED9AC8C3BE9}" type="slidenum">
              <a:rPr lang="en-US" smtClean="0"/>
              <a:t>‹#›</a:t>
            </a:fld>
            <a:endParaRPr lang="en-US"/>
          </a:p>
        </p:txBody>
      </p:sp>
    </p:spTree>
    <p:extLst>
      <p:ext uri="{BB962C8B-B14F-4D97-AF65-F5344CB8AC3E}">
        <p14:creationId xmlns:p14="http://schemas.microsoft.com/office/powerpoint/2010/main" val="254023489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A96EFE-65B9-F32A-C412-2FD3518ACE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3AACB5-4212-63C9-184C-E9C0B686FD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9CD62-4141-FBAB-0363-A32215CE0B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6ED970-FBDC-4704-AFE8-ED912A2E1586}" type="datetimeFigureOut">
              <a:rPr lang="en-US" smtClean="0"/>
              <a:t>2/21/2024</a:t>
            </a:fld>
            <a:endParaRPr lang="en-US"/>
          </a:p>
        </p:txBody>
      </p:sp>
      <p:sp>
        <p:nvSpPr>
          <p:cNvPr id="5" name="Footer Placeholder 4">
            <a:extLst>
              <a:ext uri="{FF2B5EF4-FFF2-40B4-BE49-F238E27FC236}">
                <a16:creationId xmlns:a16="http://schemas.microsoft.com/office/drawing/2014/main" id="{1EA3B239-65E3-9BEE-11F6-97E4071B71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7EE6F1E-83BD-6261-0A5C-EE86E6AC8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7470C9-FF5A-4181-8475-72B637C87D9B}" type="slidenum">
              <a:rPr lang="en-US" smtClean="0"/>
              <a:t>‹#›</a:t>
            </a:fld>
            <a:endParaRPr lang="en-US"/>
          </a:p>
        </p:txBody>
      </p:sp>
    </p:spTree>
    <p:extLst>
      <p:ext uri="{BB962C8B-B14F-4D97-AF65-F5344CB8AC3E}">
        <p14:creationId xmlns:p14="http://schemas.microsoft.com/office/powerpoint/2010/main" val="304810017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hyperlink" Target="https://pixabay.com/en/thank-you-stamp-template-red-1656195/"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leaf&#10;&#10;Description automatically generated">
            <a:extLst>
              <a:ext uri="{FF2B5EF4-FFF2-40B4-BE49-F238E27FC236}">
                <a16:creationId xmlns:a16="http://schemas.microsoft.com/office/drawing/2014/main" id="{AE439738-0B65-F084-834D-204077FD8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04720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823F68-4193-397D-3633-7BFC19DE4802}"/>
            </a:ext>
          </a:extLst>
        </p:cNvPr>
        <p:cNvGrpSpPr/>
        <p:nvPr/>
      </p:nvGrpSpPr>
      <p:grpSpPr>
        <a:xfrm>
          <a:off x="0" y="0"/>
          <a:ext cx="0" cy="0"/>
          <a:chOff x="0" y="0"/>
          <a:chExt cx="0" cy="0"/>
        </a:xfrm>
      </p:grpSpPr>
      <p:pic>
        <p:nvPicPr>
          <p:cNvPr id="3" name="Picture 2" descr="Close up of a green leaf&#10;&#10;Description automatically generated">
            <a:extLst>
              <a:ext uri="{FF2B5EF4-FFF2-40B4-BE49-F238E27FC236}">
                <a16:creationId xmlns:a16="http://schemas.microsoft.com/office/drawing/2014/main" id="{7FE2E52C-7357-C717-EF1A-A32AA5A990D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6376" r="8702"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4098" name="Picture 2" descr="Hands of Praying Man Photograph by Alain De Maximy - Fine Art America">
            <a:extLst>
              <a:ext uri="{FF2B5EF4-FFF2-40B4-BE49-F238E27FC236}">
                <a16:creationId xmlns:a16="http://schemas.microsoft.com/office/drawing/2014/main" id="{D2656F5C-4F59-8189-5629-A6C7443CE7A0}"/>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9759" r="20455" b="-2"/>
          <a:stretch/>
        </p:blipFill>
        <p:spPr bwMode="auto">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81C65D-2AAB-B4F0-A277-FE7009B6324C}"/>
              </a:ext>
            </a:extLst>
          </p:cNvPr>
          <p:cNvSpPr txBox="1"/>
          <p:nvPr/>
        </p:nvSpPr>
        <p:spPr>
          <a:xfrm>
            <a:off x="8957867" y="-83439"/>
            <a:ext cx="3200400" cy="1446550"/>
          </a:xfrm>
          <a:prstGeom prst="rect">
            <a:avLst/>
          </a:prstGeom>
          <a:noFill/>
        </p:spPr>
        <p:txBody>
          <a:bodyPr wrap="square" rtlCol="0">
            <a:spAutoFit/>
          </a:bodyPr>
          <a:lstStyle/>
          <a:p>
            <a:r>
              <a:rPr lang="en-US" sz="4400" dirty="0">
                <a:solidFill>
                  <a:schemeClr val="bg1"/>
                </a:solidFill>
              </a:rPr>
              <a:t>A PATTERN OF PRAYER</a:t>
            </a:r>
          </a:p>
        </p:txBody>
      </p:sp>
      <p:sp>
        <p:nvSpPr>
          <p:cNvPr id="5" name="TextBox 4">
            <a:extLst>
              <a:ext uri="{FF2B5EF4-FFF2-40B4-BE49-F238E27FC236}">
                <a16:creationId xmlns:a16="http://schemas.microsoft.com/office/drawing/2014/main" id="{5B7BF638-72DD-E9B0-BCB9-2E798032AC7B}"/>
              </a:ext>
            </a:extLst>
          </p:cNvPr>
          <p:cNvSpPr txBox="1"/>
          <p:nvPr/>
        </p:nvSpPr>
        <p:spPr>
          <a:xfrm>
            <a:off x="-38911" y="428015"/>
            <a:ext cx="6940684" cy="5909310"/>
          </a:xfrm>
          <a:prstGeom prst="rect">
            <a:avLst/>
          </a:prstGeom>
          <a:noFill/>
        </p:spPr>
        <p:txBody>
          <a:bodyPr wrap="square" rtlCol="0">
            <a:spAutoFit/>
          </a:bodyPr>
          <a:lstStyle/>
          <a:p>
            <a:pPr marL="0" indent="0" algn="ctr">
              <a:buNone/>
            </a:pPr>
            <a:r>
              <a:rPr lang="en-US" b="1" dirty="0">
                <a:solidFill>
                  <a:schemeClr val="bg1"/>
                </a:solidFill>
              </a:rPr>
              <a:t>Christ taught us to pray to enable us to </a:t>
            </a:r>
          </a:p>
          <a:p>
            <a:pPr marL="0" indent="0" algn="ctr">
              <a:buNone/>
            </a:pPr>
            <a:r>
              <a:rPr lang="en-US" b="1" dirty="0">
                <a:solidFill>
                  <a:schemeClr val="bg1"/>
                </a:solidFill>
              </a:rPr>
              <a:t>fulfill what purpose? GOD’S PURPOSE!</a:t>
            </a:r>
          </a:p>
          <a:p>
            <a:pPr marL="0" indent="0">
              <a:buNone/>
            </a:pPr>
            <a:endParaRPr lang="en-US" dirty="0">
              <a:solidFill>
                <a:schemeClr val="bg1"/>
              </a:solidFill>
            </a:endParaRPr>
          </a:p>
          <a:p>
            <a:pPr marL="0" indent="0">
              <a:buNone/>
            </a:pPr>
            <a:r>
              <a:rPr lang="en-US" b="1" dirty="0">
                <a:solidFill>
                  <a:schemeClr val="bg1"/>
                </a:solidFill>
              </a:rPr>
              <a:t>6. </a:t>
            </a:r>
            <a:r>
              <a:rPr lang="en-US" b="1" u="sng" dirty="0">
                <a:solidFill>
                  <a:schemeClr val="bg1"/>
                </a:solidFill>
              </a:rPr>
              <a:t>Principle</a:t>
            </a:r>
            <a:r>
              <a:rPr lang="en-US" b="1" dirty="0">
                <a:solidFill>
                  <a:schemeClr val="bg1"/>
                </a:solidFill>
              </a:rPr>
              <a:t> </a:t>
            </a:r>
            <a:r>
              <a:rPr lang="en-US" dirty="0">
                <a:solidFill>
                  <a:schemeClr val="bg1"/>
                </a:solidFill>
              </a:rPr>
              <a:t>- The elements of Jesus’ model prayer are the following:</a:t>
            </a:r>
          </a:p>
          <a:p>
            <a:pPr marL="0" indent="0">
              <a:buNone/>
            </a:pPr>
            <a:endParaRPr lang="en-US" dirty="0">
              <a:solidFill>
                <a:schemeClr val="bg1"/>
              </a:solidFill>
            </a:endParaRPr>
          </a:p>
          <a:p>
            <a:pPr marL="0" indent="0" algn="ctr">
              <a:buNone/>
            </a:pPr>
            <a:r>
              <a:rPr lang="en-US" dirty="0">
                <a:solidFill>
                  <a:schemeClr val="bg1"/>
                </a:solidFill>
              </a:rPr>
              <a:t>	</a:t>
            </a:r>
            <a:r>
              <a:rPr lang="en-US" b="1" i="1" dirty="0">
                <a:solidFill>
                  <a:schemeClr val="bg1"/>
                </a:solidFill>
              </a:rPr>
              <a:t>“Our Father (the Source)”</a:t>
            </a:r>
            <a:r>
              <a:rPr lang="en-US" i="1" dirty="0">
                <a:solidFill>
                  <a:schemeClr val="bg1"/>
                </a:solidFill>
              </a:rPr>
              <a:t>; </a:t>
            </a:r>
            <a:r>
              <a:rPr lang="en-US" dirty="0">
                <a:solidFill>
                  <a:schemeClr val="bg1"/>
                </a:solidFill>
              </a:rPr>
              <a:t>We bring to God the concerns of others as well as ourselves, acknowledging God as our source. Develop a relationship with others through Christ. The first person of the holy trinity. </a:t>
            </a:r>
          </a:p>
          <a:p>
            <a:pPr marL="0" indent="0" algn="ctr">
              <a:buNone/>
            </a:pPr>
            <a:endParaRPr lang="en-US" dirty="0">
              <a:solidFill>
                <a:schemeClr val="bg1"/>
              </a:solidFill>
            </a:endParaRPr>
          </a:p>
          <a:p>
            <a:pPr marL="0" indent="0" algn="ctr">
              <a:buNone/>
            </a:pPr>
            <a:r>
              <a:rPr lang="en-US" dirty="0">
                <a:solidFill>
                  <a:schemeClr val="bg1"/>
                </a:solidFill>
              </a:rPr>
              <a:t>	</a:t>
            </a:r>
            <a:r>
              <a:rPr lang="en-US" b="1" i="1" dirty="0">
                <a:solidFill>
                  <a:schemeClr val="bg1"/>
                </a:solidFill>
              </a:rPr>
              <a:t>“in Heaven”: </a:t>
            </a:r>
            <a:r>
              <a:rPr lang="en-US" dirty="0">
                <a:solidFill>
                  <a:schemeClr val="bg1"/>
                </a:solidFill>
              </a:rPr>
              <a:t>We admit we need help from outside our earthly realm-that we need God’s help. We depend on Jesus and the spirit as our intermediaries with God. We as humans can’t comprehend heaven. We depend on the Holy Spirit to be our intermediaries with God. </a:t>
            </a:r>
          </a:p>
          <a:p>
            <a:pPr marL="0" indent="0" algn="ctr">
              <a:buNone/>
            </a:pPr>
            <a:r>
              <a:rPr lang="en-US" b="1" dirty="0">
                <a:solidFill>
                  <a:schemeClr val="bg1"/>
                </a:solidFill>
              </a:rPr>
              <a:t>Why did Jesus teach us to pray, </a:t>
            </a:r>
            <a:r>
              <a:rPr lang="en-US" b="1" i="1" dirty="0">
                <a:solidFill>
                  <a:schemeClr val="bg1"/>
                </a:solidFill>
              </a:rPr>
              <a:t>“hallowed be Your name?”</a:t>
            </a:r>
          </a:p>
          <a:p>
            <a:pPr marL="0" indent="0" algn="ctr">
              <a:buNone/>
            </a:pPr>
            <a:endParaRPr lang="en-US" b="1" i="1" dirty="0">
              <a:solidFill>
                <a:schemeClr val="bg1"/>
              </a:solidFill>
            </a:endParaRPr>
          </a:p>
          <a:p>
            <a:pPr marL="0" indent="0" algn="ctr">
              <a:buNone/>
            </a:pPr>
            <a:r>
              <a:rPr lang="en-US" dirty="0">
                <a:solidFill>
                  <a:schemeClr val="bg1"/>
                </a:solidFill>
              </a:rPr>
              <a:t>	</a:t>
            </a:r>
            <a:r>
              <a:rPr lang="en-US" i="1" dirty="0">
                <a:solidFill>
                  <a:schemeClr val="bg1"/>
                </a:solidFill>
              </a:rPr>
              <a:t>“</a:t>
            </a:r>
            <a:r>
              <a:rPr lang="en-US" b="1" i="1" dirty="0">
                <a:solidFill>
                  <a:schemeClr val="bg1"/>
                </a:solidFill>
              </a:rPr>
              <a:t>Hallowed be your name”: </a:t>
            </a:r>
            <a:r>
              <a:rPr lang="en-US" dirty="0">
                <a:solidFill>
                  <a:schemeClr val="bg1"/>
                </a:solidFill>
              </a:rPr>
              <a:t>We worship the Father as the holy one, glorifying all His attributes. We honor Him in our lives and dealings with others. Exodus 20:7 is the greatest name in the universe. </a:t>
            </a:r>
          </a:p>
        </p:txBody>
      </p:sp>
      <p:sp>
        <p:nvSpPr>
          <p:cNvPr id="6" name="TextBox 5">
            <a:extLst>
              <a:ext uri="{FF2B5EF4-FFF2-40B4-BE49-F238E27FC236}">
                <a16:creationId xmlns:a16="http://schemas.microsoft.com/office/drawing/2014/main" id="{5AF79413-8604-0938-C409-0E65DED88390}"/>
              </a:ext>
            </a:extLst>
          </p:cNvPr>
          <p:cNvSpPr txBox="1"/>
          <p:nvPr/>
        </p:nvSpPr>
        <p:spPr>
          <a:xfrm>
            <a:off x="8991176" y="5000048"/>
            <a:ext cx="2983213" cy="1569660"/>
          </a:xfrm>
          <a:prstGeom prst="rect">
            <a:avLst/>
          </a:prstGeom>
          <a:noFill/>
        </p:spPr>
        <p:txBody>
          <a:bodyPr wrap="square" rtlCol="0">
            <a:spAutoFit/>
          </a:bodyPr>
          <a:lstStyle/>
          <a:p>
            <a:pPr algn="ctr"/>
            <a:r>
              <a:rPr lang="en-US" sz="2400" dirty="0">
                <a:solidFill>
                  <a:schemeClr val="bg1"/>
                </a:solidFill>
              </a:rPr>
              <a:t>ACKNOWLEDGE GOD IS YOUR ALL IN ALL AND WORSHIP HIM!</a:t>
            </a:r>
          </a:p>
        </p:txBody>
      </p:sp>
    </p:spTree>
    <p:extLst>
      <p:ext uri="{BB962C8B-B14F-4D97-AF65-F5344CB8AC3E}">
        <p14:creationId xmlns:p14="http://schemas.microsoft.com/office/powerpoint/2010/main" val="933603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5F79B-BAAF-B695-9C49-49F84CE7F71B}"/>
            </a:ext>
          </a:extLst>
        </p:cNvPr>
        <p:cNvGrpSpPr/>
        <p:nvPr/>
      </p:nvGrpSpPr>
      <p:grpSpPr>
        <a:xfrm>
          <a:off x="0" y="0"/>
          <a:ext cx="0" cy="0"/>
          <a:chOff x="0" y="0"/>
          <a:chExt cx="0" cy="0"/>
        </a:xfrm>
      </p:grpSpPr>
      <p:pic>
        <p:nvPicPr>
          <p:cNvPr id="3" name="Picture 2" descr="A close up of a green leaf&#10;&#10;Description automatically generated">
            <a:extLst>
              <a:ext uri="{FF2B5EF4-FFF2-40B4-BE49-F238E27FC236}">
                <a16:creationId xmlns:a16="http://schemas.microsoft.com/office/drawing/2014/main" id="{2EC3D9D9-51BC-422D-9971-210316573C6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25BDF4F-8C4A-A4E7-766F-0C8A12A50C39}"/>
              </a:ext>
            </a:extLst>
          </p:cNvPr>
          <p:cNvSpPr>
            <a:spLocks noGrp="1"/>
          </p:cNvSpPr>
          <p:nvPr>
            <p:ph type="title"/>
          </p:nvPr>
        </p:nvSpPr>
        <p:spPr>
          <a:xfrm>
            <a:off x="838200" y="-96939"/>
            <a:ext cx="10515600" cy="1325563"/>
          </a:xfrm>
        </p:spPr>
        <p:txBody>
          <a:bodyPr/>
          <a:lstStyle/>
          <a:p>
            <a:pPr algn="ctr"/>
            <a:r>
              <a:rPr lang="en-US" u="sng" dirty="0">
                <a:solidFill>
                  <a:schemeClr val="bg1"/>
                </a:solidFill>
              </a:rPr>
              <a:t>A PATTERN OF PRAYER!</a:t>
            </a:r>
          </a:p>
        </p:txBody>
      </p:sp>
      <p:sp>
        <p:nvSpPr>
          <p:cNvPr id="5" name="Content Placeholder 4">
            <a:extLst>
              <a:ext uri="{FF2B5EF4-FFF2-40B4-BE49-F238E27FC236}">
                <a16:creationId xmlns:a16="http://schemas.microsoft.com/office/drawing/2014/main" id="{CB7BAF43-DFA4-B192-FD8D-CCE093A9B508}"/>
              </a:ext>
            </a:extLst>
          </p:cNvPr>
          <p:cNvSpPr>
            <a:spLocks noGrp="1"/>
          </p:cNvSpPr>
          <p:nvPr>
            <p:ph sz="half" idx="1"/>
          </p:nvPr>
        </p:nvSpPr>
        <p:spPr>
          <a:xfrm>
            <a:off x="560962" y="1341843"/>
            <a:ext cx="5181600" cy="4351338"/>
          </a:xfrm>
        </p:spPr>
        <p:txBody>
          <a:bodyPr>
            <a:normAutofit fontScale="77500" lnSpcReduction="20000"/>
          </a:bodyPr>
          <a:lstStyle/>
          <a:p>
            <a:pPr marL="0" indent="0">
              <a:buNone/>
            </a:pPr>
            <a:r>
              <a:rPr lang="en-US" sz="3100" b="1" dirty="0">
                <a:solidFill>
                  <a:schemeClr val="bg1"/>
                </a:solidFill>
              </a:rPr>
              <a:t>What is the significance of our praying this concept: </a:t>
            </a:r>
            <a:r>
              <a:rPr lang="en-US" sz="3100" b="1" i="1" dirty="0">
                <a:solidFill>
                  <a:schemeClr val="bg1"/>
                </a:solidFill>
              </a:rPr>
              <a:t>“your kingdom come. Your will be done on earth as it is in heaven”?</a:t>
            </a:r>
          </a:p>
          <a:p>
            <a:pPr marL="0" indent="0">
              <a:buNone/>
            </a:pPr>
            <a:r>
              <a:rPr lang="en-US" sz="3100" b="1" i="1" dirty="0">
                <a:solidFill>
                  <a:schemeClr val="bg1"/>
                </a:solidFill>
              </a:rPr>
              <a:t>“Your kingdom come. Your will be done on earth as it is in heaven” </a:t>
            </a:r>
            <a:r>
              <a:rPr lang="en-US" sz="3100" dirty="0">
                <a:solidFill>
                  <a:schemeClr val="bg1"/>
                </a:solidFill>
              </a:rPr>
              <a:t>we express interest in god’s kingdom and what he wants accomplished before our own interests.</a:t>
            </a:r>
          </a:p>
          <a:p>
            <a:pPr marL="0" indent="0">
              <a:buNone/>
            </a:pPr>
            <a:r>
              <a:rPr lang="en-US" sz="3100" b="1" i="1" dirty="0">
                <a:solidFill>
                  <a:schemeClr val="bg1"/>
                </a:solidFill>
              </a:rPr>
              <a:t>When we pray for daily needs, why are we to pray using the plural, “give us day by day our daily bread”?</a:t>
            </a:r>
          </a:p>
          <a:p>
            <a:endParaRPr lang="en-US" dirty="0"/>
          </a:p>
        </p:txBody>
      </p:sp>
      <p:sp>
        <p:nvSpPr>
          <p:cNvPr id="6" name="Content Placeholder 5">
            <a:extLst>
              <a:ext uri="{FF2B5EF4-FFF2-40B4-BE49-F238E27FC236}">
                <a16:creationId xmlns:a16="http://schemas.microsoft.com/office/drawing/2014/main" id="{7662FEAD-237C-449F-2724-4C39A22A265A}"/>
              </a:ext>
            </a:extLst>
          </p:cNvPr>
          <p:cNvSpPr>
            <a:spLocks noGrp="1"/>
          </p:cNvSpPr>
          <p:nvPr>
            <p:ph sz="half" idx="2"/>
          </p:nvPr>
        </p:nvSpPr>
        <p:spPr>
          <a:xfrm>
            <a:off x="6241913" y="1137562"/>
            <a:ext cx="5606376" cy="5020046"/>
          </a:xfrm>
        </p:spPr>
        <p:txBody>
          <a:bodyPr>
            <a:normAutofit fontScale="77500" lnSpcReduction="20000"/>
          </a:bodyPr>
          <a:lstStyle/>
          <a:p>
            <a:pPr marL="0" indent="0">
              <a:buNone/>
            </a:pPr>
            <a:r>
              <a:rPr lang="en-US" b="1" i="1" dirty="0">
                <a:solidFill>
                  <a:schemeClr val="bg1"/>
                </a:solidFill>
              </a:rPr>
              <a:t>“Give us day by day our daily bread”: </a:t>
            </a:r>
            <a:r>
              <a:rPr lang="en-US" dirty="0">
                <a:solidFill>
                  <a:schemeClr val="bg1"/>
                </a:solidFill>
              </a:rPr>
              <a:t>We ask God to supply the daily needs of others as well as our own and to provide for the process that makes the sustenance possible. We are praying for healthy bodies and a healthy environment, soil, beaches, air and water. </a:t>
            </a:r>
          </a:p>
          <a:p>
            <a:pPr marL="0" indent="0">
              <a:buNone/>
            </a:pPr>
            <a:r>
              <a:rPr lang="en-US" b="1" dirty="0">
                <a:solidFill>
                  <a:schemeClr val="bg1"/>
                </a:solidFill>
              </a:rPr>
              <a:t>Why did Jesus pray, </a:t>
            </a:r>
            <a:r>
              <a:rPr lang="en-US" b="1" i="1" dirty="0">
                <a:solidFill>
                  <a:schemeClr val="bg1"/>
                </a:solidFill>
              </a:rPr>
              <a:t>“And forgive us our sins, for we also forgive everyone who is indebted to us”?</a:t>
            </a:r>
          </a:p>
          <a:p>
            <a:pPr marL="0" indent="0">
              <a:buNone/>
            </a:pPr>
            <a:r>
              <a:rPr lang="en-US" b="1" dirty="0">
                <a:solidFill>
                  <a:schemeClr val="bg1"/>
                </a:solidFill>
              </a:rPr>
              <a:t>“And forgive us our sins, for we also forgive everyone who is indebted to us”: </a:t>
            </a:r>
            <a:r>
              <a:rPr lang="en-US" dirty="0">
                <a:solidFill>
                  <a:schemeClr val="bg1"/>
                </a:solidFill>
              </a:rPr>
              <a:t>we forgive others as that god will also forgive us and will hear and answer our prayers. </a:t>
            </a:r>
          </a:p>
          <a:p>
            <a:pPr marL="0" indent="0">
              <a:buNone/>
            </a:pPr>
            <a:r>
              <a:rPr lang="en-US" dirty="0">
                <a:solidFill>
                  <a:schemeClr val="bg1"/>
                </a:solidFill>
              </a:rPr>
              <a:t>Jesus is talking about relationships. God forgives those who forgive others. Matt. 6:14-15; 5:23-34; 18:21-22; Heb. 11:6. forgiveness will free your prayers to that they can work.  Ps. 66:18 forgive others for God to forgive us.</a:t>
            </a:r>
          </a:p>
          <a:p>
            <a:pPr marL="0" indent="0">
              <a:buNone/>
            </a:pPr>
            <a:endParaRPr lang="en-US" sz="2600" dirty="0">
              <a:solidFill>
                <a:schemeClr val="bg1"/>
              </a:solidFill>
            </a:endParaRPr>
          </a:p>
          <a:p>
            <a:endParaRPr lang="en-US" dirty="0"/>
          </a:p>
        </p:txBody>
      </p:sp>
    </p:spTree>
    <p:extLst>
      <p:ext uri="{BB962C8B-B14F-4D97-AF65-F5344CB8AC3E}">
        <p14:creationId xmlns:p14="http://schemas.microsoft.com/office/powerpoint/2010/main" val="2067864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07A813-84DA-3255-1FDB-4C1A8BA5D383}"/>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20FDFD2-19AF-4124-A49A-BAC0929B1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Female hands praying with palms up arms outstretched. Black background.  Close up of woman hand. Concept for prayer, faith, religion, religious,  worship Stock Photo | Adobe Stock">
            <a:extLst>
              <a:ext uri="{FF2B5EF4-FFF2-40B4-BE49-F238E27FC236}">
                <a16:creationId xmlns:a16="http://schemas.microsoft.com/office/drawing/2014/main" id="{275EB40E-08ED-A512-AF5D-8DB87B1F56B9}"/>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6364" r="1" b="11605"/>
          <a:stretch/>
        </p:blipFill>
        <p:spPr bwMode="auto">
          <a:xfrm>
            <a:off x="20" y="1"/>
            <a:ext cx="6088360" cy="3333749"/>
          </a:xfrm>
          <a:custGeom>
            <a:avLst/>
            <a:gdLst/>
            <a:ahLst/>
            <a:cxnLst/>
            <a:rect l="l" t="t" r="r" b="b"/>
            <a:pathLst>
              <a:path w="6088380" h="3333749">
                <a:moveTo>
                  <a:pt x="0" y="0"/>
                </a:moveTo>
                <a:lnTo>
                  <a:pt x="6088380" y="0"/>
                </a:lnTo>
                <a:lnTo>
                  <a:pt x="6088380" y="2202180"/>
                </a:lnTo>
                <a:lnTo>
                  <a:pt x="5913795" y="3333749"/>
                </a:lnTo>
                <a:lnTo>
                  <a:pt x="0" y="3333749"/>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A close-up of a leaf&#10;&#10;Description automatically generated">
            <a:extLst>
              <a:ext uri="{FF2B5EF4-FFF2-40B4-BE49-F238E27FC236}">
                <a16:creationId xmlns:a16="http://schemas.microsoft.com/office/drawing/2014/main" id="{3CF2215B-DC2A-2966-CCFF-3808E830DCB7}"/>
              </a:ext>
            </a:extLst>
          </p:cNvPr>
          <p:cNvPicPr>
            <a:picLocks noChangeAspect="1"/>
          </p:cNvPicPr>
          <p:nvPr/>
        </p:nvPicPr>
        <p:blipFill rotWithShape="1">
          <a:blip r:embed="rId3">
            <a:extLst>
              <a:ext uri="{28A0092B-C50C-407E-A947-70E740481C1C}">
                <a14:useLocalDpi xmlns:a14="http://schemas.microsoft.com/office/drawing/2010/main" val="0"/>
              </a:ext>
            </a:extLst>
          </a:blip>
          <a:srcRect r="1" b="2656"/>
          <a:stretch/>
        </p:blipFill>
        <p:spPr>
          <a:xfrm>
            <a:off x="20" y="3524252"/>
            <a:ext cx="6088360" cy="3333748"/>
          </a:xfrm>
          <a:custGeom>
            <a:avLst/>
            <a:gdLst/>
            <a:ahLst/>
            <a:cxnLst/>
            <a:rect l="l" t="t" r="r" b="b"/>
            <a:pathLst>
              <a:path w="6088380" h="3333748">
                <a:moveTo>
                  <a:pt x="0" y="0"/>
                </a:moveTo>
                <a:lnTo>
                  <a:pt x="5884403" y="0"/>
                </a:lnTo>
                <a:lnTo>
                  <a:pt x="5882640" y="11428"/>
                </a:lnTo>
                <a:lnTo>
                  <a:pt x="5562600" y="1931668"/>
                </a:lnTo>
                <a:lnTo>
                  <a:pt x="6088380" y="3333748"/>
                </a:lnTo>
                <a:lnTo>
                  <a:pt x="0" y="3333748"/>
                </a:lnTo>
                <a:close/>
              </a:path>
            </a:pathLst>
          </a:custGeom>
        </p:spPr>
      </p:pic>
      <p:grpSp>
        <p:nvGrpSpPr>
          <p:cNvPr id="14" name="Group 13">
            <a:extLst>
              <a:ext uri="{FF2B5EF4-FFF2-40B4-BE49-F238E27FC236}">
                <a16:creationId xmlns:a16="http://schemas.microsoft.com/office/drawing/2014/main" id="{7F6F6FC6-9A5F-4E14-8105-15D94914A7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70" y="544"/>
            <a:ext cx="874716" cy="6857455"/>
            <a:chOff x="5395370" y="544"/>
            <a:chExt cx="874716" cy="6857455"/>
          </a:xfrm>
        </p:grpSpPr>
        <p:sp>
          <p:nvSpPr>
            <p:cNvPr id="15" name="Freeform: Shape 14">
              <a:extLst>
                <a:ext uri="{FF2B5EF4-FFF2-40B4-BE49-F238E27FC236}">
                  <a16:creationId xmlns:a16="http://schemas.microsoft.com/office/drawing/2014/main" id="{2DCFA6DA-C89C-4BD9-A659-4E35D789BF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68AC5BD-C02C-4D96-813D-3C9ABB388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Content Placeholder 5">
            <a:extLst>
              <a:ext uri="{FF2B5EF4-FFF2-40B4-BE49-F238E27FC236}">
                <a16:creationId xmlns:a16="http://schemas.microsoft.com/office/drawing/2014/main" id="{A155D565-3FB9-6362-B881-4AA056FB4CD9}"/>
              </a:ext>
            </a:extLst>
          </p:cNvPr>
          <p:cNvSpPr>
            <a:spLocks noGrp="1"/>
          </p:cNvSpPr>
          <p:nvPr>
            <p:ph sz="half" idx="2"/>
          </p:nvPr>
        </p:nvSpPr>
        <p:spPr>
          <a:xfrm>
            <a:off x="6376481" y="1084634"/>
            <a:ext cx="5778230" cy="5449021"/>
          </a:xfrm>
        </p:spPr>
        <p:txBody>
          <a:bodyPr vert="horz" lIns="91440" tIns="45720" rIns="91440" bIns="45720" rtlCol="0">
            <a:normAutofit lnSpcReduction="10000"/>
          </a:bodyPr>
          <a:lstStyle/>
          <a:p>
            <a:pPr marL="0" indent="0" algn="ctr">
              <a:buNone/>
            </a:pPr>
            <a:r>
              <a:rPr lang="en-US" sz="2400" b="1" i="1" dirty="0">
                <a:solidFill>
                  <a:schemeClr val="bg1"/>
                </a:solidFill>
              </a:rPr>
              <a:t>“And do not lead us into temptation but deliver us from the evil one”: </a:t>
            </a:r>
          </a:p>
          <a:p>
            <a:pPr marL="0" indent="0">
              <a:buNone/>
            </a:pPr>
            <a:r>
              <a:rPr lang="en-US" sz="2000" dirty="0">
                <a:solidFill>
                  <a:schemeClr val="bg1"/>
                </a:solidFill>
              </a:rPr>
              <a:t>We are alert to temptation and weaknesses that </a:t>
            </a:r>
            <a:r>
              <a:rPr lang="en-US" sz="2000" dirty="0" err="1">
                <a:solidFill>
                  <a:schemeClr val="bg1"/>
                </a:solidFill>
              </a:rPr>
              <a:t>satan</a:t>
            </a:r>
            <a:r>
              <a:rPr lang="en-US" sz="2000" dirty="0">
                <a:solidFill>
                  <a:schemeClr val="bg1"/>
                </a:solidFill>
              </a:rPr>
              <a:t> will exploit to harm our relationship with God. We pray that God will protect us from succumbing to them. Don’t put yourself in harms way. Peter did not remain alert and awake. ( Matt. 26:40-41) put on the armor of God (Eph. 6:11).</a:t>
            </a:r>
          </a:p>
          <a:p>
            <a:pPr marL="0" indent="0">
              <a:buNone/>
            </a:pPr>
            <a:endParaRPr lang="en-US" sz="2000" dirty="0">
              <a:solidFill>
                <a:schemeClr val="bg1"/>
              </a:solidFill>
            </a:endParaRPr>
          </a:p>
          <a:p>
            <a:pPr marL="0" indent="0">
              <a:buNone/>
            </a:pPr>
            <a:r>
              <a:rPr lang="en-US" sz="2000" b="1" dirty="0">
                <a:solidFill>
                  <a:schemeClr val="bg1"/>
                </a:solidFill>
              </a:rPr>
              <a:t>What is the significance of completing our prayers with this thought: </a:t>
            </a:r>
            <a:r>
              <a:rPr lang="en-US" sz="2000" b="1" i="1" dirty="0">
                <a:solidFill>
                  <a:schemeClr val="bg1"/>
                </a:solidFill>
              </a:rPr>
              <a:t>“for your is the kingdom and power and the glory forever. Amen”?</a:t>
            </a:r>
          </a:p>
          <a:p>
            <a:pPr marL="0" indent="0">
              <a:buNone/>
            </a:pPr>
            <a:endParaRPr lang="en-US" sz="2000" b="1" i="1" dirty="0">
              <a:solidFill>
                <a:schemeClr val="bg1"/>
              </a:solidFill>
            </a:endParaRPr>
          </a:p>
          <a:p>
            <a:pPr marL="0" indent="0">
              <a:buNone/>
            </a:pPr>
            <a:r>
              <a:rPr lang="en-US" sz="2000" b="1" i="1" dirty="0">
                <a:solidFill>
                  <a:schemeClr val="bg1"/>
                </a:solidFill>
              </a:rPr>
              <a:t>“For Yours is the kingdom and the power and the glory forever. AMEN”: </a:t>
            </a:r>
            <a:r>
              <a:rPr lang="en-US" sz="2000" dirty="0">
                <a:solidFill>
                  <a:schemeClr val="bg1"/>
                </a:solidFill>
              </a:rPr>
              <a:t>We worship the Father again, giving Him all the glory in advance for answered prayer. </a:t>
            </a:r>
          </a:p>
        </p:txBody>
      </p:sp>
      <p:sp>
        <p:nvSpPr>
          <p:cNvPr id="8" name="TextBox 7">
            <a:extLst>
              <a:ext uri="{FF2B5EF4-FFF2-40B4-BE49-F238E27FC236}">
                <a16:creationId xmlns:a16="http://schemas.microsoft.com/office/drawing/2014/main" id="{55810996-B9FD-CD65-CB7D-FF7069068302}"/>
              </a:ext>
            </a:extLst>
          </p:cNvPr>
          <p:cNvSpPr txBox="1"/>
          <p:nvPr/>
        </p:nvSpPr>
        <p:spPr>
          <a:xfrm>
            <a:off x="196199" y="92412"/>
            <a:ext cx="5017464" cy="646331"/>
          </a:xfrm>
          <a:prstGeom prst="rect">
            <a:avLst/>
          </a:prstGeom>
          <a:noFill/>
        </p:spPr>
        <p:txBody>
          <a:bodyPr wrap="none" rtlCol="0">
            <a:spAutoFit/>
          </a:bodyPr>
          <a:lstStyle/>
          <a:p>
            <a:r>
              <a:rPr lang="en-US" sz="3600" b="1" u="sng" dirty="0">
                <a:solidFill>
                  <a:schemeClr val="bg1"/>
                </a:solidFill>
              </a:rPr>
              <a:t>A PATTERN OF PRAYER!</a:t>
            </a:r>
          </a:p>
        </p:txBody>
      </p:sp>
      <p:sp>
        <p:nvSpPr>
          <p:cNvPr id="9" name="TextBox 8">
            <a:extLst>
              <a:ext uri="{FF2B5EF4-FFF2-40B4-BE49-F238E27FC236}">
                <a16:creationId xmlns:a16="http://schemas.microsoft.com/office/drawing/2014/main" id="{DAD43AFD-A178-03BB-29F2-234F5E5CE4E4}"/>
              </a:ext>
            </a:extLst>
          </p:cNvPr>
          <p:cNvSpPr txBox="1"/>
          <p:nvPr/>
        </p:nvSpPr>
        <p:spPr>
          <a:xfrm>
            <a:off x="233414" y="4506427"/>
            <a:ext cx="4943034" cy="1631216"/>
          </a:xfrm>
          <a:prstGeom prst="rect">
            <a:avLst/>
          </a:prstGeom>
          <a:noFill/>
        </p:spPr>
        <p:txBody>
          <a:bodyPr wrap="square" rtlCol="0">
            <a:spAutoFit/>
          </a:bodyPr>
          <a:lstStyle/>
          <a:p>
            <a:pPr marL="0" indent="0" algn="ctr">
              <a:buNone/>
            </a:pPr>
            <a:r>
              <a:rPr lang="en-US" sz="2000" b="1" dirty="0">
                <a:solidFill>
                  <a:schemeClr val="bg1"/>
                </a:solidFill>
              </a:rPr>
              <a:t>When we ask God not to </a:t>
            </a:r>
            <a:r>
              <a:rPr lang="en-US" sz="2000" b="1" i="1" dirty="0">
                <a:solidFill>
                  <a:schemeClr val="bg1"/>
                </a:solidFill>
              </a:rPr>
              <a:t>“lead us into temptation, but deliver us from the evil one,” </a:t>
            </a:r>
            <a:r>
              <a:rPr lang="en-US" sz="2000" b="1" dirty="0">
                <a:solidFill>
                  <a:schemeClr val="bg1"/>
                </a:solidFill>
              </a:rPr>
              <a:t>does this statement imply that God might deliberately steer us toward temptation? (no…)</a:t>
            </a:r>
          </a:p>
        </p:txBody>
      </p:sp>
    </p:spTree>
    <p:extLst>
      <p:ext uri="{BB962C8B-B14F-4D97-AF65-F5344CB8AC3E}">
        <p14:creationId xmlns:p14="http://schemas.microsoft.com/office/powerpoint/2010/main" val="1181021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79C27-7421-A572-2BF5-B7B5288D4F61}"/>
            </a:ext>
          </a:extLst>
        </p:cNvPr>
        <p:cNvGrpSpPr/>
        <p:nvPr/>
      </p:nvGrpSpPr>
      <p:grpSpPr>
        <a:xfrm>
          <a:off x="0" y="0"/>
          <a:ext cx="0" cy="0"/>
          <a:chOff x="0" y="0"/>
          <a:chExt cx="0" cy="0"/>
        </a:xfrm>
      </p:grpSpPr>
      <p:pic>
        <p:nvPicPr>
          <p:cNvPr id="3" name="Picture 2" descr="A green leafy object with white text&#10;&#10;Description automatically generated">
            <a:extLst>
              <a:ext uri="{FF2B5EF4-FFF2-40B4-BE49-F238E27FC236}">
                <a16:creationId xmlns:a16="http://schemas.microsoft.com/office/drawing/2014/main" id="{DB6F26A0-97C2-AC02-7130-C3906FB41D8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48F36373-4F93-BC44-E19D-589CC2AAA641}"/>
              </a:ext>
            </a:extLst>
          </p:cNvPr>
          <p:cNvSpPr>
            <a:spLocks noGrp="1"/>
          </p:cNvSpPr>
          <p:nvPr>
            <p:ph type="title"/>
          </p:nvPr>
        </p:nvSpPr>
        <p:spPr>
          <a:xfrm>
            <a:off x="838200" y="117961"/>
            <a:ext cx="10515600" cy="1325563"/>
          </a:xfrm>
        </p:spPr>
        <p:txBody>
          <a:bodyPr>
            <a:normAutofit/>
          </a:bodyPr>
          <a:lstStyle/>
          <a:p>
            <a:r>
              <a:rPr lang="en-US" u="sng" dirty="0">
                <a:solidFill>
                  <a:schemeClr val="bg1"/>
                </a:solidFill>
              </a:rPr>
              <a:t>APPLYING GOD’S PRICIPLES TO YOUR LIFE!</a:t>
            </a:r>
          </a:p>
        </p:txBody>
      </p:sp>
      <p:sp>
        <p:nvSpPr>
          <p:cNvPr id="5" name="Text Placeholder 4">
            <a:extLst>
              <a:ext uri="{FF2B5EF4-FFF2-40B4-BE49-F238E27FC236}">
                <a16:creationId xmlns:a16="http://schemas.microsoft.com/office/drawing/2014/main" id="{576C6C85-6259-7740-AC7F-D43886C5ACD7}"/>
              </a:ext>
            </a:extLst>
          </p:cNvPr>
          <p:cNvSpPr>
            <a:spLocks noGrp="1"/>
          </p:cNvSpPr>
          <p:nvPr>
            <p:ph type="body" idx="1"/>
          </p:nvPr>
        </p:nvSpPr>
        <p:spPr>
          <a:xfrm>
            <a:off x="786286" y="1365737"/>
            <a:ext cx="5157787" cy="823912"/>
          </a:xfrm>
        </p:spPr>
        <p:txBody>
          <a:bodyPr/>
          <a:lstStyle/>
          <a:p>
            <a:pPr algn="ctr"/>
            <a:r>
              <a:rPr lang="en-US" dirty="0">
                <a:solidFill>
                  <a:schemeClr val="bg1"/>
                </a:solidFill>
              </a:rPr>
              <a:t>Did the disciples truly learn Jesus’ secret? YESSSS!!!</a:t>
            </a:r>
          </a:p>
        </p:txBody>
      </p:sp>
      <p:sp>
        <p:nvSpPr>
          <p:cNvPr id="6" name="Content Placeholder 5">
            <a:extLst>
              <a:ext uri="{FF2B5EF4-FFF2-40B4-BE49-F238E27FC236}">
                <a16:creationId xmlns:a16="http://schemas.microsoft.com/office/drawing/2014/main" id="{3A2D70D5-309D-FF46-FCBF-BF8DAAA04576}"/>
              </a:ext>
            </a:extLst>
          </p:cNvPr>
          <p:cNvSpPr>
            <a:spLocks noGrp="1"/>
          </p:cNvSpPr>
          <p:nvPr>
            <p:ph sz="half" idx="2"/>
          </p:nvPr>
        </p:nvSpPr>
        <p:spPr>
          <a:xfrm>
            <a:off x="836612" y="2308468"/>
            <a:ext cx="5157787" cy="3684588"/>
          </a:xfrm>
        </p:spPr>
        <p:txBody>
          <a:bodyPr>
            <a:normAutofit fontScale="85000" lnSpcReduction="10000"/>
          </a:bodyPr>
          <a:lstStyle/>
          <a:p>
            <a:pPr marL="0" indent="0">
              <a:buNone/>
            </a:pPr>
            <a:r>
              <a:rPr lang="en-US" b="1" u="sng" dirty="0">
                <a:solidFill>
                  <a:schemeClr val="bg1"/>
                </a:solidFill>
              </a:rPr>
              <a:t>Acts 1:14 </a:t>
            </a:r>
            <a:r>
              <a:rPr lang="en-US" b="1" dirty="0">
                <a:solidFill>
                  <a:schemeClr val="bg1"/>
                </a:solidFill>
              </a:rPr>
              <a:t>they all joined together constantly in prayer, along with the women and Mary the mother of Jesus, and with his brothers.</a:t>
            </a:r>
          </a:p>
          <a:p>
            <a:pPr marL="0" indent="0">
              <a:buNone/>
            </a:pPr>
            <a:r>
              <a:rPr lang="en-US" b="1" u="sng" dirty="0">
                <a:solidFill>
                  <a:schemeClr val="bg1"/>
                </a:solidFill>
              </a:rPr>
              <a:t>Luke 24:49 </a:t>
            </a:r>
            <a:r>
              <a:rPr lang="en-US" b="1" dirty="0">
                <a:solidFill>
                  <a:schemeClr val="bg1"/>
                </a:solidFill>
              </a:rPr>
              <a:t>I am going to send you what my Father has promised; but stay in the city until you have been clothed with power from on high.”</a:t>
            </a:r>
          </a:p>
          <a:p>
            <a:pPr marL="0" indent="0">
              <a:buNone/>
            </a:pPr>
            <a:r>
              <a:rPr lang="en-US" b="1" u="sng" dirty="0">
                <a:solidFill>
                  <a:schemeClr val="bg1"/>
                </a:solidFill>
              </a:rPr>
              <a:t>Acts 2:43 </a:t>
            </a:r>
            <a:r>
              <a:rPr lang="en-US" b="1" dirty="0">
                <a:solidFill>
                  <a:schemeClr val="bg1"/>
                </a:solidFill>
              </a:rPr>
              <a:t>Everyone was filled with awe at the many wonders and signs performed by the apostles.</a:t>
            </a:r>
          </a:p>
          <a:p>
            <a:endParaRPr lang="en-US" dirty="0"/>
          </a:p>
        </p:txBody>
      </p:sp>
      <p:pic>
        <p:nvPicPr>
          <p:cNvPr id="6150" name="Picture 6" descr="2,070 Praying Hands Open Bible Stock Photos - Free &amp; Royalty-Free Stock  Photos from Dreamstime">
            <a:extLst>
              <a:ext uri="{FF2B5EF4-FFF2-40B4-BE49-F238E27FC236}">
                <a16:creationId xmlns:a16="http://schemas.microsoft.com/office/drawing/2014/main" id="{8663AB97-E5CE-A032-AECD-5B67AACF409F}"/>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222526" y="1917089"/>
            <a:ext cx="5183188" cy="3459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747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3F434-3325-52F1-6569-41F47309FD41}"/>
            </a:ext>
          </a:extLst>
        </p:cNvPr>
        <p:cNvGrpSpPr/>
        <p:nvPr/>
      </p:nvGrpSpPr>
      <p:grpSpPr>
        <a:xfrm>
          <a:off x="0" y="0"/>
          <a:ext cx="0" cy="0"/>
          <a:chOff x="0" y="0"/>
          <a:chExt cx="0" cy="0"/>
        </a:xfrm>
      </p:grpSpPr>
      <p:pic>
        <p:nvPicPr>
          <p:cNvPr id="3" name="Picture 2" descr="A green background with text&#10;&#10;Description automatically generated">
            <a:extLst>
              <a:ext uri="{FF2B5EF4-FFF2-40B4-BE49-F238E27FC236}">
                <a16:creationId xmlns:a16="http://schemas.microsoft.com/office/drawing/2014/main" id="{E469603C-33D1-8554-5BEE-5350E089419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DAFC8C93-D795-F0A8-DE77-AD270BCC1927}"/>
              </a:ext>
            </a:extLst>
          </p:cNvPr>
          <p:cNvSpPr>
            <a:spLocks noGrp="1"/>
          </p:cNvSpPr>
          <p:nvPr>
            <p:ph type="title"/>
          </p:nvPr>
        </p:nvSpPr>
        <p:spPr/>
        <p:txBody>
          <a:bodyPr/>
          <a:lstStyle/>
          <a:p>
            <a:r>
              <a:rPr lang="en-US" u="sng" dirty="0">
                <a:solidFill>
                  <a:schemeClr val="bg1"/>
                </a:solidFill>
              </a:rPr>
              <a:t>ACTION STEPS!	</a:t>
            </a:r>
            <a:r>
              <a:rPr lang="en-US" dirty="0">
                <a:solidFill>
                  <a:schemeClr val="bg1"/>
                </a:solidFill>
              </a:rPr>
              <a:t>			  </a:t>
            </a:r>
            <a:r>
              <a:rPr lang="en-US" u="sng" dirty="0">
                <a:solidFill>
                  <a:schemeClr val="bg1"/>
                </a:solidFill>
              </a:rPr>
              <a:t>WHAT’S NEXT?</a:t>
            </a:r>
          </a:p>
        </p:txBody>
      </p:sp>
      <p:sp>
        <p:nvSpPr>
          <p:cNvPr id="5" name="Content Placeholder 4">
            <a:extLst>
              <a:ext uri="{FF2B5EF4-FFF2-40B4-BE49-F238E27FC236}">
                <a16:creationId xmlns:a16="http://schemas.microsoft.com/office/drawing/2014/main" id="{49F9C096-74B3-546F-078B-C26A85A0EEC9}"/>
              </a:ext>
            </a:extLst>
          </p:cNvPr>
          <p:cNvSpPr>
            <a:spLocks noGrp="1"/>
          </p:cNvSpPr>
          <p:nvPr>
            <p:ph idx="1"/>
          </p:nvPr>
        </p:nvSpPr>
        <p:spPr>
          <a:xfrm>
            <a:off x="838200" y="2180685"/>
            <a:ext cx="10515600" cy="4351338"/>
          </a:xfrm>
        </p:spPr>
        <p:txBody>
          <a:bodyPr/>
          <a:lstStyle/>
          <a:p>
            <a:pPr marL="0" indent="0" algn="ctr">
              <a:buNone/>
            </a:pPr>
            <a:r>
              <a:rPr lang="en-US" b="1" dirty="0">
                <a:solidFill>
                  <a:schemeClr val="bg1"/>
                </a:solidFill>
              </a:rPr>
              <a:t>Use Jesus' model prayer as a guideline for your daily prayer. Take each step and personalize it so that is a heartfelt expression of our growing relationship with God. </a:t>
            </a:r>
          </a:p>
          <a:p>
            <a:pPr marL="0" indent="0" algn="ctr">
              <a:buNone/>
            </a:pPr>
            <a:endParaRPr lang="en-US" b="1" dirty="0">
              <a:solidFill>
                <a:schemeClr val="bg1"/>
              </a:solidFill>
            </a:endParaRPr>
          </a:p>
          <a:p>
            <a:pPr marL="0" indent="0" algn="ctr">
              <a:buNone/>
            </a:pPr>
            <a:r>
              <a:rPr lang="en-US" b="1" dirty="0">
                <a:solidFill>
                  <a:schemeClr val="bg1"/>
                </a:solidFill>
              </a:rPr>
              <a:t>Over the next few weeks, increase the time you spend with God in prayer each day to build and maintain a relationship of intimacy with Him. </a:t>
            </a:r>
          </a:p>
          <a:p>
            <a:endParaRPr lang="en-US" dirty="0"/>
          </a:p>
        </p:txBody>
      </p:sp>
    </p:spTree>
    <p:extLst>
      <p:ext uri="{BB962C8B-B14F-4D97-AF65-F5344CB8AC3E}">
        <p14:creationId xmlns:p14="http://schemas.microsoft.com/office/powerpoint/2010/main" val="1782053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eaf&#10;&#10;Description automatically generated">
            <a:extLst>
              <a:ext uri="{FF2B5EF4-FFF2-40B4-BE49-F238E27FC236}">
                <a16:creationId xmlns:a16="http://schemas.microsoft.com/office/drawing/2014/main" id="{85FF6E1C-9DBE-288B-3B53-43601CA5CB3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D12AB3B-C044-E0A9-5E72-753E4CECA3D2}"/>
              </a:ext>
            </a:extLst>
          </p:cNvPr>
          <p:cNvSpPr txBox="1"/>
          <p:nvPr/>
        </p:nvSpPr>
        <p:spPr>
          <a:xfrm>
            <a:off x="2451370" y="2928027"/>
            <a:ext cx="6301841" cy="1446550"/>
          </a:xfrm>
          <a:prstGeom prst="rect">
            <a:avLst/>
          </a:prstGeom>
          <a:noFill/>
        </p:spPr>
        <p:txBody>
          <a:bodyPr wrap="square" rtlCol="0">
            <a:spAutoFit/>
          </a:bodyPr>
          <a:lstStyle/>
          <a:p>
            <a:pPr algn="ctr"/>
            <a:r>
              <a:rPr lang="en-US" sz="8800" b="1" dirty="0">
                <a:solidFill>
                  <a:schemeClr val="bg1"/>
                </a:solidFill>
                <a:latin typeface="+mj-lt"/>
              </a:rPr>
              <a:t>LET’S PRAY!!</a:t>
            </a:r>
          </a:p>
        </p:txBody>
      </p:sp>
    </p:spTree>
    <p:extLst>
      <p:ext uri="{BB962C8B-B14F-4D97-AF65-F5344CB8AC3E}">
        <p14:creationId xmlns:p14="http://schemas.microsoft.com/office/powerpoint/2010/main" val="654387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text&#10;&#10;Description automatically generated">
            <a:extLst>
              <a:ext uri="{FF2B5EF4-FFF2-40B4-BE49-F238E27FC236}">
                <a16:creationId xmlns:a16="http://schemas.microsoft.com/office/drawing/2014/main" id="{6B34A881-1093-B9A3-3B78-974251CCA96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2" descr="https://media.istockphoto.com/photos/open-church-doors-with-cross-picture-id185090423?k=6&amp;m=185090423&amp;s=612x612&amp;w=0&amp;h=tSxPvln7ZuQQw5qvEzc5hQ5j4OycUtF1ouFh7Yzrc0o=">
            <a:extLst>
              <a:ext uri="{FF2B5EF4-FFF2-40B4-BE49-F238E27FC236}">
                <a16:creationId xmlns:a16="http://schemas.microsoft.com/office/drawing/2014/main" id="{18BB759F-3FAC-B239-F622-0AB0AE770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9657" y="1362270"/>
            <a:ext cx="7291829" cy="47912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8A3942-3CD7-BA22-EC80-50F62F3EB682}"/>
              </a:ext>
            </a:extLst>
          </p:cNvPr>
          <p:cNvSpPr txBox="1"/>
          <p:nvPr/>
        </p:nvSpPr>
        <p:spPr>
          <a:xfrm>
            <a:off x="9739835" y="5338916"/>
            <a:ext cx="2311308" cy="923330"/>
          </a:xfrm>
          <a:prstGeom prst="rect">
            <a:avLst/>
          </a:prstGeom>
          <a:noFill/>
        </p:spPr>
        <p:txBody>
          <a:bodyPr wrap="square" rtlCol="0">
            <a:spAutoFit/>
          </a:bodyPr>
          <a:lstStyle/>
          <a:p>
            <a:pPr algn="ctr"/>
            <a:r>
              <a:rPr lang="en-US" dirty="0">
                <a:solidFill>
                  <a:schemeClr val="bg1"/>
                </a:solidFill>
              </a:rPr>
              <a:t>Doors of the church are OPEN: “REID TEMPLE CARES”</a:t>
            </a:r>
          </a:p>
        </p:txBody>
      </p:sp>
    </p:spTree>
    <p:extLst>
      <p:ext uri="{BB962C8B-B14F-4D97-AF65-F5344CB8AC3E}">
        <p14:creationId xmlns:p14="http://schemas.microsoft.com/office/powerpoint/2010/main" val="1883299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se up of a green leaf">
            <a:extLst>
              <a:ext uri="{FF2B5EF4-FFF2-40B4-BE49-F238E27FC236}">
                <a16:creationId xmlns:a16="http://schemas.microsoft.com/office/drawing/2014/main" id="{B812E206-5210-8491-71DE-1F216E89BDC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https://pciprdprodfmssa.blob.core.windows.net/fms/1c42292f-c552-44c2-afd7-d83021ea5632/giving_header.png">
            <a:extLst>
              <a:ext uri="{FF2B5EF4-FFF2-40B4-BE49-F238E27FC236}">
                <a16:creationId xmlns:a16="http://schemas.microsoft.com/office/drawing/2014/main" id="{6AB4AB2E-C4D3-3416-012A-49C413844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369" y="422739"/>
            <a:ext cx="952500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916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text&#10;&#10;Description automatically generated">
            <a:extLst>
              <a:ext uri="{FF2B5EF4-FFF2-40B4-BE49-F238E27FC236}">
                <a16:creationId xmlns:a16="http://schemas.microsoft.com/office/drawing/2014/main" id="{D3D658F7-E758-8A58-2499-F83CB960782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Content Placeholder 4">
            <a:extLst>
              <a:ext uri="{FF2B5EF4-FFF2-40B4-BE49-F238E27FC236}">
                <a16:creationId xmlns:a16="http://schemas.microsoft.com/office/drawing/2014/main" id="{F6B91C31-EFEF-4F20-BD40-D0473BB5C2A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91265" y="2265184"/>
            <a:ext cx="9144000" cy="2447925"/>
          </a:xfrm>
          <a:prstGeom prst="rect">
            <a:avLst/>
          </a:prstGeom>
        </p:spPr>
      </p:pic>
    </p:spTree>
    <p:extLst>
      <p:ext uri="{BB962C8B-B14F-4D97-AF65-F5344CB8AC3E}">
        <p14:creationId xmlns:p14="http://schemas.microsoft.com/office/powerpoint/2010/main" val="2536652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een leafy plant with white text">
            <a:extLst>
              <a:ext uri="{FF2B5EF4-FFF2-40B4-BE49-F238E27FC236}">
                <a16:creationId xmlns:a16="http://schemas.microsoft.com/office/drawing/2014/main" id="{41E7E700-8271-CD3B-46C1-F99086E6A1DD}"/>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08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28575">
            <a:solidFill>
              <a:schemeClr val="bg1"/>
            </a:solidFill>
          </a:ln>
        </p:spPr>
      </p:pic>
      <p:sp>
        <p:nvSpPr>
          <p:cNvPr id="4" name="TextBox 3">
            <a:extLst>
              <a:ext uri="{FF2B5EF4-FFF2-40B4-BE49-F238E27FC236}">
                <a16:creationId xmlns:a16="http://schemas.microsoft.com/office/drawing/2014/main" id="{E19B3B3F-27FE-883E-EFB7-E2D548D2211C}"/>
              </a:ext>
            </a:extLst>
          </p:cNvPr>
          <p:cNvSpPr txBox="1"/>
          <p:nvPr/>
        </p:nvSpPr>
        <p:spPr>
          <a:xfrm>
            <a:off x="1032929" y="1948655"/>
            <a:ext cx="10320871" cy="2123658"/>
          </a:xfrm>
          <a:prstGeom prst="rect">
            <a:avLst/>
          </a:prstGeom>
          <a:noFill/>
        </p:spPr>
        <p:txBody>
          <a:bodyPr wrap="square" rtlCol="0">
            <a:spAutoFit/>
          </a:bodyPr>
          <a:lstStyle/>
          <a:p>
            <a:pPr algn="ctr"/>
            <a:r>
              <a:rPr lang="en-US" sz="66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PREPARING FOR PRAYER:</a:t>
            </a:r>
          </a:p>
          <a:p>
            <a:pPr algn="ctr"/>
            <a:r>
              <a:rPr lang="en-US" sz="66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JESUS’ MODEL PRAYER!</a:t>
            </a:r>
          </a:p>
        </p:txBody>
      </p:sp>
      <p:pic>
        <p:nvPicPr>
          <p:cNvPr id="5" name="Picture 2" descr="Understanding the Purpose and Power of Prayer: How to Call Heaven to Earth">
            <a:extLst>
              <a:ext uri="{FF2B5EF4-FFF2-40B4-BE49-F238E27FC236}">
                <a16:creationId xmlns:a16="http://schemas.microsoft.com/office/drawing/2014/main" id="{E3D52717-2B42-9B86-554C-90A2A56ECF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76025" y="4313240"/>
            <a:ext cx="1582339" cy="2406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326C6935-1CAD-1253-C678-74C2541D6104}"/>
              </a:ext>
            </a:extLst>
          </p:cNvPr>
          <p:cNvSpPr txBox="1"/>
          <p:nvPr/>
        </p:nvSpPr>
        <p:spPr>
          <a:xfrm>
            <a:off x="1113961" y="5358799"/>
            <a:ext cx="2882520" cy="646331"/>
          </a:xfrm>
          <a:prstGeom prst="rect">
            <a:avLst/>
          </a:prstGeom>
          <a:noFill/>
        </p:spPr>
        <p:txBody>
          <a:bodyPr wrap="none" rtlCol="0">
            <a:spAutoFit/>
          </a:bodyPr>
          <a:lstStyle/>
          <a:p>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Dr. Mark E. Whitlock, Jr. </a:t>
            </a:r>
          </a:p>
          <a:p>
            <a:pPr algn="ctr"/>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Pastor</a:t>
            </a:r>
          </a:p>
        </p:txBody>
      </p:sp>
    </p:spTree>
    <p:extLst>
      <p:ext uri="{BB962C8B-B14F-4D97-AF65-F5344CB8AC3E}">
        <p14:creationId xmlns:p14="http://schemas.microsoft.com/office/powerpoint/2010/main" val="4242014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leafy object with white text">
            <a:extLst>
              <a:ext uri="{FF2B5EF4-FFF2-40B4-BE49-F238E27FC236}">
                <a16:creationId xmlns:a16="http://schemas.microsoft.com/office/drawing/2014/main" id="{CF4E6DE1-B46C-95B9-10B9-D62E10D30D6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a:effectLst>
            <a:outerShdw blurRad="596900" dist="330200" dir="8820000" sx="87000" sy="87000" algn="ctr" rotWithShape="0">
              <a:srgbClr val="000000">
                <a:alpha val="29000"/>
              </a:srgbClr>
            </a:outerShdw>
          </a:effectLst>
        </p:spPr>
      </p:pic>
      <p:sp>
        <p:nvSpPr>
          <p:cNvPr id="4" name="TextBox 3">
            <a:extLst>
              <a:ext uri="{FF2B5EF4-FFF2-40B4-BE49-F238E27FC236}">
                <a16:creationId xmlns:a16="http://schemas.microsoft.com/office/drawing/2014/main" id="{1F82BF19-10EB-00DA-4226-BC26048B617D}"/>
              </a:ext>
            </a:extLst>
          </p:cNvPr>
          <p:cNvSpPr txBox="1"/>
          <p:nvPr/>
        </p:nvSpPr>
        <p:spPr>
          <a:xfrm>
            <a:off x="2481869" y="573190"/>
            <a:ext cx="7228261" cy="923330"/>
          </a:xfrm>
          <a:prstGeom prst="rect">
            <a:avLst/>
          </a:prstGeom>
          <a:noFill/>
        </p:spPr>
        <p:txBody>
          <a:bodyPr wrap="none" rtlCol="0">
            <a:spAutoFit/>
          </a:bodyPr>
          <a:lstStyle/>
          <a:p>
            <a:r>
              <a:rPr lang="en-US" sz="54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COURSE OBJECTIVES!</a:t>
            </a:r>
          </a:p>
        </p:txBody>
      </p:sp>
      <p:sp>
        <p:nvSpPr>
          <p:cNvPr id="7" name="TextBox 6">
            <a:extLst>
              <a:ext uri="{FF2B5EF4-FFF2-40B4-BE49-F238E27FC236}">
                <a16:creationId xmlns:a16="http://schemas.microsoft.com/office/drawing/2014/main" id="{E40673E3-5A39-12DD-44A9-1685B1B4D182}"/>
              </a:ext>
            </a:extLst>
          </p:cNvPr>
          <p:cNvSpPr txBox="1"/>
          <p:nvPr/>
        </p:nvSpPr>
        <p:spPr>
          <a:xfrm>
            <a:off x="1149484" y="1848763"/>
            <a:ext cx="9776298" cy="4832092"/>
          </a:xfrm>
          <a:prstGeom prst="rect">
            <a:avLst/>
          </a:prstGeom>
          <a:noFill/>
        </p:spPr>
        <p:txBody>
          <a:bodyPr wrap="square" rtlCol="0">
            <a:spAutoFit/>
          </a:bodyPr>
          <a:lstStyle/>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PRAYER</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WORD: Luke 11:1; Mark 1:35, Matthew 18:18</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WHAT THE DISCIPLES OBSERVED</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RESULTS OF INTIMACY WITH THE FATHER</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PRAYER DOES NOT COME AUTOMATICALLY</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 PATTERN FOR PRAYER</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APPLYING GOD’S PRINCIPLES TO YOUR LIFE</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LET’S PRAY TOGETHER!</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OPEN THE DOORS OF THE CHURCH/OFFERING</a:t>
            </a:r>
          </a:p>
          <a:p>
            <a:pPr marL="400050" indent="-400050" algn="ctr">
              <a:buAutoNum type="romanUcPeriod"/>
            </a:pP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THANK YOU!</a:t>
            </a:r>
          </a:p>
          <a:p>
            <a:pPr algn="ctr"/>
            <a:endPar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3976081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3993B4-DEED-E72F-DEDC-5A017D5634FF}"/>
            </a:ext>
          </a:extLst>
        </p:cNvPr>
        <p:cNvGrpSpPr/>
        <p:nvPr/>
      </p:nvGrpSpPr>
      <p:grpSpPr>
        <a:xfrm>
          <a:off x="0" y="0"/>
          <a:ext cx="0" cy="0"/>
          <a:chOff x="0" y="0"/>
          <a:chExt cx="0" cy="0"/>
        </a:xfrm>
      </p:grpSpPr>
      <p:pic>
        <p:nvPicPr>
          <p:cNvPr id="1026" name="Picture 2" descr="What Book of the Bible Should a New Believer Read First? - Open the Bible">
            <a:extLst>
              <a:ext uri="{FF2B5EF4-FFF2-40B4-BE49-F238E27FC236}">
                <a16:creationId xmlns:a16="http://schemas.microsoft.com/office/drawing/2014/main" id="{3898F4FD-E919-C5EE-7BCD-D8685B38CB6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6861" r="4232"/>
          <a:stretch/>
        </p:blipFill>
        <p:spPr bwMode="auto">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6" name="Picture 5" descr="A close up of a green leaf">
            <a:extLst>
              <a:ext uri="{FF2B5EF4-FFF2-40B4-BE49-F238E27FC236}">
                <a16:creationId xmlns:a16="http://schemas.microsoft.com/office/drawing/2014/main" id="{B717065C-8F69-9DDC-3CD1-C841DA42A9A2}"/>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0050" r="17405" b="1"/>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7" name="TextBox 6">
            <a:extLst>
              <a:ext uri="{FF2B5EF4-FFF2-40B4-BE49-F238E27FC236}">
                <a16:creationId xmlns:a16="http://schemas.microsoft.com/office/drawing/2014/main" id="{B8F47A13-0F96-579C-612D-B7AEB7C8A002}"/>
              </a:ext>
            </a:extLst>
          </p:cNvPr>
          <p:cNvSpPr txBox="1"/>
          <p:nvPr/>
        </p:nvSpPr>
        <p:spPr>
          <a:xfrm>
            <a:off x="8146915" y="1123545"/>
            <a:ext cx="3492230" cy="2554545"/>
          </a:xfrm>
          <a:prstGeom prst="rect">
            <a:avLst/>
          </a:prstGeom>
          <a:noFill/>
        </p:spPr>
        <p:txBody>
          <a:bodyPr wrap="square" rtlCol="0">
            <a:spAutoFit/>
          </a:bodyPr>
          <a:lstStyle/>
          <a:p>
            <a:pPr algn="ctr"/>
            <a:r>
              <a:rPr lang="en-US" sz="8000" dirty="0">
                <a:solidFill>
                  <a:schemeClr val="bg1"/>
                </a:solidFill>
              </a:rPr>
              <a:t>THE WORD!</a:t>
            </a:r>
          </a:p>
        </p:txBody>
      </p:sp>
    </p:spTree>
    <p:extLst>
      <p:ext uri="{BB962C8B-B14F-4D97-AF65-F5344CB8AC3E}">
        <p14:creationId xmlns:p14="http://schemas.microsoft.com/office/powerpoint/2010/main" val="2758638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B6BAF-43DE-6FA2-FFB3-FFE47E822EFF}"/>
            </a:ext>
          </a:extLst>
        </p:cNvPr>
        <p:cNvGrpSpPr/>
        <p:nvPr/>
      </p:nvGrpSpPr>
      <p:grpSpPr>
        <a:xfrm>
          <a:off x="0" y="0"/>
          <a:ext cx="0" cy="0"/>
          <a:chOff x="0" y="0"/>
          <a:chExt cx="0" cy="0"/>
        </a:xfrm>
      </p:grpSpPr>
      <p:pic>
        <p:nvPicPr>
          <p:cNvPr id="3" name="Picture 2" descr="A green background with text&#10;&#10;Description automatically generated">
            <a:extLst>
              <a:ext uri="{FF2B5EF4-FFF2-40B4-BE49-F238E27FC236}">
                <a16:creationId xmlns:a16="http://schemas.microsoft.com/office/drawing/2014/main" id="{D7FCD0CD-947E-4694-7F89-7CD6A9AB5D2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3F0BFDA-D982-6CBC-F750-8AE156606D2C}"/>
              </a:ext>
            </a:extLst>
          </p:cNvPr>
          <p:cNvSpPr txBox="1"/>
          <p:nvPr/>
        </p:nvSpPr>
        <p:spPr>
          <a:xfrm>
            <a:off x="116733" y="1580743"/>
            <a:ext cx="11823969" cy="4524315"/>
          </a:xfrm>
          <a:prstGeom prst="rect">
            <a:avLst/>
          </a:prstGeom>
          <a:noFill/>
        </p:spPr>
        <p:txBody>
          <a:bodyPr wrap="square" rtlCol="0">
            <a:spAutoFit/>
          </a:bodyPr>
          <a:lstStyle/>
          <a:p>
            <a:pPr marL="0" indent="0" algn="ctr">
              <a:buNone/>
            </a:pPr>
            <a:r>
              <a:rPr lang="en-US" sz="2400" b="1" u="sng" dirty="0">
                <a:solidFill>
                  <a:schemeClr val="bg1"/>
                </a:solidFill>
              </a:rPr>
              <a:t>Luke 11:1</a:t>
            </a:r>
            <a:r>
              <a:rPr lang="en-US" sz="2400" b="1" dirty="0">
                <a:solidFill>
                  <a:schemeClr val="bg1"/>
                </a:solidFill>
              </a:rPr>
              <a:t> </a:t>
            </a:r>
            <a:r>
              <a:rPr lang="en-US" sz="2400" dirty="0">
                <a:solidFill>
                  <a:schemeClr val="bg1"/>
                </a:solidFill>
              </a:rPr>
              <a:t>And it came to pass, that, as he was praying in a certain place, when he ceased, one of his disciples said unto him, Lord, teach us to pray, as John also taught his disciples. 2 And he said unto them, When ye pray, say, Our Father which art in heaven, Hallowed be thy name. Thy kingdom come. Thy will be done, as in heaven, so in earth. 3 Give us day by day our daily bread. 4 And forgive us our sins; for we also forgive every one that is indebted to us. And lead us not into temptation; but deliver us from evil. </a:t>
            </a:r>
          </a:p>
          <a:p>
            <a:pPr marL="0" indent="0" algn="ctr">
              <a:buNone/>
            </a:pPr>
            <a:endParaRPr lang="en-US" sz="2400" b="1" dirty="0">
              <a:solidFill>
                <a:schemeClr val="bg1"/>
              </a:solidFill>
            </a:endParaRPr>
          </a:p>
          <a:p>
            <a:pPr marL="0" indent="0" algn="ctr">
              <a:buNone/>
            </a:pPr>
            <a:r>
              <a:rPr lang="en-US" sz="2400" b="1" u="sng" dirty="0">
                <a:solidFill>
                  <a:schemeClr val="bg1"/>
                </a:solidFill>
              </a:rPr>
              <a:t>Mark 1:35</a:t>
            </a:r>
            <a:r>
              <a:rPr lang="en-US" sz="2400" b="1" dirty="0">
                <a:solidFill>
                  <a:schemeClr val="bg1"/>
                </a:solidFill>
              </a:rPr>
              <a:t>  </a:t>
            </a:r>
            <a:r>
              <a:rPr lang="en-US" sz="2400" dirty="0">
                <a:solidFill>
                  <a:schemeClr val="bg1"/>
                </a:solidFill>
              </a:rPr>
              <a:t>And in the morning, rising up a great while before day, he went out, and departed into a solitary place, and there prayed.</a:t>
            </a:r>
          </a:p>
          <a:p>
            <a:pPr marL="0" indent="0" algn="ctr">
              <a:buNone/>
            </a:pPr>
            <a:endParaRPr lang="en-US" sz="2400" b="1" dirty="0">
              <a:solidFill>
                <a:schemeClr val="bg1"/>
              </a:solidFill>
            </a:endParaRPr>
          </a:p>
          <a:p>
            <a:pPr marL="0" indent="0" algn="ctr">
              <a:buNone/>
            </a:pPr>
            <a:r>
              <a:rPr lang="en-US" sz="2400" b="1" u="sng" dirty="0">
                <a:solidFill>
                  <a:schemeClr val="bg1"/>
                </a:solidFill>
              </a:rPr>
              <a:t>Matthew 18:18</a:t>
            </a:r>
            <a:r>
              <a:rPr lang="en-US" sz="2400" b="1" dirty="0">
                <a:solidFill>
                  <a:schemeClr val="bg1"/>
                </a:solidFill>
              </a:rPr>
              <a:t>   </a:t>
            </a:r>
            <a:r>
              <a:rPr lang="en-US" sz="2400" dirty="0">
                <a:solidFill>
                  <a:schemeClr val="bg1"/>
                </a:solidFill>
              </a:rPr>
              <a:t>Verily I say unto you, Whatsoever ye shall bind on earth shall be bound in heaven: and whatsoever ye shall loose on earth shall be loosed in heaven.</a:t>
            </a:r>
          </a:p>
        </p:txBody>
      </p:sp>
    </p:spTree>
    <p:extLst>
      <p:ext uri="{BB962C8B-B14F-4D97-AF65-F5344CB8AC3E}">
        <p14:creationId xmlns:p14="http://schemas.microsoft.com/office/powerpoint/2010/main" val="3773892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55A9DC-1A72-A821-6C68-DC404AA8997A}"/>
            </a:ext>
          </a:extLst>
        </p:cNvPr>
        <p:cNvGrpSpPr/>
        <p:nvPr/>
      </p:nvGrpSpPr>
      <p:grpSpPr>
        <a:xfrm>
          <a:off x="0" y="0"/>
          <a:ext cx="0" cy="0"/>
          <a:chOff x="0" y="0"/>
          <a:chExt cx="0" cy="0"/>
        </a:xfrm>
      </p:grpSpPr>
      <p:pic>
        <p:nvPicPr>
          <p:cNvPr id="2050" name="Picture 2" descr="What Book of the Bible Should a New Believer Read First? - Open the Bible">
            <a:extLst>
              <a:ext uri="{FF2B5EF4-FFF2-40B4-BE49-F238E27FC236}">
                <a16:creationId xmlns:a16="http://schemas.microsoft.com/office/drawing/2014/main" id="{9256ECAB-F46F-D42F-CC30-94D77493ABBF}"/>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5339" b="1039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72" name="Freeform: Shape 2071">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Close up of a green leaf&#10;&#10;Description automatically generated">
            <a:extLst>
              <a:ext uri="{FF2B5EF4-FFF2-40B4-BE49-F238E27FC236}">
                <a16:creationId xmlns:a16="http://schemas.microsoft.com/office/drawing/2014/main" id="{E0CC419E-32AF-1320-C965-424A7FC89686}"/>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4581" r="16909" b="1"/>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6" name="TextBox 5">
            <a:extLst>
              <a:ext uri="{FF2B5EF4-FFF2-40B4-BE49-F238E27FC236}">
                <a16:creationId xmlns:a16="http://schemas.microsoft.com/office/drawing/2014/main" id="{8BDA6BC3-E4E5-C8E8-63B6-F6D13E7F1C77}"/>
              </a:ext>
            </a:extLst>
          </p:cNvPr>
          <p:cNvSpPr txBox="1"/>
          <p:nvPr/>
        </p:nvSpPr>
        <p:spPr>
          <a:xfrm>
            <a:off x="-1146334" y="112707"/>
            <a:ext cx="5959575" cy="2308324"/>
          </a:xfrm>
          <a:prstGeom prst="rect">
            <a:avLst/>
          </a:prstGeom>
          <a:noFill/>
        </p:spPr>
        <p:txBody>
          <a:bodyPr wrap="square" rtlCol="0">
            <a:spAutoFit/>
          </a:bodyPr>
          <a:lstStyle/>
          <a:p>
            <a:pPr algn="ctr"/>
            <a:r>
              <a:rPr lang="en-US" sz="4800" u="sng" dirty="0">
                <a:solidFill>
                  <a:schemeClr val="bg1"/>
                </a:solidFill>
                <a:latin typeface="Amasis MT Pro Black" panose="02040A04050005020304" pitchFamily="18" charset="0"/>
              </a:rPr>
              <a:t>WHAT THE DISCIPLES OBSERVED!</a:t>
            </a:r>
          </a:p>
        </p:txBody>
      </p:sp>
      <p:sp>
        <p:nvSpPr>
          <p:cNvPr id="7" name="TextBox 6">
            <a:extLst>
              <a:ext uri="{FF2B5EF4-FFF2-40B4-BE49-F238E27FC236}">
                <a16:creationId xmlns:a16="http://schemas.microsoft.com/office/drawing/2014/main" id="{C031931C-6470-918E-D188-99DD305297FE}"/>
              </a:ext>
            </a:extLst>
          </p:cNvPr>
          <p:cNvSpPr txBox="1"/>
          <p:nvPr/>
        </p:nvSpPr>
        <p:spPr>
          <a:xfrm>
            <a:off x="110070" y="5211098"/>
            <a:ext cx="5238678" cy="1600438"/>
          </a:xfrm>
          <a:prstGeom prst="rect">
            <a:avLst/>
          </a:prstGeom>
          <a:noFill/>
        </p:spPr>
        <p:txBody>
          <a:bodyPr wrap="square" rtlCol="0">
            <a:spAutoFit/>
          </a:bodyPr>
          <a:lstStyle/>
          <a:p>
            <a:pPr algn="ctr"/>
            <a:r>
              <a:rPr lang="en-US" sz="2000" b="1" dirty="0">
                <a:solidFill>
                  <a:schemeClr val="bg1"/>
                </a:solidFill>
                <a:latin typeface="+mj-lt"/>
              </a:rPr>
              <a:t>Why did Jesus’ disciples conclude that the prayers that Jesus prayed were even more important than the miraculous things He did during the day?</a:t>
            </a:r>
          </a:p>
          <a:p>
            <a:endParaRPr lang="en-US" dirty="0"/>
          </a:p>
        </p:txBody>
      </p:sp>
      <p:sp>
        <p:nvSpPr>
          <p:cNvPr id="9" name="TextBox 8">
            <a:extLst>
              <a:ext uri="{FF2B5EF4-FFF2-40B4-BE49-F238E27FC236}">
                <a16:creationId xmlns:a16="http://schemas.microsoft.com/office/drawing/2014/main" id="{9A3FC521-5208-7690-1D9B-2B73DE2BAE20}"/>
              </a:ext>
            </a:extLst>
          </p:cNvPr>
          <p:cNvSpPr txBox="1"/>
          <p:nvPr/>
        </p:nvSpPr>
        <p:spPr>
          <a:xfrm>
            <a:off x="6159326" y="667117"/>
            <a:ext cx="5112738" cy="5786199"/>
          </a:xfrm>
          <a:prstGeom prst="rect">
            <a:avLst/>
          </a:prstGeom>
          <a:noFill/>
        </p:spPr>
        <p:txBody>
          <a:bodyPr wrap="square" rtlCol="0">
            <a:spAutoFit/>
          </a:bodyPr>
          <a:lstStyle/>
          <a:p>
            <a:pPr marL="457200" indent="-457200">
              <a:buAutoNum type="arabicPeriod"/>
            </a:pPr>
            <a:r>
              <a:rPr lang="en-US" b="1" u="sng" dirty="0">
                <a:solidFill>
                  <a:schemeClr val="bg1"/>
                </a:solidFill>
              </a:rPr>
              <a:t>Principle</a:t>
            </a:r>
            <a:r>
              <a:rPr lang="en-US" b="1" dirty="0">
                <a:solidFill>
                  <a:schemeClr val="bg1"/>
                </a:solidFill>
              </a:rPr>
              <a:t> – </a:t>
            </a:r>
            <a:r>
              <a:rPr lang="en-US" dirty="0">
                <a:solidFill>
                  <a:schemeClr val="bg1"/>
                </a:solidFill>
              </a:rPr>
              <a:t>Prayer is more important than all the other activities of the day. Through prayer, god gives guidance, wisdom, and discernment for fulfilling his will and purpose.</a:t>
            </a:r>
          </a:p>
          <a:p>
            <a:endParaRPr lang="en-US" dirty="0">
              <a:solidFill>
                <a:schemeClr val="bg1"/>
              </a:solidFill>
            </a:endParaRPr>
          </a:p>
          <a:p>
            <a:pPr marL="0" indent="0" algn="ctr">
              <a:buNone/>
            </a:pPr>
            <a:r>
              <a:rPr lang="en-US" b="1" u="sng" dirty="0">
                <a:solidFill>
                  <a:schemeClr val="bg1"/>
                </a:solidFill>
              </a:rPr>
              <a:t>Mark 1:35 </a:t>
            </a:r>
            <a:r>
              <a:rPr lang="en-US" dirty="0">
                <a:solidFill>
                  <a:schemeClr val="bg1"/>
                </a:solidFill>
              </a:rPr>
              <a:t>And in the morning, rising up a great while before day, he went out, and departed into a solitary place, and there prayed.</a:t>
            </a:r>
          </a:p>
          <a:p>
            <a:pPr marL="0" indent="0">
              <a:buNone/>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Jesus would spend four to five hours a day in prayer, but only two minutes casting out demons.</a:t>
            </a:r>
          </a:p>
          <a:p>
            <a:pPr marL="285750" indent="-285750">
              <a:buFont typeface="Arial" panose="020B0604020202020204" pitchFamily="34" charset="0"/>
              <a:buChar char="•"/>
            </a:pPr>
            <a:r>
              <a:rPr lang="en-US" dirty="0">
                <a:solidFill>
                  <a:schemeClr val="bg1"/>
                </a:solidFill>
              </a:rPr>
              <a:t>The church does the opposite, we spend a few minutes in prayer, but massive hours helping people. </a:t>
            </a:r>
          </a:p>
          <a:p>
            <a:pPr marL="285750" indent="-285750">
              <a:buFont typeface="Arial" panose="020B0604020202020204" pitchFamily="34" charset="0"/>
              <a:buChar char="•"/>
            </a:pPr>
            <a:endParaRPr lang="en-US" dirty="0">
              <a:solidFill>
                <a:schemeClr val="bg1"/>
              </a:solidFill>
            </a:endParaRPr>
          </a:p>
          <a:p>
            <a:pPr algn="ctr"/>
            <a:r>
              <a:rPr lang="en-US" sz="3200" b="1" dirty="0">
                <a:solidFill>
                  <a:schemeClr val="bg1"/>
                </a:solidFill>
              </a:rPr>
              <a:t>We can never be too busy to pray!  </a:t>
            </a: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577006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41FBE-5444-04A3-72F1-FC8DF6577D13}"/>
            </a:ext>
          </a:extLst>
        </p:cNvPr>
        <p:cNvGrpSpPr/>
        <p:nvPr/>
      </p:nvGrpSpPr>
      <p:grpSpPr>
        <a:xfrm>
          <a:off x="0" y="0"/>
          <a:ext cx="0" cy="0"/>
          <a:chOff x="0" y="0"/>
          <a:chExt cx="0" cy="0"/>
        </a:xfrm>
      </p:grpSpPr>
      <p:pic>
        <p:nvPicPr>
          <p:cNvPr id="3" name="Picture 2" descr="A green leafy object with white text&#10;&#10;Description automatically generated">
            <a:extLst>
              <a:ext uri="{FF2B5EF4-FFF2-40B4-BE49-F238E27FC236}">
                <a16:creationId xmlns:a16="http://schemas.microsoft.com/office/drawing/2014/main" id="{C9D65F46-FE8D-D80C-2716-3EDE4911B56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4D0A5ADB-A6EC-C3A9-D1D7-9585DBC69A19}"/>
              </a:ext>
            </a:extLst>
          </p:cNvPr>
          <p:cNvSpPr>
            <a:spLocks noGrp="1"/>
          </p:cNvSpPr>
          <p:nvPr>
            <p:ph type="title"/>
          </p:nvPr>
        </p:nvSpPr>
        <p:spPr/>
        <p:txBody>
          <a:bodyPr/>
          <a:lstStyle/>
          <a:p>
            <a:pPr algn="ctr"/>
            <a:r>
              <a:rPr lang="en-US" u="sng" dirty="0">
                <a:solidFill>
                  <a:schemeClr val="bg1"/>
                </a:solidFill>
              </a:rPr>
              <a:t>THE RESULTS OF INTIMACY!</a:t>
            </a:r>
          </a:p>
        </p:txBody>
      </p:sp>
      <p:sp>
        <p:nvSpPr>
          <p:cNvPr id="5" name="Content Placeholder 4">
            <a:extLst>
              <a:ext uri="{FF2B5EF4-FFF2-40B4-BE49-F238E27FC236}">
                <a16:creationId xmlns:a16="http://schemas.microsoft.com/office/drawing/2014/main" id="{728BAE11-7E66-EF06-58C9-CA35F322C9CA}"/>
              </a:ext>
            </a:extLst>
          </p:cNvPr>
          <p:cNvSpPr>
            <a:spLocks noGrp="1"/>
          </p:cNvSpPr>
          <p:nvPr>
            <p:ph sz="half" idx="1"/>
          </p:nvPr>
        </p:nvSpPr>
        <p:spPr/>
        <p:txBody>
          <a:bodyPr>
            <a:normAutofit fontScale="85000" lnSpcReduction="20000"/>
          </a:bodyPr>
          <a:lstStyle/>
          <a:p>
            <a:pPr marL="0" indent="0" algn="ctr">
              <a:buNone/>
            </a:pPr>
            <a:r>
              <a:rPr lang="en-US" sz="2800" b="1" dirty="0">
                <a:solidFill>
                  <a:schemeClr val="bg1"/>
                </a:solidFill>
              </a:rPr>
              <a:t>How do we know this pattern should be followed according to God’s purpose for prayer?</a:t>
            </a:r>
          </a:p>
          <a:p>
            <a:pPr marL="0" indent="0" algn="ctr">
              <a:buNone/>
            </a:pPr>
            <a:endParaRPr lang="en-US" sz="2800" b="1" dirty="0">
              <a:solidFill>
                <a:schemeClr val="bg1"/>
              </a:solidFill>
            </a:endParaRPr>
          </a:p>
          <a:p>
            <a:pPr marL="342900" indent="-342900">
              <a:buAutoNum type="arabicPeriod" startAt="2"/>
            </a:pPr>
            <a:r>
              <a:rPr lang="en-US" sz="2800" b="1" u="sng" dirty="0">
                <a:solidFill>
                  <a:schemeClr val="bg1"/>
                </a:solidFill>
              </a:rPr>
              <a:t>Principle</a:t>
            </a:r>
            <a:r>
              <a:rPr lang="en-US" sz="2800" b="1" dirty="0">
                <a:solidFill>
                  <a:schemeClr val="bg1"/>
                </a:solidFill>
              </a:rPr>
              <a:t> </a:t>
            </a:r>
            <a:r>
              <a:rPr lang="en-US" sz="2800" dirty="0">
                <a:solidFill>
                  <a:schemeClr val="bg1"/>
                </a:solidFill>
              </a:rPr>
              <a:t>- Through His intimacy with the Father, </a:t>
            </a:r>
            <a:r>
              <a:rPr lang="en-US" dirty="0">
                <a:solidFill>
                  <a:schemeClr val="bg1"/>
                </a:solidFill>
              </a:rPr>
              <a:t>J</a:t>
            </a:r>
            <a:r>
              <a:rPr lang="en-US" sz="2800" dirty="0">
                <a:solidFill>
                  <a:schemeClr val="bg1"/>
                </a:solidFill>
              </a:rPr>
              <a:t>esus knew the thoughts and heart of God and manifested in His ministry of what God was doing in the world.</a:t>
            </a:r>
          </a:p>
          <a:p>
            <a:endParaRPr lang="en-US" dirty="0"/>
          </a:p>
          <a:p>
            <a:pPr marL="0" indent="0">
              <a:buNone/>
            </a:pPr>
            <a:r>
              <a:rPr lang="en-US" sz="2800" b="1" dirty="0">
                <a:solidFill>
                  <a:schemeClr val="bg1"/>
                </a:solidFill>
              </a:rPr>
              <a:t>Why did Jesus spend hours in prayer? Hours with God makes minutes with men effective! </a:t>
            </a:r>
          </a:p>
          <a:p>
            <a:endParaRPr lang="en-US" dirty="0"/>
          </a:p>
        </p:txBody>
      </p:sp>
      <p:sp>
        <p:nvSpPr>
          <p:cNvPr id="6" name="Content Placeholder 5">
            <a:extLst>
              <a:ext uri="{FF2B5EF4-FFF2-40B4-BE49-F238E27FC236}">
                <a16:creationId xmlns:a16="http://schemas.microsoft.com/office/drawing/2014/main" id="{FB4BE2C5-4AAF-3DD7-016A-B622B5BB074D}"/>
              </a:ext>
            </a:extLst>
          </p:cNvPr>
          <p:cNvSpPr>
            <a:spLocks noGrp="1"/>
          </p:cNvSpPr>
          <p:nvPr>
            <p:ph sz="half" idx="2"/>
          </p:nvPr>
        </p:nvSpPr>
        <p:spPr>
          <a:xfrm>
            <a:off x="6566170" y="1822450"/>
            <a:ext cx="5181600" cy="4351338"/>
          </a:xfrm>
        </p:spPr>
        <p:txBody>
          <a:bodyPr>
            <a:normAutofit fontScale="85000" lnSpcReduction="20000"/>
          </a:bodyPr>
          <a:lstStyle/>
          <a:p>
            <a:pPr marL="0" indent="0" algn="ctr">
              <a:buNone/>
            </a:pPr>
            <a:endParaRPr lang="en-US" sz="2800" b="1" dirty="0">
              <a:solidFill>
                <a:schemeClr val="bg1"/>
              </a:solidFill>
            </a:endParaRPr>
          </a:p>
          <a:p>
            <a:pPr marL="0" indent="0" algn="ctr">
              <a:buNone/>
            </a:pPr>
            <a:r>
              <a:rPr lang="en-US" sz="2800" b="1" dirty="0">
                <a:solidFill>
                  <a:schemeClr val="bg1"/>
                </a:solidFill>
              </a:rPr>
              <a:t>We often spend hours discussing national problems with others without producing any solutions. Yet what happens when we spend time in prayer about these problems? </a:t>
            </a:r>
          </a:p>
          <a:p>
            <a:pPr marL="0" indent="0">
              <a:buNone/>
            </a:pPr>
            <a:endParaRPr lang="en-US" sz="2800" b="1" dirty="0">
              <a:solidFill>
                <a:schemeClr val="bg1"/>
              </a:solidFill>
            </a:endParaRPr>
          </a:p>
          <a:p>
            <a:pPr marL="0" indent="0">
              <a:buNone/>
            </a:pPr>
            <a:r>
              <a:rPr lang="en-US" sz="2800" b="1" dirty="0">
                <a:solidFill>
                  <a:schemeClr val="bg1"/>
                </a:solidFill>
              </a:rPr>
              <a:t>3.   </a:t>
            </a:r>
            <a:r>
              <a:rPr lang="en-US" sz="2800" b="1" u="sng" dirty="0">
                <a:solidFill>
                  <a:schemeClr val="bg1"/>
                </a:solidFill>
              </a:rPr>
              <a:t>Principle</a:t>
            </a:r>
            <a:r>
              <a:rPr lang="en-US" sz="2800" b="1" dirty="0">
                <a:solidFill>
                  <a:schemeClr val="bg1"/>
                </a:solidFill>
              </a:rPr>
              <a:t> </a:t>
            </a:r>
            <a:r>
              <a:rPr lang="en-US" sz="2800" dirty="0">
                <a:solidFill>
                  <a:schemeClr val="bg1"/>
                </a:solidFill>
              </a:rPr>
              <a:t>- God wants the same communion with us that He had with </a:t>
            </a:r>
            <a:r>
              <a:rPr lang="en-US" dirty="0">
                <a:solidFill>
                  <a:schemeClr val="bg1"/>
                </a:solidFill>
              </a:rPr>
              <a:t>J</a:t>
            </a:r>
            <a:r>
              <a:rPr lang="en-US" sz="2800" dirty="0">
                <a:solidFill>
                  <a:schemeClr val="bg1"/>
                </a:solidFill>
              </a:rPr>
              <a:t>esus, so that we will naturally manifest his works.  </a:t>
            </a:r>
          </a:p>
          <a:p>
            <a:endParaRPr lang="en-US" dirty="0"/>
          </a:p>
        </p:txBody>
      </p:sp>
    </p:spTree>
    <p:extLst>
      <p:ext uri="{BB962C8B-B14F-4D97-AF65-F5344CB8AC3E}">
        <p14:creationId xmlns:p14="http://schemas.microsoft.com/office/powerpoint/2010/main" val="474342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456E74-AACF-56B3-060B-E51C40641C14}"/>
            </a:ext>
          </a:extLst>
        </p:cNvPr>
        <p:cNvGrpSpPr/>
        <p:nvPr/>
      </p:nvGrpSpPr>
      <p:grpSpPr>
        <a:xfrm>
          <a:off x="0" y="0"/>
          <a:ext cx="0" cy="0"/>
          <a:chOff x="0" y="0"/>
          <a:chExt cx="0" cy="0"/>
        </a:xfrm>
      </p:grpSpPr>
      <p:pic>
        <p:nvPicPr>
          <p:cNvPr id="3074" name="Picture 2" descr="8 Reasons We Don't Read the Bible - Bible Study">
            <a:extLst>
              <a:ext uri="{FF2B5EF4-FFF2-40B4-BE49-F238E27FC236}">
                <a16:creationId xmlns:a16="http://schemas.microsoft.com/office/drawing/2014/main" id="{F282A9D6-E56F-972A-B858-7BA25BBDF1D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21993" r="8415" b="1"/>
          <a:stretch/>
        </p:blipFill>
        <p:spPr bwMode="auto">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A close up of a leaf&#10;&#10;Description automatically generated">
            <a:extLst>
              <a:ext uri="{FF2B5EF4-FFF2-40B4-BE49-F238E27FC236}">
                <a16:creationId xmlns:a16="http://schemas.microsoft.com/office/drawing/2014/main" id="{8147FEA8-CBED-B163-8E0D-E8C86F594D6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6522" r="30933" b="1"/>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4" name="TextBox 3">
            <a:extLst>
              <a:ext uri="{FF2B5EF4-FFF2-40B4-BE49-F238E27FC236}">
                <a16:creationId xmlns:a16="http://schemas.microsoft.com/office/drawing/2014/main" id="{605247D6-D7CD-D67E-5A44-C69973DC09D3}"/>
              </a:ext>
            </a:extLst>
          </p:cNvPr>
          <p:cNvSpPr txBox="1"/>
          <p:nvPr/>
        </p:nvSpPr>
        <p:spPr>
          <a:xfrm>
            <a:off x="8325235" y="2133840"/>
            <a:ext cx="3866745" cy="2585323"/>
          </a:xfrm>
          <a:prstGeom prst="rect">
            <a:avLst/>
          </a:prstGeom>
          <a:noFill/>
        </p:spPr>
        <p:txBody>
          <a:bodyPr wrap="square" rtlCol="0">
            <a:spAutoFit/>
          </a:bodyPr>
          <a:lstStyle/>
          <a:p>
            <a:pPr algn="ctr"/>
            <a:r>
              <a:rPr lang="en-US" sz="5400" b="1" dirty="0">
                <a:solidFill>
                  <a:schemeClr val="bg1"/>
                </a:solidFill>
                <a:latin typeface="Alasassy Caps" pitchFamily="2" charset="0"/>
              </a:rPr>
              <a:t>PRAYER DOES NOT COME AUTOMATICALLY!</a:t>
            </a:r>
          </a:p>
        </p:txBody>
      </p:sp>
    </p:spTree>
    <p:extLst>
      <p:ext uri="{BB962C8B-B14F-4D97-AF65-F5344CB8AC3E}">
        <p14:creationId xmlns:p14="http://schemas.microsoft.com/office/powerpoint/2010/main" val="1161498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06795-6978-9D35-3A5A-8BBA820F0F97}"/>
            </a:ext>
          </a:extLst>
        </p:cNvPr>
        <p:cNvGrpSpPr/>
        <p:nvPr/>
      </p:nvGrpSpPr>
      <p:grpSpPr>
        <a:xfrm>
          <a:off x="0" y="0"/>
          <a:ext cx="0" cy="0"/>
          <a:chOff x="0" y="0"/>
          <a:chExt cx="0" cy="0"/>
        </a:xfrm>
      </p:grpSpPr>
      <p:pic>
        <p:nvPicPr>
          <p:cNvPr id="3" name="Picture 2" descr="A green background with text&#10;&#10;Description automatically generated">
            <a:extLst>
              <a:ext uri="{FF2B5EF4-FFF2-40B4-BE49-F238E27FC236}">
                <a16:creationId xmlns:a16="http://schemas.microsoft.com/office/drawing/2014/main" id="{84B15537-D8B4-6692-617F-FA0B5F083C5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A17C3CA7-0AE9-5DA6-D57C-9C039DE370AC}"/>
              </a:ext>
            </a:extLst>
          </p:cNvPr>
          <p:cNvSpPr>
            <a:spLocks noGrp="1"/>
          </p:cNvSpPr>
          <p:nvPr>
            <p:ph type="title"/>
          </p:nvPr>
        </p:nvSpPr>
        <p:spPr>
          <a:xfrm>
            <a:off x="839788" y="457199"/>
            <a:ext cx="4199140" cy="1960123"/>
          </a:xfrm>
        </p:spPr>
        <p:txBody>
          <a:bodyPr/>
          <a:lstStyle/>
          <a:p>
            <a:pPr algn="ctr"/>
            <a:r>
              <a:rPr lang="en-US" b="1" u="sng" dirty="0">
                <a:solidFill>
                  <a:schemeClr val="bg1"/>
                </a:solidFill>
              </a:rPr>
              <a:t>HOW DO YOU LEARN TO PRAY?</a:t>
            </a:r>
            <a:endParaRPr lang="en-US" u="sng" dirty="0">
              <a:solidFill>
                <a:schemeClr val="bg1"/>
              </a:solidFill>
            </a:endParaRPr>
          </a:p>
        </p:txBody>
      </p:sp>
      <p:sp>
        <p:nvSpPr>
          <p:cNvPr id="5" name="Content Placeholder 4">
            <a:extLst>
              <a:ext uri="{FF2B5EF4-FFF2-40B4-BE49-F238E27FC236}">
                <a16:creationId xmlns:a16="http://schemas.microsoft.com/office/drawing/2014/main" id="{202253F1-EE35-6AE1-306A-D224BC709F73}"/>
              </a:ext>
            </a:extLst>
          </p:cNvPr>
          <p:cNvSpPr>
            <a:spLocks noGrp="1"/>
          </p:cNvSpPr>
          <p:nvPr>
            <p:ph idx="1"/>
          </p:nvPr>
        </p:nvSpPr>
        <p:spPr>
          <a:xfrm>
            <a:off x="5703618" y="1415442"/>
            <a:ext cx="6172200" cy="4873625"/>
          </a:xfrm>
        </p:spPr>
        <p:txBody>
          <a:bodyPr>
            <a:normAutofit fontScale="70000" lnSpcReduction="20000"/>
          </a:bodyPr>
          <a:lstStyle/>
          <a:p>
            <a:r>
              <a:rPr lang="en-US" dirty="0">
                <a:solidFill>
                  <a:schemeClr val="bg1"/>
                </a:solidFill>
              </a:rPr>
              <a:t>They observed Jesus praying- ( the disciples saw him praying)</a:t>
            </a:r>
          </a:p>
          <a:p>
            <a:r>
              <a:rPr lang="en-US" dirty="0">
                <a:solidFill>
                  <a:schemeClr val="bg1"/>
                </a:solidFill>
              </a:rPr>
              <a:t>Ask for Instructions – (the disciples requested to learn how to pray)</a:t>
            </a:r>
          </a:p>
          <a:p>
            <a:r>
              <a:rPr lang="en-US" dirty="0">
                <a:solidFill>
                  <a:schemeClr val="bg1"/>
                </a:solidFill>
              </a:rPr>
              <a:t>Jesus taught them how to pray – (the disciples receive instructions on prayer).</a:t>
            </a:r>
          </a:p>
          <a:p>
            <a:endParaRPr lang="en-US" dirty="0">
              <a:solidFill>
                <a:schemeClr val="bg1"/>
              </a:solidFill>
            </a:endParaRPr>
          </a:p>
          <a:p>
            <a:pPr marL="0" indent="0">
              <a:buNone/>
            </a:pPr>
            <a:r>
              <a:rPr lang="en-US" b="1" dirty="0">
                <a:solidFill>
                  <a:schemeClr val="bg1"/>
                </a:solidFill>
              </a:rPr>
              <a:t>4. </a:t>
            </a:r>
            <a:r>
              <a:rPr lang="en-US" b="1" u="sng" dirty="0">
                <a:solidFill>
                  <a:schemeClr val="bg1"/>
                </a:solidFill>
              </a:rPr>
              <a:t>Principle</a:t>
            </a:r>
            <a:r>
              <a:rPr lang="en-US" b="1" dirty="0">
                <a:solidFill>
                  <a:schemeClr val="bg1"/>
                </a:solidFill>
              </a:rPr>
              <a:t> </a:t>
            </a:r>
            <a:r>
              <a:rPr lang="en-US" dirty="0">
                <a:solidFill>
                  <a:schemeClr val="bg1"/>
                </a:solidFill>
              </a:rPr>
              <a:t>- Prayer does not come automatically. It must be learned.</a:t>
            </a:r>
          </a:p>
          <a:p>
            <a:pPr marL="0" indent="0">
              <a:buNone/>
            </a:pPr>
            <a:endParaRPr lang="en-US" dirty="0">
              <a:solidFill>
                <a:schemeClr val="bg1"/>
              </a:solidFill>
            </a:endParaRPr>
          </a:p>
          <a:p>
            <a:pPr marL="0" indent="0">
              <a:buNone/>
            </a:pPr>
            <a:endParaRPr lang="en-US" dirty="0">
              <a:solidFill>
                <a:schemeClr val="bg1"/>
              </a:solidFill>
            </a:endParaRPr>
          </a:p>
          <a:p>
            <a:pPr algn="ctr"/>
            <a:r>
              <a:rPr lang="en-US" dirty="0">
                <a:solidFill>
                  <a:schemeClr val="bg1"/>
                </a:solidFill>
              </a:rPr>
              <a:t>New Christians often don’t know how to pray.</a:t>
            </a:r>
          </a:p>
          <a:p>
            <a:pPr algn="ctr"/>
            <a:r>
              <a:rPr lang="en-US" dirty="0">
                <a:solidFill>
                  <a:schemeClr val="bg1"/>
                </a:solidFill>
              </a:rPr>
              <a:t>Seasoned Christians often pray incorrectly! </a:t>
            </a:r>
          </a:p>
          <a:p>
            <a:pPr algn="ctr"/>
            <a:r>
              <a:rPr lang="en-US" dirty="0">
                <a:solidFill>
                  <a:schemeClr val="bg1"/>
                </a:solidFill>
              </a:rPr>
              <a:t>God calls us to equip the saints! </a:t>
            </a:r>
          </a:p>
          <a:p>
            <a:endParaRPr lang="en-US" dirty="0"/>
          </a:p>
        </p:txBody>
      </p:sp>
      <p:sp>
        <p:nvSpPr>
          <p:cNvPr id="6" name="Text Placeholder 5">
            <a:extLst>
              <a:ext uri="{FF2B5EF4-FFF2-40B4-BE49-F238E27FC236}">
                <a16:creationId xmlns:a16="http://schemas.microsoft.com/office/drawing/2014/main" id="{C07B67FA-8408-C243-161E-764B95CC8CC0}"/>
              </a:ext>
            </a:extLst>
          </p:cNvPr>
          <p:cNvSpPr>
            <a:spLocks noGrp="1"/>
          </p:cNvSpPr>
          <p:nvPr>
            <p:ph type="body" sz="half" idx="2"/>
          </p:nvPr>
        </p:nvSpPr>
        <p:spPr>
          <a:xfrm>
            <a:off x="727617" y="2997774"/>
            <a:ext cx="3932237" cy="3811588"/>
          </a:xfrm>
        </p:spPr>
        <p:txBody>
          <a:bodyPr/>
          <a:lstStyle/>
          <a:p>
            <a:pPr algn="ctr"/>
            <a:r>
              <a:rPr lang="en-US" sz="2400" b="1" u="sng" dirty="0">
                <a:solidFill>
                  <a:schemeClr val="bg1"/>
                </a:solidFill>
              </a:rPr>
              <a:t>Luke 11:1 </a:t>
            </a:r>
            <a:r>
              <a:rPr lang="en-US" sz="2400" dirty="0">
                <a:solidFill>
                  <a:schemeClr val="bg1"/>
                </a:solidFill>
              </a:rPr>
              <a:t>One day Jesus was praying in a certain place. When he finished, one of his disciples said to him, “Lord, teach us to pray, just as John taught his disciples.” 2 He said to them, “When you pray, say:</a:t>
            </a:r>
          </a:p>
          <a:p>
            <a:endParaRPr lang="en-US" dirty="0"/>
          </a:p>
        </p:txBody>
      </p:sp>
    </p:spTree>
    <p:extLst>
      <p:ext uri="{BB962C8B-B14F-4D97-AF65-F5344CB8AC3E}">
        <p14:creationId xmlns:p14="http://schemas.microsoft.com/office/powerpoint/2010/main" val="17720843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266</TotalTime>
  <Words>1489</Words>
  <Application>Microsoft Office PowerPoint</Application>
  <PresentationFormat>Widescreen</PresentationFormat>
  <Paragraphs>94</Paragraphs>
  <Slides>19</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19</vt:i4>
      </vt:variant>
    </vt:vector>
  </HeadingPairs>
  <TitlesOfParts>
    <vt:vector size="29" baseType="lpstr">
      <vt:lpstr>ADLaM Display</vt:lpstr>
      <vt:lpstr>Alasassy Caps</vt:lpstr>
      <vt:lpstr>Amasis MT Pro Black</vt:lpstr>
      <vt:lpstr>Aptos</vt:lpstr>
      <vt:lpstr>Aptos Display</vt:lpstr>
      <vt:lpstr>Arial</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THE RESULTS OF INTIMACY!</vt:lpstr>
      <vt:lpstr>PowerPoint Presentation</vt:lpstr>
      <vt:lpstr>HOW DO YOU LEARN TO PRAY?</vt:lpstr>
      <vt:lpstr>PowerPoint Presentation</vt:lpstr>
      <vt:lpstr>A PATTERN OF PRAYER!</vt:lpstr>
      <vt:lpstr>PowerPoint Presentation</vt:lpstr>
      <vt:lpstr>APPLYING GOD’S PRICIPLES TO YOUR LIFE!</vt:lpstr>
      <vt:lpstr>ACTION STEPS!      WHAT’S NEXT?</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Coleman</dc:creator>
  <cp:lastModifiedBy>Preston Jacob</cp:lastModifiedBy>
  <cp:revision>2</cp:revision>
  <dcterms:created xsi:type="dcterms:W3CDTF">2024-02-21T16:38:01Z</dcterms:created>
  <dcterms:modified xsi:type="dcterms:W3CDTF">2024-02-21T21:46:28Z</dcterms:modified>
</cp:coreProperties>
</file>